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4"/>
    <p:restoredTop sz="94663"/>
  </p:normalViewPr>
  <p:slideViewPr>
    <p:cSldViewPr snapToGrid="0" snapToObjects="1">
      <p:cViewPr varScale="1">
        <p:scale>
          <a:sx n="101" d="100"/>
          <a:sy n="101" d="100"/>
        </p:scale>
        <p:origin x="20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F8F54-3E31-3743-9F46-F153648CB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2A3506-9B8D-8049-9A06-032AC6EA6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E24152-5664-CE4A-A959-56C6A652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582A9D-29D4-0F41-A058-FE02602E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06B7A3-DE8F-1B41-99F4-2CFA3368E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23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676FC1-ED79-9147-A48E-D704898BE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FCC2A8-FF6D-CB42-A8E5-2F981D6C4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AF9D91-C190-5548-BEB7-331FF5A0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BE307A-89ED-0C4C-8103-564656D15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90667D-2AAA-DD49-BAC5-3B88D63F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BE05794-3B5E-3B40-84FF-D1C5354AD9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DA5F93-B111-6643-888A-40FEA5A68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A8A178-4537-3042-B5BE-61CE7C717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77A0E3-C78C-5E4A-9328-7AAC39179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D5CBDB-7728-2A48-9990-94C15E98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3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D22F5-3594-A24A-BB49-FFC0CDE9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F6419A-A9AF-9345-A421-4A5C9B093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6CEDBC-7C94-BD46-BBC0-134E9DBC2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318173-7769-0840-BE70-7E04E72B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799BF5-EF34-AC48-945F-157DCFB4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15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920237-3862-BA47-AAAB-CB0BF8BF5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DD0FC6-382D-0C4B-AC4C-2D5529B1E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B5F84-C972-9445-9C45-80C873878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AA11FD-4DD7-8348-9A57-2EACE005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84262D-41AE-5740-996F-5FE089C3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1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547AF9-80DA-D04E-800B-BD94A1052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4A4CA4-2B16-F145-B09D-4C5F95AA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E39861-9F9A-4443-BB9B-963DF4228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05525A-C10E-5744-8161-1CB27F2D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DAF015-DAB8-0542-BF26-A2C9A294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88F346-E852-DD4B-ADB6-F37907A2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1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10AEE4-BB63-7F4B-B184-813CD01CA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0144D1-E077-DC4B-96D3-A3C71A518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F70B88-72AF-754E-93E0-F7339BA13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298CB2-4C30-7144-9E2D-1719B0F6E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94CEDC2-B039-224D-BB1F-635015AB7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66CDFFC-7913-ED4C-91B3-E3705D7D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28739D-41E4-0740-86C5-A7242E5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D0B73C2-6806-F54D-98CA-C9206229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07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F8202-CA72-F14B-97CD-182996AC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6EC8D9-C0DD-0B45-A1A4-DDC03A28C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447F5A4-1556-9640-B7FE-CB6C2A90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FC9B21-1EBA-454F-9A21-72C1EDD56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0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D094AA-186D-2746-A383-D918A712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6801320-2F94-E44D-8279-C6BC66AB0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6B7184-94B2-284B-BA80-1D98A1AE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16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40C01A-A473-EB47-B2DA-5F0ADD9E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04C5A8-D2B7-7D45-8B26-23A817D7F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A75CDB-FFF5-1D40-AEC9-A704AE273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EA58E0-BFB8-5E42-8FD7-94B130C4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5380D7-DDB3-184E-B048-FC865832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7D1CA14-AB8C-964A-AA06-FD0069AB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67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83A855-C675-154A-BADF-7C75BFF4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FA2D38-6309-A648-8371-8C903609C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0E49EF-263A-FC45-8842-C288759D1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231B0C-C840-AC4F-860A-6ECE8F86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1D115D-08FE-DA45-B543-1C60ABE6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EE98A7-107F-6642-8051-983A79B5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47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D66E9FC-AE6E-AC4B-8361-A4F51F61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7D1064-98A8-9A43-8DF1-6EF9CC29C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2416D0-DB4C-7E41-978F-340DB7F48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BA04C-F9C0-5246-9462-8E617C7A16A3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A73D97-8F9E-0342-9F1E-3A17FFDD8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7040D6-3672-D94A-9B84-0D407C8B5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6F0B-F05E-6A43-9FCB-A3B81C318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35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A84A5-EBF4-5043-8179-DE4347B9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group2</a:t>
            </a:r>
            <a:br>
              <a:rPr lang="en-US" altLang="ja-JP" b="1" dirty="0"/>
            </a:br>
            <a:r>
              <a:rPr lang="en-US" altLang="ja-JP" b="1" dirty="0"/>
              <a:t>Can global resolution LES reproduce climate change?</a:t>
            </a:r>
            <a:endParaRPr lang="en-US" altLang="ja-JP" dirty="0">
              <a:effectLst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248121-6141-604E-BCD3-FA31CFC5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7419"/>
            <a:ext cx="10515600" cy="3809544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600" dirty="0"/>
              <a:t>Answer:</a:t>
            </a:r>
          </a:p>
          <a:p>
            <a:pPr marL="0" indent="0">
              <a:buNone/>
            </a:pPr>
            <a:r>
              <a:rPr lang="en-US" altLang="ja-JP" sz="3600" dirty="0"/>
              <a:t>“Yes, assuming we have infinite computation resources and human resources. New parameterizations for other components such as human activity, ocean and chemistry models should also be developed.”</a:t>
            </a:r>
            <a:endParaRPr lang="en-US" altLang="ja-JP" sz="3600" dirty="0">
              <a:effectLst/>
            </a:endParaRPr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20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A84A5-EBF4-5043-8179-DE4347B9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Definitions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248121-6141-604E-BCD3-FA31CFC5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fontAlgn="base">
              <a:lnSpc>
                <a:spcPct val="200000"/>
              </a:lnSpc>
            </a:pPr>
            <a:r>
              <a:rPr lang="en-US" altLang="ja-JP" dirty="0"/>
              <a:t>integration time for climate change: 30 years</a:t>
            </a:r>
          </a:p>
          <a:p>
            <a:pPr fontAlgn="base">
              <a:lnSpc>
                <a:spcPct val="200000"/>
              </a:lnSpc>
            </a:pPr>
            <a:r>
              <a:rPr lang="en-US" altLang="ja-JP" dirty="0"/>
              <a:t>LES: horizontal resolution ~ 50 m</a:t>
            </a:r>
          </a:p>
          <a:p>
            <a:pPr>
              <a:lnSpc>
                <a:spcPct val="200000"/>
              </a:lnSpc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44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A84A5-EBF4-5043-8179-DE4347B9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What LES can help to improve our prediction?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248121-6141-604E-BCD3-FA31CFC5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fontAlgn="base">
              <a:lnSpc>
                <a:spcPct val="200000"/>
              </a:lnSpc>
            </a:pPr>
            <a:r>
              <a:rPr lang="en-US" altLang="ja-JP" dirty="0"/>
              <a:t>Cloud response</a:t>
            </a:r>
          </a:p>
          <a:p>
            <a:pPr fontAlgn="base">
              <a:lnSpc>
                <a:spcPct val="200000"/>
              </a:lnSpc>
            </a:pPr>
            <a:r>
              <a:rPr lang="en-US" altLang="ja-JP" dirty="0"/>
              <a:t>Gravity wave driven circulation</a:t>
            </a:r>
          </a:p>
          <a:p>
            <a:pPr fontAlgn="base">
              <a:lnSpc>
                <a:spcPct val="200000"/>
              </a:lnSpc>
            </a:pPr>
            <a:r>
              <a:rPr lang="en-US" altLang="ja-JP" dirty="0"/>
              <a:t>Precipitation patterns</a:t>
            </a:r>
          </a:p>
          <a:p>
            <a:pPr fontAlgn="base">
              <a:lnSpc>
                <a:spcPct val="200000"/>
              </a:lnSpc>
            </a:pPr>
            <a:r>
              <a:rPr lang="en-US" altLang="ja-JP" dirty="0"/>
              <a:t>Radiative </a:t>
            </a:r>
            <a:r>
              <a:rPr lang="en-US" altLang="ja-JP" dirty="0" err="1"/>
              <a:t>forcings</a:t>
            </a:r>
            <a:r>
              <a:rPr lang="en-US" altLang="ja-JP" dirty="0"/>
              <a:t> by components above</a:t>
            </a:r>
          </a:p>
        </p:txBody>
      </p:sp>
    </p:spTree>
    <p:extLst>
      <p:ext uri="{BB962C8B-B14F-4D97-AF65-F5344CB8AC3E}">
        <p14:creationId xmlns:p14="http://schemas.microsoft.com/office/powerpoint/2010/main" val="419252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A84A5-EBF4-5043-8179-DE4347B9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Computational resources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248121-6141-604E-BCD3-FA31CFC5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fontAlgn="base"/>
            <a:r>
              <a:rPr lang="en-US" altLang="ja-JP" dirty="0"/>
              <a:t>NICAM: 1 year resources for 48-hr simulations at 870 m (glevel-13) resolution (Miyamoto et al., 2013)</a:t>
            </a:r>
          </a:p>
          <a:p>
            <a:pPr fontAlgn="base"/>
            <a:endParaRPr lang="en-US" altLang="ja-JP" dirty="0"/>
          </a:p>
          <a:p>
            <a:pPr fontAlgn="base"/>
            <a:r>
              <a:rPr lang="en-US" altLang="ja-JP" dirty="0"/>
              <a:t>For 30 year integration at 50m → 〜2 x 10^7 times of the GCRM simulation</a:t>
            </a:r>
          </a:p>
          <a:p>
            <a:pPr fontAlgn="base"/>
            <a:endParaRPr lang="en-US" altLang="ja-JP" dirty="0"/>
          </a:p>
          <a:p>
            <a:pPr fontAlgn="base"/>
            <a:r>
              <a:rPr lang="en-US" altLang="ja-JP" dirty="0"/>
              <a:t>We may be able to run the simulation 25 years later (for a single simulation) assuming Moore’s law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74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A84A5-EBF4-5043-8179-DE4347B9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Requirements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248121-6141-604E-BCD3-FA31CFC5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fontAlgn="base"/>
            <a:r>
              <a:rPr lang="en-US" altLang="ja-JP" dirty="0"/>
              <a:t>Resolutions of boundary conditions must be improved</a:t>
            </a:r>
          </a:p>
          <a:p>
            <a:pPr lvl="1" fontAlgn="base"/>
            <a:r>
              <a:rPr lang="en-US" altLang="ja-JP" dirty="0"/>
              <a:t>Terrain</a:t>
            </a:r>
          </a:p>
          <a:p>
            <a:pPr lvl="1" fontAlgn="base"/>
            <a:r>
              <a:rPr lang="en-US" altLang="ja-JP" dirty="0"/>
              <a:t>Vegetation</a:t>
            </a:r>
          </a:p>
          <a:p>
            <a:pPr lvl="1" fontAlgn="base"/>
            <a:r>
              <a:rPr lang="en-US" altLang="ja-JP" dirty="0"/>
              <a:t>Emissions</a:t>
            </a:r>
          </a:p>
          <a:p>
            <a:pPr lvl="1" fontAlgn="base"/>
            <a:r>
              <a:rPr lang="en-US" altLang="ja-JP" dirty="0"/>
              <a:t>Human activities</a:t>
            </a:r>
          </a:p>
          <a:p>
            <a:pPr fontAlgn="base"/>
            <a:r>
              <a:rPr lang="en-US" altLang="ja-JP" dirty="0"/>
              <a:t>Parameterizations of other components</a:t>
            </a:r>
          </a:p>
          <a:p>
            <a:pPr lvl="1" fontAlgn="base"/>
            <a:r>
              <a:rPr lang="en-US" altLang="ja-JP" dirty="0"/>
              <a:t>Ocean</a:t>
            </a:r>
          </a:p>
          <a:p>
            <a:pPr lvl="1" fontAlgn="base"/>
            <a:r>
              <a:rPr lang="en-US" altLang="ja-JP" dirty="0"/>
              <a:t>Aerosols / chemistry</a:t>
            </a:r>
          </a:p>
          <a:p>
            <a:pPr lvl="1" fontAlgn="base"/>
            <a:endParaRPr lang="en-US" altLang="ja-JP" dirty="0"/>
          </a:p>
          <a:p>
            <a:pPr marL="0" indent="0" fontAlgn="base">
              <a:buNone/>
            </a:pPr>
            <a:r>
              <a:rPr lang="en-US" altLang="ja-JP" dirty="0">
                <a:solidFill>
                  <a:srgbClr val="C00000"/>
                </a:solidFill>
              </a:rPr>
              <a:t>+ enough human resources to maintain the whole project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8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163</Words>
  <Application>Microsoft Macintosh PowerPoint</Application>
  <PresentationFormat>ワイド画面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group2 Can global resolution LES reproduce climate change?</vt:lpstr>
      <vt:lpstr>Definitions</vt:lpstr>
      <vt:lpstr>What LES can help to improve our prediction?</vt:lpstr>
      <vt:lpstr>Computational resources</vt:lpstr>
      <vt:lpstr>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神野　拓哉</dc:creator>
  <cp:lastModifiedBy>神野　拓哉</cp:lastModifiedBy>
  <cp:revision>4</cp:revision>
  <dcterms:created xsi:type="dcterms:W3CDTF">2019-08-23T00:56:44Z</dcterms:created>
  <dcterms:modified xsi:type="dcterms:W3CDTF">2019-08-23T05:54:11Z</dcterms:modified>
</cp:coreProperties>
</file>