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6" r:id="rId3"/>
    <p:sldId id="264" r:id="rId4"/>
    <p:sldId id="262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D48AD6-B2F4-47DD-8B67-CA6ECB9F1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A8276C5-764E-45FE-B9E8-C1DEA0417F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E1CFDA0-EA57-47AF-A3C7-9BF8A2325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75D8-F353-4AD1-AAC4-02552FF5EFD8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DF6863E-D3AA-44F6-BA36-A55DEE98B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DB6ABD0-F45B-44F9-8FE4-CF9B81BA8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E5EB-006F-452F-9A53-B8B3312A50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22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B1C5DE-7097-46B4-88D6-9C638FBF3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0A93E83-7D5E-4DF8-8E37-5559CA4781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D0A4731-2D03-49F4-9493-C98908E35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75D8-F353-4AD1-AAC4-02552FF5EFD8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7E87DA7-83AF-4E1D-AA00-34205B62C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208AF47-C22D-4E39-86E3-377AAF481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E5EB-006F-452F-9A53-B8B3312A50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103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94B8901-D4A4-497F-BBD9-4773DE36AE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AE3E9AD-AB2D-4017-B178-74CFB3C800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D85A0FB-EFD9-41FD-81CF-3D0D168FD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75D8-F353-4AD1-AAC4-02552FF5EFD8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2B8BCD7-5B9A-4E08-B80E-4101899C4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9798FF7-C29C-4520-AE94-D3CD3359D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E5EB-006F-452F-9A53-B8B3312A50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596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683317-0054-47FF-82B3-BE78A94A1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CDF518D-8C54-4AD9-9531-5F8FF2F03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09B1F6B-DBDD-4A5B-8823-110BE8EB0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75D8-F353-4AD1-AAC4-02552FF5EFD8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24464BC-8F2B-4F0D-B630-237217F04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87386BF-83A6-4642-A8C2-782C88F8F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E5EB-006F-452F-9A53-B8B3312A50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456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AA2A5D-F541-4F9B-998B-2F3E8C106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3094D4F-3884-433F-ABEC-DEDD02E3C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DD4D4FF-0F95-40A8-84A8-166883029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75D8-F353-4AD1-AAC4-02552FF5EFD8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0CA3093-A06F-4D11-971D-6D4D5180E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6119ADE-2E5D-4E93-83FB-AC5ACF330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E5EB-006F-452F-9A53-B8B3312A50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4996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689B3F-71C2-40D8-BFD8-7DCCAEF18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1AA03D6-5518-4DC4-AA86-01C0FFDCC0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4EAAC27-97D4-4A41-AB17-8057EF293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98F3991-4389-4464-9BAF-B99975140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75D8-F353-4AD1-AAC4-02552FF5EFD8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2313E99-45FB-481C-864D-FDDE286D3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436DC6D-74A4-43C7-BD9B-BDB87DAFF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E5EB-006F-452F-9A53-B8B3312A50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994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AF57A4-3EF8-4F81-9085-F26273837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638EC2C-5BF0-4BEA-91E6-360C99C01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3D3C463-679D-4181-A6D5-6B4858F64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AD0D030-1349-4CB0-B77C-42F63B5950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7222184-8A21-45E2-B2B9-95559C6456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02E8A98-DA7E-455B-B7F8-8CAC9854B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75D8-F353-4AD1-AAC4-02552FF5EFD8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C2F78D2-A2D1-4DBC-BC15-3E396930B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B4B357B-FD44-4A6F-BCBE-2A757A57D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E5EB-006F-452F-9A53-B8B3312A50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219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56FCB5-0776-45E7-B70E-8EAF07688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ABB0650-F326-4C1D-823D-280B3ED7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75D8-F353-4AD1-AAC4-02552FF5EFD8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4F0BDFB-E0CC-4DCD-A5D2-D261F868D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F2343E2-B5DB-4FA7-BBCC-4F8A416F2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E5EB-006F-452F-9A53-B8B3312A50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805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3856C72-FF9C-4B86-87B0-DAD10F2FE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75D8-F353-4AD1-AAC4-02552FF5EFD8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E6D75754-8B5A-4F7D-87D6-E142F95FA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7C4912F-70FE-4B45-A508-D70123AE0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E5EB-006F-452F-9A53-B8B3312A50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1480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62A326-C40D-438B-BF7F-33F0A8AFF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2336DD9-ED7E-4CB1-A1FA-DE02D050C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E57316C-018E-4AC0-9659-E88F9C1C0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6DF4ABE-E5C4-40D9-B83E-525F48016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75D8-F353-4AD1-AAC4-02552FF5EFD8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CF31476-9490-4B08-AC64-3AA840858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CBE9C14-AD76-49B7-8309-B735C4B29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E5EB-006F-452F-9A53-B8B3312A50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519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9F3214-A6AA-4030-821F-5C186B05F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FA65624-D3F2-4A1D-BB30-C44C85137D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345E1D5-D2E4-4C2B-89F8-A64A9CE930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1CBA706-C960-428B-BB63-EA6FAE381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75D8-F353-4AD1-AAC4-02552FF5EFD8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A9E77C5-E0B8-4A98-930D-08E0A1766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102BBCA-B59E-4CEF-BE72-A06CE0AC3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E5EB-006F-452F-9A53-B8B3312A50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856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E81BBB3-4B93-43D8-9146-0E667BA3E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7071183-849F-4471-A621-2627420F3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B6FE979-2613-4B5F-8E14-8A31A7D9D5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375D8-F353-4AD1-AAC4-02552FF5EFD8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02EA911-C7F6-4839-A6DC-95A44F7CE8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A7FBEA0-D442-4DEB-BAAF-97AB5E8EFF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AE5EB-006F-452F-9A53-B8B3312A50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8393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758762-0EC5-439D-99A3-F63D4885A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500193"/>
            <a:ext cx="10596239" cy="513764"/>
          </a:xfrm>
        </p:spPr>
        <p:txBody>
          <a:bodyPr>
            <a:normAutofit/>
          </a:bodyPr>
          <a:lstStyle/>
          <a:p>
            <a:r>
              <a:rPr lang="en-US" altLang="zh-TW" sz="2800" dirty="0">
                <a:latin typeface="+mn-lt"/>
              </a:rPr>
              <a:t>Group 5 </a:t>
            </a:r>
            <a:r>
              <a:rPr lang="en-US" altLang="zh-TW" sz="2400" dirty="0">
                <a:latin typeface="+mn-lt"/>
              </a:rPr>
              <a:t>[Chun-</a:t>
            </a:r>
            <a:r>
              <a:rPr lang="en-US" altLang="zh-TW" sz="2400" dirty="0" err="1">
                <a:latin typeface="+mn-lt"/>
              </a:rPr>
              <a:t>Yian</a:t>
            </a:r>
            <a:r>
              <a:rPr lang="en-US" altLang="zh-TW" sz="2400" dirty="0">
                <a:latin typeface="+mn-lt"/>
              </a:rPr>
              <a:t> </a:t>
            </a:r>
            <a:r>
              <a:rPr lang="en-US" altLang="zh-TW" sz="2400" dirty="0" err="1">
                <a:latin typeface="+mn-lt"/>
              </a:rPr>
              <a:t>Su</a:t>
            </a:r>
            <a:r>
              <a:rPr lang="en-US" altLang="zh-TW" sz="2400" dirty="0">
                <a:latin typeface="+mn-lt"/>
              </a:rPr>
              <a:t>, </a:t>
            </a:r>
            <a:r>
              <a:rPr lang="en-US" altLang="zh-TW" sz="2400" dirty="0" err="1">
                <a:latin typeface="+mn-lt"/>
              </a:rPr>
              <a:t>Yuhi</a:t>
            </a:r>
            <a:r>
              <a:rPr lang="en-US" altLang="zh-TW" sz="2400" dirty="0">
                <a:latin typeface="+mn-lt"/>
              </a:rPr>
              <a:t> Nakamura, </a:t>
            </a:r>
            <a:r>
              <a:rPr lang="en-US" altLang="zh-TW" sz="2400" dirty="0" err="1">
                <a:latin typeface="+mn-lt"/>
              </a:rPr>
              <a:t>Qiao</a:t>
            </a:r>
            <a:r>
              <a:rPr lang="en-US" altLang="zh-TW" sz="2400" dirty="0">
                <a:latin typeface="+mn-lt"/>
              </a:rPr>
              <a:t> Wang, </a:t>
            </a:r>
            <a:r>
              <a:rPr lang="en-US" altLang="zh-TW" sz="2400" dirty="0" err="1">
                <a:latin typeface="+mn-lt"/>
              </a:rPr>
              <a:t>Jin</a:t>
            </a:r>
            <a:r>
              <a:rPr lang="en-US" altLang="zh-TW" sz="2400" dirty="0">
                <a:latin typeface="+mn-lt"/>
              </a:rPr>
              <a:t>-De Huang]</a:t>
            </a:r>
            <a:endParaRPr lang="zh-TW" altLang="en-US" sz="2400" dirty="0">
              <a:latin typeface="+mn-lt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D57C7E-4B7D-4369-80A6-F226D2289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3957"/>
            <a:ext cx="10515600" cy="2176302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/>
              <a:t>How many satellites should be launched to advance science?</a:t>
            </a:r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91949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758762-0EC5-439D-99A3-F63D4885A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500193"/>
            <a:ext cx="10596239" cy="513764"/>
          </a:xfrm>
        </p:spPr>
        <p:txBody>
          <a:bodyPr>
            <a:normAutofit/>
          </a:bodyPr>
          <a:lstStyle/>
          <a:p>
            <a:r>
              <a:rPr lang="en-US" altLang="zh-TW" sz="2800" dirty="0">
                <a:latin typeface="+mn-lt"/>
              </a:rPr>
              <a:t>Group 5 </a:t>
            </a:r>
            <a:r>
              <a:rPr lang="en-US" altLang="zh-TW" sz="2400" dirty="0">
                <a:latin typeface="+mn-lt"/>
              </a:rPr>
              <a:t>[Chun-</a:t>
            </a:r>
            <a:r>
              <a:rPr lang="en-US" altLang="zh-TW" sz="2400" dirty="0" err="1">
                <a:latin typeface="+mn-lt"/>
              </a:rPr>
              <a:t>Yian</a:t>
            </a:r>
            <a:r>
              <a:rPr lang="en-US" altLang="zh-TW" sz="2400" dirty="0">
                <a:latin typeface="+mn-lt"/>
              </a:rPr>
              <a:t> </a:t>
            </a:r>
            <a:r>
              <a:rPr lang="en-US" altLang="zh-TW" sz="2400" dirty="0" err="1">
                <a:latin typeface="+mn-lt"/>
              </a:rPr>
              <a:t>Su</a:t>
            </a:r>
            <a:r>
              <a:rPr lang="en-US" altLang="zh-TW" sz="2400" dirty="0">
                <a:latin typeface="+mn-lt"/>
              </a:rPr>
              <a:t>, </a:t>
            </a:r>
            <a:r>
              <a:rPr lang="en-US" altLang="zh-TW" sz="2400" dirty="0" err="1">
                <a:latin typeface="+mn-lt"/>
              </a:rPr>
              <a:t>Yuhi</a:t>
            </a:r>
            <a:r>
              <a:rPr lang="en-US" altLang="zh-TW" sz="2400" dirty="0">
                <a:latin typeface="+mn-lt"/>
              </a:rPr>
              <a:t> Nakamura, </a:t>
            </a:r>
            <a:r>
              <a:rPr lang="en-US" altLang="zh-TW" sz="2400" dirty="0" err="1">
                <a:latin typeface="+mn-lt"/>
              </a:rPr>
              <a:t>Qiao</a:t>
            </a:r>
            <a:r>
              <a:rPr lang="en-US" altLang="zh-TW" sz="2400" dirty="0">
                <a:latin typeface="+mn-lt"/>
              </a:rPr>
              <a:t> Wang, </a:t>
            </a:r>
            <a:r>
              <a:rPr lang="en-US" altLang="zh-TW" sz="2400" dirty="0" err="1">
                <a:latin typeface="+mn-lt"/>
              </a:rPr>
              <a:t>Jin</a:t>
            </a:r>
            <a:r>
              <a:rPr lang="en-US" altLang="zh-TW" sz="2400" dirty="0">
                <a:latin typeface="+mn-lt"/>
              </a:rPr>
              <a:t>-De Huang]</a:t>
            </a:r>
            <a:endParaRPr lang="zh-TW" altLang="en-US" sz="2400" dirty="0">
              <a:latin typeface="+mn-lt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D57C7E-4B7D-4369-80A6-F226D2289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3957"/>
            <a:ext cx="10515600" cy="2176302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/>
              <a:t>How many satellites should be launched to </a:t>
            </a:r>
            <a:r>
              <a:rPr lang="en-US" altLang="zh-TW" b="1" u="sng" dirty="0"/>
              <a:t>advance science</a:t>
            </a:r>
            <a:r>
              <a:rPr lang="en-US" altLang="zh-TW" dirty="0"/>
              <a:t>?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Do we already make use of all the available data?</a:t>
            </a:r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9771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D57C7E-4B7D-4369-80A6-F226D2289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4148"/>
            <a:ext cx="10515600" cy="501398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/>
              <a:t>Research interests of the group:</a:t>
            </a:r>
          </a:p>
          <a:p>
            <a:r>
              <a:rPr lang="en-US" altLang="zh-TW" dirty="0"/>
              <a:t>Relationship between aggregated convection and environment</a:t>
            </a:r>
          </a:p>
          <a:p>
            <a:r>
              <a:rPr lang="en-US" altLang="zh-TW" dirty="0"/>
              <a:t>Interaction between convective systems and large-scale dynamics</a:t>
            </a:r>
          </a:p>
          <a:p>
            <a:r>
              <a:rPr lang="en-US" altLang="zh-TW" dirty="0"/>
              <a:t>CO</a:t>
            </a:r>
            <a:r>
              <a:rPr lang="en-US" altLang="zh-TW" baseline="-25000" dirty="0"/>
              <a:t>2 </a:t>
            </a:r>
            <a:r>
              <a:rPr lang="en-US" altLang="zh-TW" dirty="0"/>
              <a:t>emission estimation</a:t>
            </a:r>
          </a:p>
          <a:p>
            <a:r>
              <a:rPr lang="en-US" altLang="zh-TW" dirty="0"/>
              <a:t>Extremes associated with coastal convection</a:t>
            </a:r>
          </a:p>
          <a:p>
            <a:r>
              <a:rPr lang="en-US" altLang="zh-TW" dirty="0"/>
              <a:t>Validation for cloud microphysics processes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8BA09E25-17A6-4F5D-8145-9F528E63ACA7}"/>
              </a:ext>
            </a:extLst>
          </p:cNvPr>
          <p:cNvSpPr txBox="1">
            <a:spLocks/>
          </p:cNvSpPr>
          <p:nvPr/>
        </p:nvSpPr>
        <p:spPr>
          <a:xfrm>
            <a:off x="838200" y="4826287"/>
            <a:ext cx="10515600" cy="1047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/>
              <a:t>Following other’s work and make an extension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2953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58B30F9-3E3C-4735-B1FB-D5C2112B5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7564"/>
            <a:ext cx="10515600" cy="4474345"/>
          </a:xfrm>
        </p:spPr>
        <p:txBody>
          <a:bodyPr>
            <a:normAutofit/>
          </a:bodyPr>
          <a:lstStyle/>
          <a:p>
            <a:r>
              <a:rPr lang="en-US" altLang="zh-TW" dirty="0"/>
              <a:t>Higher temporal resolution of satellite observation can enhance our understanding to the fields.</a:t>
            </a:r>
          </a:p>
          <a:p>
            <a:endParaRPr lang="en-US" altLang="zh-TW" dirty="0"/>
          </a:p>
          <a:p>
            <a:r>
              <a:rPr lang="en-US" altLang="zh-TW" dirty="0"/>
              <a:t>The target temporal resolution should refer to the timescale of the particular process.</a:t>
            </a:r>
          </a:p>
          <a:p>
            <a:endParaRPr lang="en-US" altLang="zh-TW" dirty="0"/>
          </a:p>
          <a:p>
            <a:r>
              <a:rPr lang="en-US" altLang="zh-TW" dirty="0"/>
              <a:t>Meanwhile, it is also imperative to have other instruments to validate the satellite observation. </a:t>
            </a:r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65023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144</Words>
  <Application>Microsoft Office PowerPoint</Application>
  <PresentationFormat>寬螢幕</PresentationFormat>
  <Paragraphs>22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Office 佈景主題</vt:lpstr>
      <vt:lpstr>Group 5 [Chun-Yian Su, Yuhi Nakamura, Qiao Wang, Jin-De Huang]</vt:lpstr>
      <vt:lpstr>Group 5 [Chun-Yian Su, Yuhi Nakamura, Qiao Wang, Jin-De Huang]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5</dc:title>
  <dc:creator>俊彥 蘇</dc:creator>
  <cp:lastModifiedBy>俊彥 蘇</cp:lastModifiedBy>
  <cp:revision>20</cp:revision>
  <dcterms:created xsi:type="dcterms:W3CDTF">2019-08-22T09:01:58Z</dcterms:created>
  <dcterms:modified xsi:type="dcterms:W3CDTF">2019-08-27T03:30:22Z</dcterms:modified>
</cp:coreProperties>
</file>