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1"/>
  </p:normalViewPr>
  <p:slideViewPr>
    <p:cSldViewPr snapToGrid="0" snapToObjects="1" showGuide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27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09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23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27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5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44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06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63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4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3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297F-15EC-F445-84A4-C930F7275A52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CBD2-EE26-B040-B889-0F5B48201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0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E1DB48-0B90-BC47-B396-672B1F040443}"/>
              </a:ext>
            </a:extLst>
          </p:cNvPr>
          <p:cNvSpPr txBox="1"/>
          <p:nvPr/>
        </p:nvSpPr>
        <p:spPr>
          <a:xfrm>
            <a:off x="152400" y="3683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+mj-ea"/>
                <a:ea typeface="+mj-ea"/>
              </a:rPr>
              <a:t>西日本豪雨：</a:t>
            </a:r>
            <a:r>
              <a:rPr kumimoji="1" lang="en-US" altLang="ja-JP" sz="4000" dirty="0">
                <a:latin typeface="+mj-ea"/>
                <a:ea typeface="+mj-ea"/>
              </a:rPr>
              <a:t>2019</a:t>
            </a:r>
            <a:r>
              <a:rPr kumimoji="1" lang="ja-JP" altLang="en-US" sz="4000">
                <a:latin typeface="+mj-ea"/>
                <a:ea typeface="+mj-ea"/>
              </a:rPr>
              <a:t>年</a:t>
            </a:r>
            <a:r>
              <a:rPr kumimoji="1" lang="en-US" altLang="ja-JP" sz="4000" dirty="0">
                <a:latin typeface="+mj-ea"/>
                <a:ea typeface="+mj-ea"/>
              </a:rPr>
              <a:t>7</a:t>
            </a:r>
            <a:r>
              <a:rPr kumimoji="1" lang="ja-JP" altLang="en-US" sz="4000">
                <a:latin typeface="+mj-ea"/>
                <a:ea typeface="+mj-ea"/>
              </a:rPr>
              <a:t>月</a:t>
            </a:r>
            <a:r>
              <a:rPr kumimoji="1" lang="en-US" altLang="ja-JP" sz="4000" dirty="0">
                <a:latin typeface="+mj-ea"/>
                <a:ea typeface="+mj-ea"/>
              </a:rPr>
              <a:t>5</a:t>
            </a:r>
            <a:r>
              <a:rPr kumimoji="1" lang="ja-JP" altLang="en-US" sz="4000">
                <a:latin typeface="+mj-ea"/>
                <a:ea typeface="+mj-ea"/>
              </a:rPr>
              <a:t>日</a:t>
            </a:r>
            <a:r>
              <a:rPr kumimoji="1" lang="en-US" altLang="ja-JP" sz="4000" dirty="0">
                <a:latin typeface="+mj-ea"/>
                <a:ea typeface="+mj-ea"/>
              </a:rPr>
              <a:t>06</a:t>
            </a:r>
            <a:r>
              <a:rPr lang="en-US" altLang="ja-JP" sz="4000" dirty="0">
                <a:latin typeface="+mj-ea"/>
                <a:ea typeface="+mj-ea"/>
              </a:rPr>
              <a:t>z</a:t>
            </a:r>
            <a:r>
              <a:rPr lang="ja-JP" altLang="en-US" sz="4000">
                <a:latin typeface="+mj-ea"/>
                <a:ea typeface="+mj-ea"/>
              </a:rPr>
              <a:t>初期値</a:t>
            </a:r>
            <a:endParaRPr kumimoji="1" lang="ja-JP" altLang="en-US" sz="400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D35F264-BD15-B145-B8B9-50BCC555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1758950"/>
            <a:ext cx="3190801" cy="33464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0B7FC24-0BD0-3D47-8EB5-20E3A761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25" y="5105400"/>
            <a:ext cx="1549936" cy="162891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A7855E-B14B-C642-BDDC-2627718AD989}"/>
              </a:ext>
            </a:extLst>
          </p:cNvPr>
          <p:cNvSpPr txBox="1"/>
          <p:nvPr/>
        </p:nvSpPr>
        <p:spPr>
          <a:xfrm>
            <a:off x="438149" y="1435783"/>
            <a:ext cx="29635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/>
              <a:t>７月５日の日降水量（解析雨量、気象庁資料より）</a:t>
            </a:r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A46E451-7554-EA42-BFC1-FB80FE45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460" y="1758949"/>
            <a:ext cx="5403540" cy="417423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CB09BF-337C-5B40-82B0-0228CE47969C}"/>
              </a:ext>
            </a:extLst>
          </p:cNvPr>
          <p:cNvSpPr txBox="1"/>
          <p:nvPr/>
        </p:nvSpPr>
        <p:spPr>
          <a:xfrm>
            <a:off x="5213349" y="1356035"/>
            <a:ext cx="2963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/>
              <a:t>シェードは１時間雨量</a:t>
            </a:r>
          </a:p>
        </p:txBody>
      </p:sp>
    </p:spTree>
    <p:extLst>
      <p:ext uri="{BB962C8B-B14F-4D97-AF65-F5344CB8AC3E}">
        <p14:creationId xmlns:p14="http://schemas.microsoft.com/office/powerpoint/2010/main" val="175496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FDC9-5051-E945-9BD1-F5C97C1A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604"/>
          </a:xfrm>
        </p:spPr>
        <p:txBody>
          <a:bodyPr>
            <a:normAutofit fontScale="90000"/>
          </a:bodyPr>
          <a:lstStyle/>
          <a:p>
            <a:r>
              <a:rPr lang="en-US" dirty="0"/>
              <a:t>13GHz </a:t>
            </a:r>
            <a:r>
              <a:rPr lang="ja-JP" altLang="en-US"/>
              <a:t>レーダー反射因子の比較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20E32-1FE7-744A-8ACC-1DABDE39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" y="1889322"/>
            <a:ext cx="4536835" cy="460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D7AC9-1A80-2143-8061-13D878CE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8" y="1889322"/>
            <a:ext cx="4536835" cy="4603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47211-1C00-AB4D-BB6C-AF59F1AE9A4F}"/>
              </a:ext>
            </a:extLst>
          </p:cNvPr>
          <p:cNvSpPr txBox="1"/>
          <p:nvPr/>
        </p:nvSpPr>
        <p:spPr>
          <a:xfrm>
            <a:off x="456258" y="1133361"/>
            <a:ext cx="3951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GPM DPR L2 product 2018-07-05 10UTC</a:t>
            </a:r>
          </a:p>
          <a:p>
            <a:r>
              <a:rPr lang="en-US" dirty="0"/>
              <a:t>https://</a:t>
            </a:r>
            <a:r>
              <a:rPr lang="en-US" dirty="0" err="1"/>
              <a:t>gportal.jaxa.jp</a:t>
            </a:r>
            <a:r>
              <a:rPr lang="en-US" dirty="0"/>
              <a:t>/</a:t>
            </a:r>
            <a:r>
              <a:rPr lang="en-US" dirty="0" err="1"/>
              <a:t>gpr</a:t>
            </a:r>
            <a:r>
              <a:rPr lang="en-US" dirty="0"/>
              <a:t>/index/index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4FD6C-44AD-1A4F-979D-B1A6BF442C6A}"/>
              </a:ext>
            </a:extLst>
          </p:cNvPr>
          <p:cNvSpPr txBox="1"/>
          <p:nvPr/>
        </p:nvSpPr>
        <p:spPr>
          <a:xfrm>
            <a:off x="4994952" y="1280509"/>
            <a:ext cx="341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NICAM+JSIM 2018-07-05 10.6 UTC</a:t>
            </a:r>
          </a:p>
        </p:txBody>
      </p:sp>
    </p:spTree>
    <p:extLst>
      <p:ext uri="{BB962C8B-B14F-4D97-AF65-F5344CB8AC3E}">
        <p14:creationId xmlns:p14="http://schemas.microsoft.com/office/powerpoint/2010/main" val="421786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E1DB48-0B90-BC47-B396-672B1F040443}"/>
              </a:ext>
            </a:extLst>
          </p:cNvPr>
          <p:cNvSpPr txBox="1"/>
          <p:nvPr/>
        </p:nvSpPr>
        <p:spPr>
          <a:xfrm>
            <a:off x="152400" y="3683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+mj-ea"/>
                <a:ea typeface="+mj-ea"/>
              </a:rPr>
              <a:t>西日本豪雨：</a:t>
            </a:r>
            <a:r>
              <a:rPr kumimoji="1" lang="en-US" altLang="ja-JP" sz="4000" dirty="0">
                <a:latin typeface="+mj-ea"/>
                <a:ea typeface="+mj-ea"/>
              </a:rPr>
              <a:t>2019</a:t>
            </a:r>
            <a:r>
              <a:rPr kumimoji="1" lang="ja-JP" altLang="en-US" sz="4000">
                <a:latin typeface="+mj-ea"/>
                <a:ea typeface="+mj-ea"/>
              </a:rPr>
              <a:t>年</a:t>
            </a:r>
            <a:r>
              <a:rPr kumimoji="1" lang="en-US" altLang="ja-JP" sz="4000" dirty="0">
                <a:latin typeface="+mj-ea"/>
                <a:ea typeface="+mj-ea"/>
              </a:rPr>
              <a:t>7</a:t>
            </a:r>
            <a:r>
              <a:rPr kumimoji="1" lang="ja-JP" altLang="en-US" sz="4000">
                <a:latin typeface="+mj-ea"/>
                <a:ea typeface="+mj-ea"/>
              </a:rPr>
              <a:t>月</a:t>
            </a:r>
            <a:r>
              <a:rPr lang="en-US" altLang="ja-JP" sz="4000" dirty="0">
                <a:latin typeface="+mj-ea"/>
                <a:ea typeface="+mj-ea"/>
              </a:rPr>
              <a:t>6</a:t>
            </a:r>
            <a:r>
              <a:rPr kumimoji="1" lang="ja-JP" altLang="en-US" sz="4000">
                <a:latin typeface="+mj-ea"/>
                <a:ea typeface="+mj-ea"/>
              </a:rPr>
              <a:t>日</a:t>
            </a:r>
            <a:r>
              <a:rPr lang="en-US" altLang="ja-JP" sz="4000" dirty="0">
                <a:latin typeface="+mj-ea"/>
                <a:ea typeface="+mj-ea"/>
              </a:rPr>
              <a:t>18z</a:t>
            </a:r>
            <a:r>
              <a:rPr lang="ja-JP" altLang="en-US" sz="4000">
                <a:latin typeface="+mj-ea"/>
                <a:ea typeface="+mj-ea"/>
              </a:rPr>
              <a:t>初期値</a:t>
            </a:r>
            <a:endParaRPr kumimoji="1" lang="ja-JP" altLang="en-US" sz="4000">
              <a:latin typeface="+mj-ea"/>
              <a:ea typeface="+mj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0B7FC24-0BD0-3D47-8EB5-20E3A761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25" y="5105400"/>
            <a:ext cx="1549936" cy="162891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A7855E-B14B-C642-BDDC-2627718AD989}"/>
              </a:ext>
            </a:extLst>
          </p:cNvPr>
          <p:cNvSpPr txBox="1"/>
          <p:nvPr/>
        </p:nvSpPr>
        <p:spPr>
          <a:xfrm>
            <a:off x="438149" y="1435783"/>
            <a:ext cx="29635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/>
              <a:t>７月７日の日降水量（解析雨量、気象庁資料より）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CB09BF-337C-5B40-82B0-0228CE47969C}"/>
              </a:ext>
            </a:extLst>
          </p:cNvPr>
          <p:cNvSpPr txBox="1"/>
          <p:nvPr/>
        </p:nvSpPr>
        <p:spPr>
          <a:xfrm>
            <a:off x="5213349" y="1356035"/>
            <a:ext cx="2963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/>
              <a:t>シェードは１時間雨量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EFE2A7-BDB9-4446-BD19-2A036D2D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2393950"/>
            <a:ext cx="5422900" cy="41891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1552A06-F519-D540-AC93-A181A66D7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8" y="2209800"/>
            <a:ext cx="28289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FDC9-5051-E945-9BD1-F5C97C1A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604"/>
          </a:xfrm>
        </p:spPr>
        <p:txBody>
          <a:bodyPr>
            <a:normAutofit fontScale="90000"/>
          </a:bodyPr>
          <a:lstStyle/>
          <a:p>
            <a:r>
              <a:rPr lang="en-US" dirty="0"/>
              <a:t>13GHz </a:t>
            </a:r>
            <a:r>
              <a:rPr lang="ja-JP" altLang="en-US"/>
              <a:t>レーダー反射因子の比較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47211-1C00-AB4D-BB6C-AF59F1AE9A4F}"/>
              </a:ext>
            </a:extLst>
          </p:cNvPr>
          <p:cNvSpPr txBox="1"/>
          <p:nvPr/>
        </p:nvSpPr>
        <p:spPr>
          <a:xfrm>
            <a:off x="456258" y="1133361"/>
            <a:ext cx="3951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GPM DPR L2 product 2018-07-07 00UTC</a:t>
            </a:r>
          </a:p>
          <a:p>
            <a:r>
              <a:rPr lang="en-US" dirty="0"/>
              <a:t>https://</a:t>
            </a:r>
            <a:r>
              <a:rPr lang="en-US" dirty="0" err="1"/>
              <a:t>gportal.jaxa.jp</a:t>
            </a:r>
            <a:r>
              <a:rPr lang="en-US" dirty="0"/>
              <a:t>/</a:t>
            </a:r>
            <a:r>
              <a:rPr lang="en-US" dirty="0" err="1"/>
              <a:t>gpr</a:t>
            </a:r>
            <a:r>
              <a:rPr lang="en-US" dirty="0"/>
              <a:t>/index/index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4FD6C-44AD-1A4F-979D-B1A6BF442C6A}"/>
              </a:ext>
            </a:extLst>
          </p:cNvPr>
          <p:cNvSpPr txBox="1"/>
          <p:nvPr/>
        </p:nvSpPr>
        <p:spPr>
          <a:xfrm>
            <a:off x="4994952" y="1280509"/>
            <a:ext cx="324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NICAM+JSIM 2018-07-07 00UTC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5EA07-8575-7A42-8029-2C394F71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50" y="1896680"/>
            <a:ext cx="4536833" cy="460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EF990-8D12-3B4B-91FD-5525822F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" y="1889321"/>
            <a:ext cx="4536833" cy="46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117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游ゴシック Light</vt:lpstr>
      <vt:lpstr>Arial</vt:lpstr>
      <vt:lpstr>Calibri</vt:lpstr>
      <vt:lpstr>Calibri Light</vt:lpstr>
      <vt:lpstr>Office テーマ</vt:lpstr>
      <vt:lpstr>PowerPoint Presentation</vt:lpstr>
      <vt:lpstr>13GHz レーダー反射因子の比較</vt:lpstr>
      <vt:lpstr>PowerPoint Presentation</vt:lpstr>
      <vt:lpstr>13GHz レーダー反射因子の比較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 Junshi</dc:creator>
  <cp:lastModifiedBy>端野典平</cp:lastModifiedBy>
  <cp:revision>12</cp:revision>
  <dcterms:created xsi:type="dcterms:W3CDTF">2019-09-02T09:00:38Z</dcterms:created>
  <dcterms:modified xsi:type="dcterms:W3CDTF">2019-09-04T05:44:50Z</dcterms:modified>
</cp:coreProperties>
</file>