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472" r:id="rId2"/>
    <p:sldId id="2470" r:id="rId3"/>
    <p:sldId id="247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0" autoAdjust="0"/>
    <p:restoredTop sz="86385" autoAdjust="0"/>
  </p:normalViewPr>
  <p:slideViewPr>
    <p:cSldViewPr snapToGrid="0">
      <p:cViewPr varScale="1">
        <p:scale>
          <a:sx n="53" d="100"/>
          <a:sy n="53" d="100"/>
        </p:scale>
        <p:origin x="505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3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019EA-0ACE-4877-96D7-368485E61046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88564-66DB-4872-8DBD-3374369B92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67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000EC-179C-4A2D-906E-C51ABB039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D7517-9F59-42D3-8900-3D666AB44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FC838-3A6C-45E9-9123-53783B58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383059-7FD9-4AF4-AD3D-16015555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A35A8-ADDB-403A-8778-CF77D03C0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11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916F90-7AD8-4834-8404-CC3C314F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619B13E-4500-4D89-BA64-F05F7B1AB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D5B6BD-1959-47B6-9D97-25B9D7B3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7BE612-B27B-4EB7-B474-734B1EAE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9F9A20-7684-4E86-910E-EF3A3B42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EB9A68E-6472-47DF-8898-A3552D6EC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4CD488-548B-4961-9D51-261FB034A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87D763-D884-4327-A70F-D9A21ADD6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FDC7AF-98E6-406B-830D-C8DCF01C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DE9150-2F52-45F0-8C55-23DCF3E3D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47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詳細の記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C032BB-EAB6-482D-B7CC-044E7284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01"/>
            <a:ext cx="10515600" cy="722274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E0D758-08A6-4C80-B424-149836CF5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737"/>
            <a:ext cx="10515600" cy="5671262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0257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C032BB-EAB6-482D-B7CC-044E7284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E0D758-08A6-4C80-B424-149836CF5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122F53-2553-4B2D-93D5-2BEE4CEB9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ABE80D-B9DB-4BBB-9FAD-66B54A4D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44FC32-FB0E-4593-9BBF-322AECDB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7A8CE7-127F-47C8-B3ED-B40FBFA9D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2DB4D8-5AEE-499B-A38C-A1DC2E27B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69180A-484E-4DFB-BD8C-FE5037103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E97DC8-5EE8-4A97-9ED1-E338A7BF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646D0-4142-483F-81C6-EDD26601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62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941AA-15F9-443F-A4A0-B290FB07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0106F0-CAFA-4E8D-A456-306E57CD2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750CFE-BE4E-4C19-A9AC-DFCFCC5FE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350615-E9B9-40F1-BAB7-F130B215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72F424-56E7-46E6-BDF5-5A85701F4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9E108E-666B-4CB7-AE78-56FFEB74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9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9742DA-9E24-4650-BE77-32CCCB7D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69D6DB-4E7E-4340-94C4-C315FA177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0DB018-0684-4DB4-B578-D1269D702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D195C6-F24C-451A-97DD-D967E5716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E7AAD3B-8D4E-42D6-97B0-44C43ACD1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569CA4-190A-4C4A-A1DD-152759C3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FCA486-3ADF-4353-95BC-B2FE87E30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C0FF408-1980-4FD7-BA4A-4FA9645F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6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243811-3736-402C-8DC6-2F230A32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D73A62-233C-4F61-AF73-2E896E66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35C1DA-427F-44B2-8B9F-CB922F16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FF3588-0197-40C6-A918-54A6D7B6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98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23A403-9A30-47B1-B2B6-D9D341E5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E2A6D6-1926-4995-A5F3-F2361476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C613D3-E887-4AAF-9C4E-966B6991B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26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82E42-379A-4BC2-8B57-A6F991BB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EE2E26-3535-423C-B3FD-8A20C32F1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6630E7-B09B-4E1C-9763-5A3017A2E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D87287-0D89-48D6-8C29-98F56B05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701C6C-745F-4F32-A7E0-5B6C322E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5F47E5-34DF-41BB-9895-E700C3A4D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52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99217-B575-4CFE-AE39-B10B2DB6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A181E09-47CA-468E-9926-A9C759C42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C09885-8CBF-4A4A-B013-149D1CC4E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13B92C-8817-491C-9F56-0984318F7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F2CE4B-57A2-4E5B-BC33-0EE7F38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5537F6-8248-4EB8-B457-C3F46B9FB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1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65D0C2-AFB2-40B7-89DA-889F10050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6893EA-EFF5-4922-A6EA-DEFC8E4E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917155-829E-4ADC-8653-380120F0A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E9C56-040E-4A5D-B8EF-BE5056BC16F3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9D4606-C3C7-4309-A2C1-C46BEF1B2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433E60-C4EF-4FB2-840C-EFBD59F0F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156E-3AE5-4B7A-A1A5-D877EA5FDF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31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E1881-A3D9-44F4-8676-3375414A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195"/>
            <a:ext cx="12364278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Quick introduction to ECARE-Modeling WS</a:t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sz="2800" dirty="0">
                <a:solidFill>
                  <a:srgbClr val="00B0F0"/>
                </a:solidFill>
                <a:latin typeface="Arial Black" panose="020B0A04020102020204" pitchFamily="34" charset="0"/>
              </a:rPr>
              <a:t>16(Wed)-18(Fri), Feb. 2022, https://cesd.aori.u-tokyo.ac.jp/ECARE2022/</a:t>
            </a:r>
            <a:endParaRPr lang="en-US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DEEBC3-BBD3-496E-9FFA-602D8AD38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982127"/>
          </a:xfrm>
        </p:spPr>
        <p:txBody>
          <a:bodyPr>
            <a:normAutofit fontScale="70000" lnSpcReduction="20000"/>
          </a:bodyPr>
          <a:lstStyle/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900" dirty="0" err="1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EarthCARE</a:t>
            </a: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launch: September 2023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Time to start considering the use of </a:t>
            </a:r>
            <a:r>
              <a:rPr lang="en-US" sz="2900" dirty="0" err="1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EathCARE</a:t>
            </a: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data for collaborations with models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We plan to hold a follow-up workshop around one year from now (~Feb. 2023)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What</a:t>
            </a:r>
            <a:r>
              <a:rPr lang="ja-JP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’</a:t>
            </a: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s unique about </a:t>
            </a:r>
            <a:r>
              <a:rPr lang="en-US" sz="2900" dirty="0" err="1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EarthCARE</a:t>
            </a: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 (among others)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Doppler cloud profiling radar (CPR): Vertical motion of cloud particles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90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H</a:t>
            </a: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igh spectral resolution lidar (HSRL): Details of cloud microphysics 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Topics for model and ECARE collaborations: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Models: GCMs, GSRMs, RCMs,</a:t>
            </a:r>
            <a:r>
              <a:rPr lang="ja-JP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…</a:t>
            </a:r>
            <a:endParaRPr lang="en-US" sz="29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Simulators: COSP; J-Sim, ECSIM, </a:t>
            </a:r>
            <a:r>
              <a:rPr lang="ja-JP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…</a:t>
            </a:r>
            <a:endParaRPr lang="en-US" sz="29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Metrics/Methodologies of </a:t>
            </a:r>
            <a:r>
              <a:rPr lang="en-US" sz="290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model-data comparisons</a:t>
            </a: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: CFADs, Joint PDFs, categorization based on cloud types (ISCCP matrix), cloud objects, </a:t>
            </a:r>
            <a:r>
              <a:rPr lang="ja-JP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…</a:t>
            </a:r>
            <a:endParaRPr lang="en-US" sz="29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Process understanding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Synergy with </a:t>
            </a:r>
            <a:r>
              <a:rPr lang="en-US" sz="2900" dirty="0"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g</a:t>
            </a:r>
            <a:r>
              <a:rPr lang="en-US" sz="2900" dirty="0">
                <a:effectLst/>
                <a:latin typeface="Arial" panose="020B0604020202020204" pitchFamily="34" charset="0"/>
                <a:ea typeface="游明朝" panose="02020400000000000000" pitchFamily="18" charset="-128"/>
                <a:cs typeface="Arial" panose="020B0604020202020204" pitchFamily="34" charset="0"/>
              </a:rPr>
              <a:t>round validations, other observations</a:t>
            </a:r>
            <a:endParaRPr lang="en-US" sz="1600" dirty="0">
              <a:effectLst/>
              <a:latin typeface="Arial" panose="020B0604020202020204" pitchFamily="34" charset="0"/>
              <a:ea typeface="游明朝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1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122FA-1501-4BCD-9637-7EA8D5FD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Requests for speakers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53D0F4-1746-469C-A995-8B68D96CD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can models and ECARE collaborate? Specifically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to evaluate/improve models by ECARE data?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What are the major issues/biases of models in representations of cloud, convection, precipitation and aerosols?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Process understanding: cloud, precipitation, convection, radiation and their coupling.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New research areas/subjects arising from ECARE.</a:t>
            </a:r>
          </a:p>
        </p:txBody>
      </p:sp>
    </p:spTree>
    <p:extLst>
      <p:ext uri="{BB962C8B-B14F-4D97-AF65-F5344CB8AC3E}">
        <p14:creationId xmlns:p14="http://schemas.microsoft.com/office/powerpoint/2010/main" val="132321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C16950-BFB5-46E4-8930-44A9EC637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3791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Main topics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60EAE8-3036-4DC6-8FFF-0486B49F0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2087"/>
            <a:ext cx="10515600" cy="556591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Evaluation/improvement of cloud/convection/aerosol processes of models through ECARE observations.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 questions/issues arising from Global Storm Resolving Models: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Lessons from DYAMOND and new initiatives.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Key questions/issues arising from GCMs or climate modeling: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Uncertainties of GCMs related to clouds/convection. Lessons from past COSP analysis on CMIP models and new initiatives.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Analysis: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Talks on topical analysis studies will be encouraged, including new research initiatives using Doppler cloud radar: e.g. global view of vertical motions/mass flux.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Satellite simulators: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Overview of existing satellite simulators and tasks for analysis of ECARE using simulators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Assimilation: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Assimilation is a significant part of the satellite-modeling collaboration. In this workshop, overviews of assimilation activities related to ECARE will be introduced. Technical details will be discussed in a separate assimilation meeting in the future. New ideas of assimilation, such as parameter estimation, might be covered.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Introduction to forthcoming field campaigns in support of ECARE and modeling collaborations.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Discussions on sciences connected to NASA/AOS (or ACCP), which is planned for launch around 2030, including possible collaborations with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EarthCARE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672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74446</TotalTime>
  <Words>438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Arial Black</vt:lpstr>
      <vt:lpstr>Wingdings</vt:lpstr>
      <vt:lpstr>Office テーマ</vt:lpstr>
      <vt:lpstr>Quick introduction to ECARE-Modeling WS 16(Wed)-18(Fri), Feb. 2022, https://cesd.aori.u-tokyo.ac.jp/ECARE2022/</vt:lpstr>
      <vt:lpstr>Requests for speakers</vt:lpstr>
      <vt:lpstr>Main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kodama</dc:creator>
  <cp:lastModifiedBy>Satoh Masaki</cp:lastModifiedBy>
  <cp:revision>381</cp:revision>
  <dcterms:created xsi:type="dcterms:W3CDTF">2018-06-06T15:09:22Z</dcterms:created>
  <dcterms:modified xsi:type="dcterms:W3CDTF">2022-02-07T06:22:00Z</dcterms:modified>
</cp:coreProperties>
</file>