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93" r:id="rId2"/>
    <p:sldId id="368" r:id="rId3"/>
    <p:sldId id="314" r:id="rId4"/>
    <p:sldId id="355" r:id="rId5"/>
    <p:sldId id="298" r:id="rId6"/>
    <p:sldId id="324" r:id="rId7"/>
    <p:sldId id="295" r:id="rId8"/>
    <p:sldId id="256" r:id="rId9"/>
    <p:sldId id="257" r:id="rId10"/>
    <p:sldId id="294" r:id="rId11"/>
    <p:sldId id="258" r:id="rId12"/>
    <p:sldId id="259" r:id="rId13"/>
    <p:sldId id="373" r:id="rId14"/>
    <p:sldId id="374" r:id="rId15"/>
    <p:sldId id="296" r:id="rId16"/>
    <p:sldId id="260" r:id="rId17"/>
    <p:sldId id="261" r:id="rId18"/>
    <p:sldId id="315" r:id="rId19"/>
    <p:sldId id="317" r:id="rId20"/>
    <p:sldId id="316" r:id="rId21"/>
    <p:sldId id="263" r:id="rId22"/>
    <p:sldId id="318" r:id="rId23"/>
    <p:sldId id="319" r:id="rId24"/>
    <p:sldId id="262" r:id="rId25"/>
    <p:sldId id="274" r:id="rId26"/>
    <p:sldId id="278" r:id="rId27"/>
    <p:sldId id="281" r:id="rId28"/>
    <p:sldId id="282" r:id="rId29"/>
    <p:sldId id="320" r:id="rId30"/>
    <p:sldId id="266" r:id="rId31"/>
    <p:sldId id="276" r:id="rId32"/>
    <p:sldId id="277" r:id="rId33"/>
    <p:sldId id="275" r:id="rId34"/>
    <p:sldId id="321" r:id="rId35"/>
    <p:sldId id="267" r:id="rId36"/>
    <p:sldId id="283" r:id="rId37"/>
    <p:sldId id="284" r:id="rId38"/>
    <p:sldId id="288" r:id="rId39"/>
    <p:sldId id="286" r:id="rId40"/>
    <p:sldId id="287" r:id="rId41"/>
    <p:sldId id="289" r:id="rId42"/>
    <p:sldId id="290" r:id="rId43"/>
    <p:sldId id="269" r:id="rId44"/>
    <p:sldId id="268" r:id="rId45"/>
    <p:sldId id="273" r:id="rId46"/>
    <p:sldId id="270" r:id="rId47"/>
    <p:sldId id="291" r:id="rId48"/>
    <p:sldId id="369" r:id="rId49"/>
    <p:sldId id="370" r:id="rId50"/>
    <p:sldId id="371" r:id="rId51"/>
    <p:sldId id="372" r:id="rId52"/>
    <p:sldId id="292" r:id="rId53"/>
    <p:sldId id="305" r:id="rId54"/>
    <p:sldId id="299" r:id="rId55"/>
    <p:sldId id="306" r:id="rId56"/>
    <p:sldId id="307" r:id="rId57"/>
    <p:sldId id="308" r:id="rId58"/>
    <p:sldId id="309" r:id="rId59"/>
    <p:sldId id="325" r:id="rId60"/>
    <p:sldId id="327" r:id="rId61"/>
    <p:sldId id="328" r:id="rId62"/>
    <p:sldId id="329" r:id="rId63"/>
    <p:sldId id="330" r:id="rId64"/>
    <p:sldId id="331" r:id="rId65"/>
    <p:sldId id="332" r:id="rId66"/>
    <p:sldId id="333" r:id="rId67"/>
    <p:sldId id="365" r:id="rId68"/>
    <p:sldId id="344" r:id="rId69"/>
    <p:sldId id="345" r:id="rId70"/>
    <p:sldId id="346" r:id="rId71"/>
    <p:sldId id="347" r:id="rId72"/>
    <p:sldId id="367" r:id="rId73"/>
    <p:sldId id="366" r:id="rId74"/>
    <p:sldId id="350" r:id="rId75"/>
    <p:sldId id="354" r:id="rId76"/>
    <p:sldId id="343" r:id="rId77"/>
    <p:sldId id="297" r:id="rId78"/>
    <p:sldId id="358" r:id="rId79"/>
    <p:sldId id="359" r:id="rId80"/>
    <p:sldId id="360" r:id="rId81"/>
    <p:sldId id="361" r:id="rId82"/>
    <p:sldId id="362" r:id="rId83"/>
    <p:sldId id="363" r:id="rId84"/>
    <p:sldId id="364" r:id="rId85"/>
  </p:sldIdLst>
  <p:sldSz cx="9144000" cy="6858000" type="screen4x3"/>
  <p:notesSz cx="6858000" cy="9144000"/>
  <p:defaultTextStyle>
    <a:defPPr>
      <a:defRPr lang="ja-JP"/>
    </a:defPPr>
    <a:lvl1pPr algn="l" rtl="0" fontAlgn="base">
      <a:spcBef>
        <a:spcPct val="0"/>
      </a:spcBef>
      <a:spcAft>
        <a:spcPct val="0"/>
      </a:spcAft>
      <a:defRPr kumimoji="1" sz="24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24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24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24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2400" kern="1200">
        <a:solidFill>
          <a:schemeClr val="tx1"/>
        </a:solidFill>
        <a:latin typeface="Arial" charset="0"/>
        <a:ea typeface="ＭＳ Ｐゴシック" pitchFamily="50" charset="-128"/>
        <a:cs typeface="+mn-cs"/>
      </a:defRPr>
    </a:lvl5pPr>
    <a:lvl6pPr marL="2286000" algn="l" defTabSz="914400" rtl="0" eaLnBrk="1" latinLnBrk="0" hangingPunct="1">
      <a:defRPr kumimoji="1" sz="2400" kern="1200">
        <a:solidFill>
          <a:schemeClr val="tx1"/>
        </a:solidFill>
        <a:latin typeface="Arial" charset="0"/>
        <a:ea typeface="ＭＳ Ｐゴシック" pitchFamily="50" charset="-128"/>
        <a:cs typeface="+mn-cs"/>
      </a:defRPr>
    </a:lvl6pPr>
    <a:lvl7pPr marL="2743200" algn="l" defTabSz="914400" rtl="0" eaLnBrk="1" latinLnBrk="0" hangingPunct="1">
      <a:defRPr kumimoji="1" sz="2400" kern="1200">
        <a:solidFill>
          <a:schemeClr val="tx1"/>
        </a:solidFill>
        <a:latin typeface="Arial" charset="0"/>
        <a:ea typeface="ＭＳ Ｐゴシック" pitchFamily="50" charset="-128"/>
        <a:cs typeface="+mn-cs"/>
      </a:defRPr>
    </a:lvl7pPr>
    <a:lvl8pPr marL="3200400" algn="l" defTabSz="914400" rtl="0" eaLnBrk="1" latinLnBrk="0" hangingPunct="1">
      <a:defRPr kumimoji="1" sz="2400" kern="1200">
        <a:solidFill>
          <a:schemeClr val="tx1"/>
        </a:solidFill>
        <a:latin typeface="Arial" charset="0"/>
        <a:ea typeface="ＭＳ Ｐゴシック" pitchFamily="50" charset="-128"/>
        <a:cs typeface="+mn-cs"/>
      </a:defRPr>
    </a:lvl8pPr>
    <a:lvl9pPr marL="3657600" algn="l" defTabSz="914400" rtl="0" eaLnBrk="1" latinLnBrk="0" hangingPunct="1">
      <a:defRPr kumimoji="1" sz="2400" kern="1200">
        <a:solidFill>
          <a:schemeClr val="tx1"/>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FF"/>
    <a:srgbClr val="FF1736"/>
    <a:srgbClr val="666699"/>
    <a:srgbClr val="6F9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1" autoAdjust="0"/>
    <p:restoredTop sz="94737" autoAdjust="0"/>
  </p:normalViewPr>
  <p:slideViewPr>
    <p:cSldViewPr>
      <p:cViewPr>
        <p:scale>
          <a:sx n="50" d="100"/>
          <a:sy n="50" d="100"/>
        </p:scale>
        <p:origin x="1224" y="2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041545865202351"/>
          <c:y val="3.5670745976030135E-2"/>
          <c:w val="0.63863106729686925"/>
          <c:h val="0.79862185866272262"/>
        </c:manualLayout>
      </c:layout>
      <c:scatterChart>
        <c:scatterStyle val="lineMarker"/>
        <c:varyColors val="0"/>
        <c:ser>
          <c:idx val="0"/>
          <c:order val="0"/>
          <c:tx>
            <c:v>Unit Price</c:v>
          </c:tx>
          <c:spPr>
            <a:ln w="28575">
              <a:solidFill>
                <a:schemeClr val="tx1"/>
              </a:solidFill>
            </a:ln>
          </c:spPr>
          <c:marker>
            <c:symbol val="none"/>
          </c:marker>
          <c:xVal>
            <c:numRef>
              <c:f>グラフ!$A$5:$A$49</c:f>
              <c:numCache>
                <c:formatCode>General</c:formatCode>
                <c:ptCount val="45"/>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numCache>
            </c:numRef>
          </c:xVal>
          <c:yVal>
            <c:numRef>
              <c:f>グラフ!$E$5:$E$40</c:f>
              <c:numCache>
                <c:formatCode>0_ </c:formatCode>
                <c:ptCount val="36"/>
                <c:pt idx="0">
                  <c:v>240</c:v>
                </c:pt>
                <c:pt idx="1">
                  <c:v>312.39999999999986</c:v>
                </c:pt>
                <c:pt idx="2">
                  <c:v>312.39999999999986</c:v>
                </c:pt>
                <c:pt idx="3">
                  <c:v>333.3</c:v>
                </c:pt>
                <c:pt idx="4">
                  <c:v>435.3</c:v>
                </c:pt>
                <c:pt idx="5">
                  <c:v>402</c:v>
                </c:pt>
                <c:pt idx="6">
                  <c:v>431.4</c:v>
                </c:pt>
                <c:pt idx="7">
                  <c:v>464.7</c:v>
                </c:pt>
                <c:pt idx="8">
                  <c:v>656.3</c:v>
                </c:pt>
                <c:pt idx="9">
                  <c:v>652.4</c:v>
                </c:pt>
                <c:pt idx="10">
                  <c:v>768.9</c:v>
                </c:pt>
                <c:pt idx="11">
                  <c:v>871.2</c:v>
                </c:pt>
                <c:pt idx="12">
                  <c:v>900</c:v>
                </c:pt>
                <c:pt idx="13">
                  <c:v>990.4</c:v>
                </c:pt>
                <c:pt idx="14">
                  <c:v>751.5</c:v>
                </c:pt>
                <c:pt idx="15">
                  <c:v>903.8</c:v>
                </c:pt>
                <c:pt idx="16">
                  <c:v>730.1</c:v>
                </c:pt>
                <c:pt idx="17">
                  <c:v>871.2</c:v>
                </c:pt>
                <c:pt idx="18">
                  <c:v>631.1</c:v>
                </c:pt>
                <c:pt idx="19">
                  <c:v>730.1</c:v>
                </c:pt>
                <c:pt idx="20">
                  <c:v>564.70000000000005</c:v>
                </c:pt>
                <c:pt idx="21">
                  <c:v>476.5</c:v>
                </c:pt>
                <c:pt idx="22">
                  <c:v>631.1</c:v>
                </c:pt>
                <c:pt idx="23">
                  <c:v>664.1</c:v>
                </c:pt>
                <c:pt idx="24">
                  <c:v>488.2</c:v>
                </c:pt>
                <c:pt idx="25">
                  <c:v>445.1</c:v>
                </c:pt>
                <c:pt idx="26">
                  <c:v>360</c:v>
                </c:pt>
                <c:pt idx="27">
                  <c:v>551</c:v>
                </c:pt>
                <c:pt idx="28">
                  <c:v>515.70000000000005</c:v>
                </c:pt>
                <c:pt idx="29">
                  <c:v>283.8</c:v>
                </c:pt>
                <c:pt idx="30">
                  <c:v>224.8</c:v>
                </c:pt>
                <c:pt idx="31">
                  <c:v>188.2</c:v>
                </c:pt>
                <c:pt idx="32">
                  <c:v>224.8</c:v>
                </c:pt>
                <c:pt idx="33">
                  <c:v>281.89999999999986</c:v>
                </c:pt>
                <c:pt idx="34">
                  <c:v>335.2</c:v>
                </c:pt>
                <c:pt idx="35">
                  <c:v>382.9</c:v>
                </c:pt>
              </c:numCache>
            </c:numRef>
          </c:yVal>
          <c:smooth val="0"/>
        </c:ser>
        <c:dLbls>
          <c:showLegendKey val="0"/>
          <c:showVal val="0"/>
          <c:showCatName val="0"/>
          <c:showSerName val="0"/>
          <c:showPercent val="0"/>
          <c:showBubbleSize val="0"/>
        </c:dLbls>
        <c:axId val="322110864"/>
        <c:axId val="322112040"/>
      </c:scatterChart>
      <c:scatterChart>
        <c:scatterStyle val="lineMarker"/>
        <c:varyColors val="0"/>
        <c:ser>
          <c:idx val="1"/>
          <c:order val="1"/>
          <c:tx>
            <c:v>Weight of 4age</c:v>
          </c:tx>
          <c:spPr>
            <a:ln w="38100">
              <a:solidFill>
                <a:schemeClr val="tx1"/>
              </a:solidFill>
              <a:prstDash val="sysDot"/>
            </a:ln>
          </c:spPr>
          <c:marker>
            <c:symbol val="none"/>
          </c:marker>
          <c:xVal>
            <c:numRef>
              <c:f>グラフ!$A$16:$A$40</c:f>
              <c:numCache>
                <c:formatCode>General</c:formatCode>
                <c:ptCount val="25"/>
                <c:pt idx="0">
                  <c:v>1976</c:v>
                </c:pt>
                <c:pt idx="1">
                  <c:v>1977</c:v>
                </c:pt>
                <c:pt idx="2">
                  <c:v>1978</c:v>
                </c:pt>
                <c:pt idx="3">
                  <c:v>1979</c:v>
                </c:pt>
                <c:pt idx="4">
                  <c:v>1980</c:v>
                </c:pt>
                <c:pt idx="5">
                  <c:v>1981</c:v>
                </c:pt>
                <c:pt idx="6">
                  <c:v>1982</c:v>
                </c:pt>
                <c:pt idx="7">
                  <c:v>1983</c:v>
                </c:pt>
                <c:pt idx="8">
                  <c:v>1984</c:v>
                </c:pt>
                <c:pt idx="9">
                  <c:v>1985</c:v>
                </c:pt>
                <c:pt idx="10">
                  <c:v>1986</c:v>
                </c:pt>
                <c:pt idx="11">
                  <c:v>1987</c:v>
                </c:pt>
                <c:pt idx="12">
                  <c:v>1988</c:v>
                </c:pt>
                <c:pt idx="13">
                  <c:v>1989</c:v>
                </c:pt>
                <c:pt idx="14">
                  <c:v>1990</c:v>
                </c:pt>
                <c:pt idx="15">
                  <c:v>1991</c:v>
                </c:pt>
                <c:pt idx="16">
                  <c:v>1992</c:v>
                </c:pt>
                <c:pt idx="17">
                  <c:v>1993</c:v>
                </c:pt>
                <c:pt idx="18">
                  <c:v>1994</c:v>
                </c:pt>
                <c:pt idx="19">
                  <c:v>1995</c:v>
                </c:pt>
                <c:pt idx="20">
                  <c:v>1996</c:v>
                </c:pt>
                <c:pt idx="21">
                  <c:v>1997</c:v>
                </c:pt>
                <c:pt idx="22">
                  <c:v>1998</c:v>
                </c:pt>
                <c:pt idx="23">
                  <c:v>1999</c:v>
                </c:pt>
                <c:pt idx="24">
                  <c:v>2000</c:v>
                </c:pt>
              </c:numCache>
            </c:numRef>
          </c:xVal>
          <c:yVal>
            <c:numRef>
              <c:f>グラフ!$B$16:$B$40</c:f>
              <c:numCache>
                <c:formatCode>0_ </c:formatCode>
                <c:ptCount val="25"/>
                <c:pt idx="0">
                  <c:v>3662.7</c:v>
                </c:pt>
                <c:pt idx="1">
                  <c:v>3638.6</c:v>
                </c:pt>
                <c:pt idx="2">
                  <c:v>3506</c:v>
                </c:pt>
                <c:pt idx="3">
                  <c:v>3602.4</c:v>
                </c:pt>
                <c:pt idx="4">
                  <c:v>3939.8</c:v>
                </c:pt>
                <c:pt idx="5">
                  <c:v>3445.8</c:v>
                </c:pt>
                <c:pt idx="6">
                  <c:v>3626.5</c:v>
                </c:pt>
                <c:pt idx="7">
                  <c:v>3397.6</c:v>
                </c:pt>
                <c:pt idx="8">
                  <c:v>3518.1</c:v>
                </c:pt>
                <c:pt idx="9">
                  <c:v>3060.2</c:v>
                </c:pt>
                <c:pt idx="10">
                  <c:v>2927.7</c:v>
                </c:pt>
                <c:pt idx="11">
                  <c:v>3072.3</c:v>
                </c:pt>
                <c:pt idx="12">
                  <c:v>3253</c:v>
                </c:pt>
                <c:pt idx="13">
                  <c:v>3204.8</c:v>
                </c:pt>
                <c:pt idx="14">
                  <c:v>3180.7</c:v>
                </c:pt>
                <c:pt idx="15">
                  <c:v>3000</c:v>
                </c:pt>
                <c:pt idx="16">
                  <c:v>3048.2</c:v>
                </c:pt>
                <c:pt idx="17">
                  <c:v>2759</c:v>
                </c:pt>
                <c:pt idx="18">
                  <c:v>2771.1</c:v>
                </c:pt>
                <c:pt idx="19">
                  <c:v>2397.5</c:v>
                </c:pt>
                <c:pt idx="20">
                  <c:v>2578.3000000000002</c:v>
                </c:pt>
                <c:pt idx="21">
                  <c:v>2698.8</c:v>
                </c:pt>
                <c:pt idx="22">
                  <c:v>3072.3</c:v>
                </c:pt>
                <c:pt idx="23">
                  <c:v>2891.6</c:v>
                </c:pt>
                <c:pt idx="24">
                  <c:v>3132.5</c:v>
                </c:pt>
              </c:numCache>
            </c:numRef>
          </c:yVal>
          <c:smooth val="0"/>
        </c:ser>
        <c:dLbls>
          <c:showLegendKey val="0"/>
          <c:showVal val="0"/>
          <c:showCatName val="0"/>
          <c:showSerName val="0"/>
          <c:showPercent val="0"/>
          <c:showBubbleSize val="0"/>
        </c:dLbls>
        <c:axId val="322113608"/>
        <c:axId val="322112432"/>
      </c:scatterChart>
      <c:valAx>
        <c:axId val="322110864"/>
        <c:scaling>
          <c:orientation val="minMax"/>
        </c:scaling>
        <c:delete val="0"/>
        <c:axPos val="b"/>
        <c:numFmt formatCode="General" sourceLinked="1"/>
        <c:majorTickMark val="out"/>
        <c:minorTickMark val="none"/>
        <c:tickLblPos val="nextTo"/>
        <c:txPr>
          <a:bodyPr rot="-5400000" vert="horz"/>
          <a:lstStyle/>
          <a:p>
            <a:pPr>
              <a:defRPr/>
            </a:pPr>
            <a:endParaRPr lang="ja-JP"/>
          </a:p>
        </c:txPr>
        <c:crossAx val="322112040"/>
        <c:crosses val="autoZero"/>
        <c:crossBetween val="midCat"/>
      </c:valAx>
      <c:valAx>
        <c:axId val="322112040"/>
        <c:scaling>
          <c:orientation val="minMax"/>
        </c:scaling>
        <c:delete val="0"/>
        <c:axPos val="l"/>
        <c:title>
          <c:tx>
            <c:rich>
              <a:bodyPr rot="-5400000" vert="horz"/>
              <a:lstStyle/>
              <a:p>
                <a:pPr marL="0" marR="0" indent="0" algn="ctr" defTabSz="914400" rtl="0" eaLnBrk="1" fontAlgn="auto" latinLnBrk="0" hangingPunct="1">
                  <a:lnSpc>
                    <a:spcPct val="100000"/>
                  </a:lnSpc>
                  <a:spcBef>
                    <a:spcPts val="0"/>
                  </a:spcBef>
                  <a:spcAft>
                    <a:spcPts val="0"/>
                  </a:spcAft>
                  <a:buClrTx/>
                  <a:buSzTx/>
                  <a:buFontTx/>
                  <a:buNone/>
                  <a:tabLst/>
                  <a:defRPr sz="1100" b="0" i="0" u="none" strike="noStrike" kern="1200" baseline="0">
                    <a:solidFill>
                      <a:sysClr val="windowText" lastClr="000000"/>
                    </a:solidFill>
                    <a:latin typeface="+mn-lt"/>
                    <a:ea typeface="+mn-ea"/>
                    <a:cs typeface="+mn-cs"/>
                  </a:defRPr>
                </a:pPr>
                <a:r>
                  <a:rPr lang="en-US" altLang="ja-JP" sz="1100" b="0" i="0" baseline="0">
                    <a:effectLst/>
                  </a:rPr>
                  <a:t>Unit Price(Yen</a:t>
                </a:r>
                <a:r>
                  <a:rPr lang="ja-JP" altLang="en-US" sz="1100" b="0" i="0" baseline="0">
                    <a:effectLst/>
                  </a:rPr>
                  <a:t>・</a:t>
                </a:r>
                <a:r>
                  <a:rPr lang="en-US" altLang="ja-JP" sz="1100" b="0" i="0" baseline="0">
                    <a:effectLst/>
                  </a:rPr>
                  <a:t>kg</a:t>
                </a:r>
                <a:r>
                  <a:rPr lang="en-US" altLang="ja-JP" sz="1100" b="0" i="0" baseline="30000">
                    <a:effectLst/>
                  </a:rPr>
                  <a:t>-1</a:t>
                </a:r>
                <a:r>
                  <a:rPr lang="en-US" altLang="ja-JP" sz="1100" b="0" i="0" baseline="0">
                    <a:effectLst/>
                  </a:rPr>
                  <a:t>)</a:t>
                </a:r>
                <a:endParaRPr lang="ja-JP" altLang="ja-JP" sz="1100" b="0">
                  <a:effectLst/>
                </a:endParaRPr>
              </a:p>
            </c:rich>
          </c:tx>
          <c:layout/>
          <c:overlay val="0"/>
        </c:title>
        <c:numFmt formatCode="0_ " sourceLinked="1"/>
        <c:majorTickMark val="out"/>
        <c:minorTickMark val="none"/>
        <c:tickLblPos val="nextTo"/>
        <c:crossAx val="322110864"/>
        <c:crosses val="autoZero"/>
        <c:crossBetween val="midCat"/>
      </c:valAx>
      <c:valAx>
        <c:axId val="322112432"/>
        <c:scaling>
          <c:orientation val="minMax"/>
          <c:min val="2000"/>
        </c:scaling>
        <c:delete val="0"/>
        <c:axPos val="r"/>
        <c:title>
          <c:tx>
            <c:rich>
              <a:bodyPr rot="-5400000" vert="horz"/>
              <a:lstStyle/>
              <a:p>
                <a:pPr>
                  <a:defRPr sz="1100" b="0"/>
                </a:pPr>
                <a:r>
                  <a:rPr lang="en-US" altLang="ja-JP" sz="1100" b="0"/>
                  <a:t>Wet</a:t>
                </a:r>
                <a:r>
                  <a:rPr lang="en-US" altLang="ja-JP" sz="1100" b="0" baseline="0"/>
                  <a:t> weight(g)</a:t>
                </a:r>
                <a:endParaRPr lang="ja-JP" altLang="en-US" sz="1100" b="0"/>
              </a:p>
            </c:rich>
          </c:tx>
          <c:layout>
            <c:manualLayout>
              <c:xMode val="edge"/>
              <c:yMode val="edge"/>
              <c:x val="0.92963082714735934"/>
              <c:y val="0.23361074819554578"/>
            </c:manualLayout>
          </c:layout>
          <c:overlay val="0"/>
        </c:title>
        <c:numFmt formatCode="0_ " sourceLinked="1"/>
        <c:majorTickMark val="out"/>
        <c:minorTickMark val="none"/>
        <c:tickLblPos val="nextTo"/>
        <c:crossAx val="322113608"/>
        <c:crosses val="max"/>
        <c:crossBetween val="midCat"/>
        <c:majorUnit val="500"/>
      </c:valAx>
      <c:valAx>
        <c:axId val="322113608"/>
        <c:scaling>
          <c:orientation val="minMax"/>
        </c:scaling>
        <c:delete val="1"/>
        <c:axPos val="b"/>
        <c:numFmt formatCode="General" sourceLinked="1"/>
        <c:majorTickMark val="out"/>
        <c:minorTickMark val="none"/>
        <c:tickLblPos val="none"/>
        <c:crossAx val="322112432"/>
        <c:crosses val="autoZero"/>
        <c:crossBetween val="midCat"/>
      </c:valAx>
    </c:plotArea>
    <c:plotVisOnly val="1"/>
    <c:dispBlanksAs val="gap"/>
    <c:showDLblsOverMax val="0"/>
  </c:chart>
  <c:spPr>
    <a:solidFill>
      <a:sysClr val="window" lastClr="FFFFFF"/>
    </a:solidFill>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altLang="ja-JP" sz="1600"/>
              <a:t>2000</a:t>
            </a:r>
            <a:endParaRPr lang="ja-JP" altLang="en-US" sz="1600"/>
          </a:p>
        </c:rich>
      </c:tx>
      <c:layout>
        <c:manualLayout>
          <c:xMode val="edge"/>
          <c:yMode val="edge"/>
          <c:x val="0.47674036218197979"/>
          <c:y val="4.1282816232810694E-2"/>
        </c:manualLayout>
      </c:layout>
      <c:overlay val="0"/>
    </c:title>
    <c:autoTitleDeleted val="0"/>
    <c:plotArea>
      <c:layout/>
      <c:lineChart>
        <c:grouping val="standard"/>
        <c:varyColors val="0"/>
        <c:ser>
          <c:idx val="0"/>
          <c:order val="0"/>
          <c:spPr>
            <a:ln>
              <a:solidFill>
                <a:schemeClr val="tx2">
                  <a:lumMod val="40000"/>
                  <a:lumOff val="60000"/>
                </a:schemeClr>
              </a:solidFill>
            </a:ln>
          </c:spPr>
          <c:marker>
            <c:symbol val="none"/>
          </c:marker>
          <c:cat>
            <c:numRef>
              <c:f>'C:\Users\takeshi\workspace\downtemp(2000)\20d8\[FB_Chumgrowth.csv]FB_Chumgrowth'!$A$518:$A$883</c:f>
              <c:numCache>
                <c:formatCode>General</c:formatCode>
                <c:ptCount val="366"/>
                <c:pt idx="0">
                  <c:v>33756</c:v>
                </c:pt>
                <c:pt idx="1">
                  <c:v>33757</c:v>
                </c:pt>
                <c:pt idx="2">
                  <c:v>33758</c:v>
                </c:pt>
                <c:pt idx="3">
                  <c:v>33759</c:v>
                </c:pt>
                <c:pt idx="4">
                  <c:v>33760</c:v>
                </c:pt>
                <c:pt idx="5">
                  <c:v>33761</c:v>
                </c:pt>
                <c:pt idx="6">
                  <c:v>33762</c:v>
                </c:pt>
                <c:pt idx="7">
                  <c:v>33763</c:v>
                </c:pt>
                <c:pt idx="8">
                  <c:v>33764</c:v>
                </c:pt>
                <c:pt idx="9">
                  <c:v>33765</c:v>
                </c:pt>
                <c:pt idx="10">
                  <c:v>33766</c:v>
                </c:pt>
                <c:pt idx="11">
                  <c:v>33767</c:v>
                </c:pt>
                <c:pt idx="12">
                  <c:v>33768</c:v>
                </c:pt>
                <c:pt idx="13">
                  <c:v>33769</c:v>
                </c:pt>
                <c:pt idx="14">
                  <c:v>33770</c:v>
                </c:pt>
                <c:pt idx="15">
                  <c:v>33771</c:v>
                </c:pt>
                <c:pt idx="16">
                  <c:v>33772</c:v>
                </c:pt>
                <c:pt idx="17">
                  <c:v>33773</c:v>
                </c:pt>
                <c:pt idx="18">
                  <c:v>33774</c:v>
                </c:pt>
                <c:pt idx="19">
                  <c:v>33775</c:v>
                </c:pt>
                <c:pt idx="20">
                  <c:v>33776</c:v>
                </c:pt>
                <c:pt idx="21">
                  <c:v>33777</c:v>
                </c:pt>
                <c:pt idx="22">
                  <c:v>33778</c:v>
                </c:pt>
                <c:pt idx="23">
                  <c:v>33779</c:v>
                </c:pt>
                <c:pt idx="24">
                  <c:v>33780</c:v>
                </c:pt>
                <c:pt idx="25">
                  <c:v>33781</c:v>
                </c:pt>
                <c:pt idx="26">
                  <c:v>33782</c:v>
                </c:pt>
                <c:pt idx="27">
                  <c:v>33783</c:v>
                </c:pt>
                <c:pt idx="28">
                  <c:v>33784</c:v>
                </c:pt>
                <c:pt idx="29">
                  <c:v>33785</c:v>
                </c:pt>
                <c:pt idx="30">
                  <c:v>33786</c:v>
                </c:pt>
                <c:pt idx="31">
                  <c:v>33787</c:v>
                </c:pt>
                <c:pt idx="32">
                  <c:v>33788</c:v>
                </c:pt>
                <c:pt idx="33">
                  <c:v>33789</c:v>
                </c:pt>
                <c:pt idx="34">
                  <c:v>33790</c:v>
                </c:pt>
                <c:pt idx="35">
                  <c:v>33791</c:v>
                </c:pt>
                <c:pt idx="36">
                  <c:v>33792</c:v>
                </c:pt>
                <c:pt idx="37">
                  <c:v>33793</c:v>
                </c:pt>
                <c:pt idx="38">
                  <c:v>33794</c:v>
                </c:pt>
                <c:pt idx="39">
                  <c:v>33795</c:v>
                </c:pt>
                <c:pt idx="40">
                  <c:v>33796</c:v>
                </c:pt>
                <c:pt idx="41">
                  <c:v>33797</c:v>
                </c:pt>
                <c:pt idx="42">
                  <c:v>33798</c:v>
                </c:pt>
                <c:pt idx="43">
                  <c:v>33799</c:v>
                </c:pt>
                <c:pt idx="44">
                  <c:v>33800</c:v>
                </c:pt>
                <c:pt idx="45">
                  <c:v>33801</c:v>
                </c:pt>
                <c:pt idx="46">
                  <c:v>33802</c:v>
                </c:pt>
                <c:pt idx="47">
                  <c:v>33803</c:v>
                </c:pt>
                <c:pt idx="48">
                  <c:v>33804</c:v>
                </c:pt>
                <c:pt idx="49">
                  <c:v>33805</c:v>
                </c:pt>
                <c:pt idx="50">
                  <c:v>33806</c:v>
                </c:pt>
                <c:pt idx="51">
                  <c:v>33807</c:v>
                </c:pt>
                <c:pt idx="52">
                  <c:v>33808</c:v>
                </c:pt>
                <c:pt idx="53">
                  <c:v>33809</c:v>
                </c:pt>
                <c:pt idx="54">
                  <c:v>33810</c:v>
                </c:pt>
                <c:pt idx="55">
                  <c:v>33811</c:v>
                </c:pt>
                <c:pt idx="56">
                  <c:v>33812</c:v>
                </c:pt>
                <c:pt idx="57">
                  <c:v>33813</c:v>
                </c:pt>
                <c:pt idx="58">
                  <c:v>33814</c:v>
                </c:pt>
                <c:pt idx="59">
                  <c:v>33815</c:v>
                </c:pt>
                <c:pt idx="60">
                  <c:v>33816</c:v>
                </c:pt>
                <c:pt idx="61">
                  <c:v>33817</c:v>
                </c:pt>
                <c:pt idx="62">
                  <c:v>33818</c:v>
                </c:pt>
                <c:pt idx="63">
                  <c:v>33819</c:v>
                </c:pt>
                <c:pt idx="64">
                  <c:v>33820</c:v>
                </c:pt>
                <c:pt idx="65">
                  <c:v>33821</c:v>
                </c:pt>
                <c:pt idx="66">
                  <c:v>33822</c:v>
                </c:pt>
                <c:pt idx="67">
                  <c:v>33823</c:v>
                </c:pt>
                <c:pt idx="68">
                  <c:v>33824</c:v>
                </c:pt>
                <c:pt idx="69">
                  <c:v>33825</c:v>
                </c:pt>
                <c:pt idx="70">
                  <c:v>33826</c:v>
                </c:pt>
                <c:pt idx="71">
                  <c:v>33827</c:v>
                </c:pt>
                <c:pt idx="72">
                  <c:v>33828</c:v>
                </c:pt>
                <c:pt idx="73">
                  <c:v>33829</c:v>
                </c:pt>
                <c:pt idx="74">
                  <c:v>33830</c:v>
                </c:pt>
                <c:pt idx="75">
                  <c:v>33831</c:v>
                </c:pt>
                <c:pt idx="76">
                  <c:v>33832</c:v>
                </c:pt>
                <c:pt idx="77">
                  <c:v>33833</c:v>
                </c:pt>
                <c:pt idx="78">
                  <c:v>33834</c:v>
                </c:pt>
                <c:pt idx="79">
                  <c:v>33835</c:v>
                </c:pt>
                <c:pt idx="80">
                  <c:v>33836</c:v>
                </c:pt>
                <c:pt idx="81">
                  <c:v>33837</c:v>
                </c:pt>
                <c:pt idx="82">
                  <c:v>33838</c:v>
                </c:pt>
                <c:pt idx="83">
                  <c:v>33839</c:v>
                </c:pt>
                <c:pt idx="84">
                  <c:v>33840</c:v>
                </c:pt>
                <c:pt idx="85">
                  <c:v>33841</c:v>
                </c:pt>
                <c:pt idx="86">
                  <c:v>33842</c:v>
                </c:pt>
                <c:pt idx="87">
                  <c:v>33843</c:v>
                </c:pt>
                <c:pt idx="88">
                  <c:v>33844</c:v>
                </c:pt>
                <c:pt idx="89">
                  <c:v>33845</c:v>
                </c:pt>
                <c:pt idx="90">
                  <c:v>33846</c:v>
                </c:pt>
                <c:pt idx="91">
                  <c:v>33847</c:v>
                </c:pt>
                <c:pt idx="92">
                  <c:v>33848</c:v>
                </c:pt>
                <c:pt idx="93">
                  <c:v>33849</c:v>
                </c:pt>
                <c:pt idx="94">
                  <c:v>33850</c:v>
                </c:pt>
                <c:pt idx="95">
                  <c:v>33851</c:v>
                </c:pt>
                <c:pt idx="96">
                  <c:v>33852</c:v>
                </c:pt>
                <c:pt idx="97">
                  <c:v>33853</c:v>
                </c:pt>
                <c:pt idx="98">
                  <c:v>33854</c:v>
                </c:pt>
                <c:pt idx="99">
                  <c:v>33855</c:v>
                </c:pt>
                <c:pt idx="100">
                  <c:v>33856</c:v>
                </c:pt>
                <c:pt idx="101">
                  <c:v>33857</c:v>
                </c:pt>
                <c:pt idx="102">
                  <c:v>33858</c:v>
                </c:pt>
                <c:pt idx="103">
                  <c:v>33859</c:v>
                </c:pt>
                <c:pt idx="104">
                  <c:v>33860</c:v>
                </c:pt>
                <c:pt idx="105">
                  <c:v>33861</c:v>
                </c:pt>
                <c:pt idx="106">
                  <c:v>33862</c:v>
                </c:pt>
                <c:pt idx="107">
                  <c:v>33863</c:v>
                </c:pt>
                <c:pt idx="108">
                  <c:v>33864</c:v>
                </c:pt>
                <c:pt idx="109">
                  <c:v>33865</c:v>
                </c:pt>
                <c:pt idx="110">
                  <c:v>33866</c:v>
                </c:pt>
                <c:pt idx="111">
                  <c:v>33867</c:v>
                </c:pt>
                <c:pt idx="112">
                  <c:v>33868</c:v>
                </c:pt>
                <c:pt idx="113">
                  <c:v>33869</c:v>
                </c:pt>
                <c:pt idx="114">
                  <c:v>33870</c:v>
                </c:pt>
                <c:pt idx="115">
                  <c:v>33871</c:v>
                </c:pt>
                <c:pt idx="116">
                  <c:v>33872</c:v>
                </c:pt>
                <c:pt idx="117">
                  <c:v>33873</c:v>
                </c:pt>
                <c:pt idx="118">
                  <c:v>33874</c:v>
                </c:pt>
                <c:pt idx="119">
                  <c:v>33875</c:v>
                </c:pt>
                <c:pt idx="120">
                  <c:v>33876</c:v>
                </c:pt>
                <c:pt idx="121">
                  <c:v>33877</c:v>
                </c:pt>
                <c:pt idx="122">
                  <c:v>33878</c:v>
                </c:pt>
                <c:pt idx="123">
                  <c:v>33879</c:v>
                </c:pt>
                <c:pt idx="124">
                  <c:v>33880</c:v>
                </c:pt>
                <c:pt idx="125">
                  <c:v>33881</c:v>
                </c:pt>
                <c:pt idx="126">
                  <c:v>33882</c:v>
                </c:pt>
                <c:pt idx="127">
                  <c:v>33883</c:v>
                </c:pt>
                <c:pt idx="128">
                  <c:v>33884</c:v>
                </c:pt>
                <c:pt idx="129">
                  <c:v>33885</c:v>
                </c:pt>
                <c:pt idx="130">
                  <c:v>33886</c:v>
                </c:pt>
                <c:pt idx="131">
                  <c:v>33887</c:v>
                </c:pt>
                <c:pt idx="132">
                  <c:v>33888</c:v>
                </c:pt>
                <c:pt idx="133">
                  <c:v>33889</c:v>
                </c:pt>
                <c:pt idx="134">
                  <c:v>33890</c:v>
                </c:pt>
                <c:pt idx="135">
                  <c:v>33891</c:v>
                </c:pt>
                <c:pt idx="136">
                  <c:v>33892</c:v>
                </c:pt>
                <c:pt idx="137">
                  <c:v>33893</c:v>
                </c:pt>
                <c:pt idx="138">
                  <c:v>33894</c:v>
                </c:pt>
                <c:pt idx="139">
                  <c:v>33895</c:v>
                </c:pt>
                <c:pt idx="140">
                  <c:v>33896</c:v>
                </c:pt>
                <c:pt idx="141">
                  <c:v>33897</c:v>
                </c:pt>
                <c:pt idx="142">
                  <c:v>33898</c:v>
                </c:pt>
                <c:pt idx="143">
                  <c:v>33899</c:v>
                </c:pt>
                <c:pt idx="144">
                  <c:v>33900</c:v>
                </c:pt>
                <c:pt idx="145">
                  <c:v>33901</c:v>
                </c:pt>
                <c:pt idx="146">
                  <c:v>33902</c:v>
                </c:pt>
                <c:pt idx="147">
                  <c:v>33903</c:v>
                </c:pt>
                <c:pt idx="148">
                  <c:v>33904</c:v>
                </c:pt>
                <c:pt idx="149">
                  <c:v>33905</c:v>
                </c:pt>
                <c:pt idx="150">
                  <c:v>33906</c:v>
                </c:pt>
                <c:pt idx="151">
                  <c:v>33907</c:v>
                </c:pt>
                <c:pt idx="152">
                  <c:v>33908</c:v>
                </c:pt>
                <c:pt idx="153">
                  <c:v>33909</c:v>
                </c:pt>
                <c:pt idx="154">
                  <c:v>33910</c:v>
                </c:pt>
                <c:pt idx="155">
                  <c:v>33911</c:v>
                </c:pt>
                <c:pt idx="156">
                  <c:v>33912</c:v>
                </c:pt>
                <c:pt idx="157">
                  <c:v>33913</c:v>
                </c:pt>
                <c:pt idx="158">
                  <c:v>33914</c:v>
                </c:pt>
                <c:pt idx="159">
                  <c:v>33915</c:v>
                </c:pt>
                <c:pt idx="160">
                  <c:v>33916</c:v>
                </c:pt>
                <c:pt idx="161">
                  <c:v>33917</c:v>
                </c:pt>
                <c:pt idx="162">
                  <c:v>33918</c:v>
                </c:pt>
                <c:pt idx="163">
                  <c:v>33919</c:v>
                </c:pt>
                <c:pt idx="164">
                  <c:v>33920</c:v>
                </c:pt>
                <c:pt idx="165">
                  <c:v>33921</c:v>
                </c:pt>
                <c:pt idx="166">
                  <c:v>33922</c:v>
                </c:pt>
                <c:pt idx="167">
                  <c:v>33923</c:v>
                </c:pt>
                <c:pt idx="168">
                  <c:v>33924</c:v>
                </c:pt>
                <c:pt idx="169">
                  <c:v>33925</c:v>
                </c:pt>
                <c:pt idx="170">
                  <c:v>33926</c:v>
                </c:pt>
                <c:pt idx="171">
                  <c:v>33927</c:v>
                </c:pt>
                <c:pt idx="172">
                  <c:v>33928</c:v>
                </c:pt>
                <c:pt idx="173">
                  <c:v>33929</c:v>
                </c:pt>
                <c:pt idx="174">
                  <c:v>33930</c:v>
                </c:pt>
                <c:pt idx="175">
                  <c:v>33931</c:v>
                </c:pt>
                <c:pt idx="176">
                  <c:v>33932</c:v>
                </c:pt>
                <c:pt idx="177">
                  <c:v>33933</c:v>
                </c:pt>
                <c:pt idx="178">
                  <c:v>33934</c:v>
                </c:pt>
                <c:pt idx="179">
                  <c:v>33935</c:v>
                </c:pt>
                <c:pt idx="180">
                  <c:v>33936</c:v>
                </c:pt>
                <c:pt idx="181">
                  <c:v>33937</c:v>
                </c:pt>
                <c:pt idx="182">
                  <c:v>33938</c:v>
                </c:pt>
                <c:pt idx="183">
                  <c:v>33939</c:v>
                </c:pt>
                <c:pt idx="184">
                  <c:v>33940</c:v>
                </c:pt>
                <c:pt idx="185">
                  <c:v>33941</c:v>
                </c:pt>
                <c:pt idx="186">
                  <c:v>33942</c:v>
                </c:pt>
                <c:pt idx="187">
                  <c:v>33943</c:v>
                </c:pt>
                <c:pt idx="188">
                  <c:v>33944</c:v>
                </c:pt>
                <c:pt idx="189">
                  <c:v>33945</c:v>
                </c:pt>
                <c:pt idx="190">
                  <c:v>33946</c:v>
                </c:pt>
                <c:pt idx="191">
                  <c:v>33947</c:v>
                </c:pt>
                <c:pt idx="192">
                  <c:v>33948</c:v>
                </c:pt>
                <c:pt idx="193">
                  <c:v>33949</c:v>
                </c:pt>
                <c:pt idx="194">
                  <c:v>33950</c:v>
                </c:pt>
                <c:pt idx="195">
                  <c:v>33951</c:v>
                </c:pt>
                <c:pt idx="196">
                  <c:v>33952</c:v>
                </c:pt>
                <c:pt idx="197">
                  <c:v>33953</c:v>
                </c:pt>
                <c:pt idx="198">
                  <c:v>33954</c:v>
                </c:pt>
                <c:pt idx="199">
                  <c:v>33955</c:v>
                </c:pt>
                <c:pt idx="200">
                  <c:v>33956</c:v>
                </c:pt>
                <c:pt idx="201">
                  <c:v>33957</c:v>
                </c:pt>
                <c:pt idx="202">
                  <c:v>33958</c:v>
                </c:pt>
                <c:pt idx="203">
                  <c:v>33959</c:v>
                </c:pt>
                <c:pt idx="204">
                  <c:v>33960</c:v>
                </c:pt>
                <c:pt idx="205">
                  <c:v>33961</c:v>
                </c:pt>
                <c:pt idx="206">
                  <c:v>33962</c:v>
                </c:pt>
                <c:pt idx="207">
                  <c:v>33963</c:v>
                </c:pt>
                <c:pt idx="208">
                  <c:v>33964</c:v>
                </c:pt>
                <c:pt idx="209">
                  <c:v>33965</c:v>
                </c:pt>
                <c:pt idx="210">
                  <c:v>33966</c:v>
                </c:pt>
                <c:pt idx="211">
                  <c:v>33967</c:v>
                </c:pt>
                <c:pt idx="212">
                  <c:v>33968</c:v>
                </c:pt>
                <c:pt idx="213">
                  <c:v>33969</c:v>
                </c:pt>
                <c:pt idx="214">
                  <c:v>33970</c:v>
                </c:pt>
                <c:pt idx="215">
                  <c:v>33971</c:v>
                </c:pt>
                <c:pt idx="216">
                  <c:v>33972</c:v>
                </c:pt>
                <c:pt idx="217">
                  <c:v>33973</c:v>
                </c:pt>
                <c:pt idx="218">
                  <c:v>33974</c:v>
                </c:pt>
                <c:pt idx="219">
                  <c:v>33975</c:v>
                </c:pt>
                <c:pt idx="220">
                  <c:v>33976</c:v>
                </c:pt>
                <c:pt idx="221">
                  <c:v>33977</c:v>
                </c:pt>
                <c:pt idx="222">
                  <c:v>33978</c:v>
                </c:pt>
                <c:pt idx="223">
                  <c:v>33979</c:v>
                </c:pt>
                <c:pt idx="224">
                  <c:v>33980</c:v>
                </c:pt>
                <c:pt idx="225">
                  <c:v>33981</c:v>
                </c:pt>
                <c:pt idx="226">
                  <c:v>33982</c:v>
                </c:pt>
                <c:pt idx="227">
                  <c:v>33983</c:v>
                </c:pt>
                <c:pt idx="228">
                  <c:v>33984</c:v>
                </c:pt>
                <c:pt idx="229">
                  <c:v>33985</c:v>
                </c:pt>
                <c:pt idx="230">
                  <c:v>33986</c:v>
                </c:pt>
                <c:pt idx="231">
                  <c:v>33987</c:v>
                </c:pt>
                <c:pt idx="232">
                  <c:v>33988</c:v>
                </c:pt>
                <c:pt idx="233">
                  <c:v>33989</c:v>
                </c:pt>
                <c:pt idx="234">
                  <c:v>33990</c:v>
                </c:pt>
                <c:pt idx="235">
                  <c:v>33991</c:v>
                </c:pt>
                <c:pt idx="236">
                  <c:v>33992</c:v>
                </c:pt>
                <c:pt idx="237">
                  <c:v>33993</c:v>
                </c:pt>
                <c:pt idx="238">
                  <c:v>33994</c:v>
                </c:pt>
                <c:pt idx="239">
                  <c:v>33995</c:v>
                </c:pt>
                <c:pt idx="240">
                  <c:v>33996</c:v>
                </c:pt>
                <c:pt idx="241">
                  <c:v>33997</c:v>
                </c:pt>
                <c:pt idx="242">
                  <c:v>33998</c:v>
                </c:pt>
                <c:pt idx="243">
                  <c:v>33999</c:v>
                </c:pt>
                <c:pt idx="244">
                  <c:v>34000</c:v>
                </c:pt>
                <c:pt idx="245">
                  <c:v>34001</c:v>
                </c:pt>
                <c:pt idx="246">
                  <c:v>34002</c:v>
                </c:pt>
                <c:pt idx="247">
                  <c:v>34003</c:v>
                </c:pt>
                <c:pt idx="248">
                  <c:v>34004</c:v>
                </c:pt>
                <c:pt idx="249">
                  <c:v>34005</c:v>
                </c:pt>
                <c:pt idx="250">
                  <c:v>34006</c:v>
                </c:pt>
                <c:pt idx="251">
                  <c:v>34007</c:v>
                </c:pt>
                <c:pt idx="252">
                  <c:v>34008</c:v>
                </c:pt>
                <c:pt idx="253">
                  <c:v>34009</c:v>
                </c:pt>
                <c:pt idx="254">
                  <c:v>34010</c:v>
                </c:pt>
                <c:pt idx="255">
                  <c:v>34011</c:v>
                </c:pt>
                <c:pt idx="256">
                  <c:v>34012</c:v>
                </c:pt>
                <c:pt idx="257">
                  <c:v>34013</c:v>
                </c:pt>
                <c:pt idx="258">
                  <c:v>34014</c:v>
                </c:pt>
                <c:pt idx="259">
                  <c:v>34015</c:v>
                </c:pt>
                <c:pt idx="260">
                  <c:v>34016</c:v>
                </c:pt>
                <c:pt idx="261">
                  <c:v>34017</c:v>
                </c:pt>
                <c:pt idx="262">
                  <c:v>34018</c:v>
                </c:pt>
                <c:pt idx="263">
                  <c:v>34019</c:v>
                </c:pt>
                <c:pt idx="264">
                  <c:v>34020</c:v>
                </c:pt>
                <c:pt idx="265">
                  <c:v>34021</c:v>
                </c:pt>
                <c:pt idx="266">
                  <c:v>34022</c:v>
                </c:pt>
                <c:pt idx="267">
                  <c:v>34023</c:v>
                </c:pt>
                <c:pt idx="268">
                  <c:v>34024</c:v>
                </c:pt>
                <c:pt idx="269">
                  <c:v>34025</c:v>
                </c:pt>
                <c:pt idx="270">
                  <c:v>34026</c:v>
                </c:pt>
                <c:pt idx="271">
                  <c:v>34027</c:v>
                </c:pt>
                <c:pt idx="272">
                  <c:v>34028</c:v>
                </c:pt>
                <c:pt idx="273">
                  <c:v>34029</c:v>
                </c:pt>
                <c:pt idx="274">
                  <c:v>34030</c:v>
                </c:pt>
                <c:pt idx="275">
                  <c:v>34031</c:v>
                </c:pt>
                <c:pt idx="276">
                  <c:v>34032</c:v>
                </c:pt>
                <c:pt idx="277">
                  <c:v>34033</c:v>
                </c:pt>
                <c:pt idx="278">
                  <c:v>34034</c:v>
                </c:pt>
                <c:pt idx="279">
                  <c:v>34035</c:v>
                </c:pt>
                <c:pt idx="280">
                  <c:v>34036</c:v>
                </c:pt>
                <c:pt idx="281">
                  <c:v>34037</c:v>
                </c:pt>
                <c:pt idx="282">
                  <c:v>34038</c:v>
                </c:pt>
                <c:pt idx="283">
                  <c:v>34039</c:v>
                </c:pt>
                <c:pt idx="284">
                  <c:v>34040</c:v>
                </c:pt>
                <c:pt idx="285">
                  <c:v>34041</c:v>
                </c:pt>
                <c:pt idx="286">
                  <c:v>34042</c:v>
                </c:pt>
                <c:pt idx="287">
                  <c:v>34043</c:v>
                </c:pt>
                <c:pt idx="288">
                  <c:v>34044</c:v>
                </c:pt>
                <c:pt idx="289">
                  <c:v>34045</c:v>
                </c:pt>
                <c:pt idx="290">
                  <c:v>34046</c:v>
                </c:pt>
                <c:pt idx="291">
                  <c:v>34047</c:v>
                </c:pt>
                <c:pt idx="292">
                  <c:v>34048</c:v>
                </c:pt>
                <c:pt idx="293">
                  <c:v>34049</c:v>
                </c:pt>
                <c:pt idx="294">
                  <c:v>34050</c:v>
                </c:pt>
                <c:pt idx="295">
                  <c:v>34051</c:v>
                </c:pt>
                <c:pt idx="296">
                  <c:v>34052</c:v>
                </c:pt>
                <c:pt idx="297">
                  <c:v>34053</c:v>
                </c:pt>
                <c:pt idx="298">
                  <c:v>34054</c:v>
                </c:pt>
                <c:pt idx="299">
                  <c:v>34055</c:v>
                </c:pt>
                <c:pt idx="300">
                  <c:v>34056</c:v>
                </c:pt>
                <c:pt idx="301">
                  <c:v>34057</c:v>
                </c:pt>
                <c:pt idx="302">
                  <c:v>34058</c:v>
                </c:pt>
                <c:pt idx="303">
                  <c:v>34059</c:v>
                </c:pt>
                <c:pt idx="304">
                  <c:v>34060</c:v>
                </c:pt>
                <c:pt idx="305">
                  <c:v>34061</c:v>
                </c:pt>
                <c:pt idx="306">
                  <c:v>34062</c:v>
                </c:pt>
                <c:pt idx="307">
                  <c:v>34063</c:v>
                </c:pt>
                <c:pt idx="308">
                  <c:v>34064</c:v>
                </c:pt>
                <c:pt idx="309">
                  <c:v>34065</c:v>
                </c:pt>
                <c:pt idx="310">
                  <c:v>34066</c:v>
                </c:pt>
                <c:pt idx="311">
                  <c:v>34067</c:v>
                </c:pt>
                <c:pt idx="312">
                  <c:v>34068</c:v>
                </c:pt>
                <c:pt idx="313">
                  <c:v>34069</c:v>
                </c:pt>
                <c:pt idx="314">
                  <c:v>34070</c:v>
                </c:pt>
                <c:pt idx="315">
                  <c:v>34071</c:v>
                </c:pt>
                <c:pt idx="316">
                  <c:v>34072</c:v>
                </c:pt>
                <c:pt idx="317">
                  <c:v>34073</c:v>
                </c:pt>
                <c:pt idx="318">
                  <c:v>34074</c:v>
                </c:pt>
                <c:pt idx="319">
                  <c:v>34075</c:v>
                </c:pt>
                <c:pt idx="320">
                  <c:v>34076</c:v>
                </c:pt>
                <c:pt idx="321">
                  <c:v>34077</c:v>
                </c:pt>
                <c:pt idx="322">
                  <c:v>34078</c:v>
                </c:pt>
                <c:pt idx="323">
                  <c:v>34079</c:v>
                </c:pt>
                <c:pt idx="324">
                  <c:v>34080</c:v>
                </c:pt>
                <c:pt idx="325">
                  <c:v>34081</c:v>
                </c:pt>
                <c:pt idx="326">
                  <c:v>34082</c:v>
                </c:pt>
                <c:pt idx="327">
                  <c:v>34083</c:v>
                </c:pt>
                <c:pt idx="328">
                  <c:v>34084</c:v>
                </c:pt>
                <c:pt idx="329">
                  <c:v>34085</c:v>
                </c:pt>
                <c:pt idx="330">
                  <c:v>34086</c:v>
                </c:pt>
                <c:pt idx="331">
                  <c:v>34087</c:v>
                </c:pt>
                <c:pt idx="332">
                  <c:v>34088</c:v>
                </c:pt>
                <c:pt idx="333">
                  <c:v>34089</c:v>
                </c:pt>
                <c:pt idx="334">
                  <c:v>34090</c:v>
                </c:pt>
                <c:pt idx="335">
                  <c:v>34091</c:v>
                </c:pt>
                <c:pt idx="336">
                  <c:v>34092</c:v>
                </c:pt>
                <c:pt idx="337">
                  <c:v>34093</c:v>
                </c:pt>
                <c:pt idx="338">
                  <c:v>34094</c:v>
                </c:pt>
                <c:pt idx="339">
                  <c:v>34095</c:v>
                </c:pt>
                <c:pt idx="340">
                  <c:v>34096</c:v>
                </c:pt>
                <c:pt idx="341">
                  <c:v>34097</c:v>
                </c:pt>
                <c:pt idx="342">
                  <c:v>34098</c:v>
                </c:pt>
                <c:pt idx="343">
                  <c:v>34099</c:v>
                </c:pt>
                <c:pt idx="344">
                  <c:v>34100</c:v>
                </c:pt>
                <c:pt idx="345">
                  <c:v>34101</c:v>
                </c:pt>
                <c:pt idx="346">
                  <c:v>34102</c:v>
                </c:pt>
                <c:pt idx="347">
                  <c:v>34103</c:v>
                </c:pt>
                <c:pt idx="348">
                  <c:v>34104</c:v>
                </c:pt>
                <c:pt idx="349">
                  <c:v>34105</c:v>
                </c:pt>
                <c:pt idx="350">
                  <c:v>34106</c:v>
                </c:pt>
                <c:pt idx="351">
                  <c:v>34107</c:v>
                </c:pt>
                <c:pt idx="352">
                  <c:v>34108</c:v>
                </c:pt>
                <c:pt idx="353">
                  <c:v>34109</c:v>
                </c:pt>
                <c:pt idx="354">
                  <c:v>34110</c:v>
                </c:pt>
                <c:pt idx="355">
                  <c:v>34111</c:v>
                </c:pt>
                <c:pt idx="356">
                  <c:v>34112</c:v>
                </c:pt>
                <c:pt idx="357">
                  <c:v>34113</c:v>
                </c:pt>
                <c:pt idx="358">
                  <c:v>34114</c:v>
                </c:pt>
                <c:pt idx="359">
                  <c:v>34115</c:v>
                </c:pt>
                <c:pt idx="360">
                  <c:v>34116</c:v>
                </c:pt>
                <c:pt idx="361">
                  <c:v>34117</c:v>
                </c:pt>
                <c:pt idx="362">
                  <c:v>34118</c:v>
                </c:pt>
                <c:pt idx="363">
                  <c:v>34119</c:v>
                </c:pt>
                <c:pt idx="364">
                  <c:v>34120</c:v>
                </c:pt>
                <c:pt idx="365">
                  <c:v>34121</c:v>
                </c:pt>
              </c:numCache>
            </c:numRef>
          </c:cat>
          <c:val>
            <c:numRef>
              <c:f>'C:\Users\takeshi\workspace\downtemp(2000)\20d8\[FB_Chumgrowth.csv]FB_Chumgrowth'!$C$518:$C$883</c:f>
              <c:numCache>
                <c:formatCode>General</c:formatCode>
                <c:ptCount val="366"/>
                <c:pt idx="0">
                  <c:v>426.6</c:v>
                </c:pt>
                <c:pt idx="1">
                  <c:v>427.73</c:v>
                </c:pt>
                <c:pt idx="2">
                  <c:v>428.98</c:v>
                </c:pt>
                <c:pt idx="3">
                  <c:v>430.33</c:v>
                </c:pt>
                <c:pt idx="4">
                  <c:v>431.77</c:v>
                </c:pt>
                <c:pt idx="5">
                  <c:v>433.28</c:v>
                </c:pt>
                <c:pt idx="6">
                  <c:v>434.85</c:v>
                </c:pt>
                <c:pt idx="7">
                  <c:v>436.47</c:v>
                </c:pt>
                <c:pt idx="8">
                  <c:v>438.14</c:v>
                </c:pt>
                <c:pt idx="9">
                  <c:v>439.85</c:v>
                </c:pt>
                <c:pt idx="10">
                  <c:v>441.6</c:v>
                </c:pt>
                <c:pt idx="11">
                  <c:v>443.37</c:v>
                </c:pt>
                <c:pt idx="12">
                  <c:v>445.19</c:v>
                </c:pt>
                <c:pt idx="13">
                  <c:v>447.03</c:v>
                </c:pt>
                <c:pt idx="14">
                  <c:v>448.9</c:v>
                </c:pt>
                <c:pt idx="15">
                  <c:v>450.8</c:v>
                </c:pt>
                <c:pt idx="16">
                  <c:v>452.73</c:v>
                </c:pt>
                <c:pt idx="17">
                  <c:v>454.69</c:v>
                </c:pt>
                <c:pt idx="18">
                  <c:v>456.67</c:v>
                </c:pt>
                <c:pt idx="19">
                  <c:v>458.68</c:v>
                </c:pt>
                <c:pt idx="20">
                  <c:v>460.72</c:v>
                </c:pt>
                <c:pt idx="21">
                  <c:v>462.77</c:v>
                </c:pt>
                <c:pt idx="22">
                  <c:v>464.86</c:v>
                </c:pt>
                <c:pt idx="23">
                  <c:v>466.96</c:v>
                </c:pt>
                <c:pt idx="24">
                  <c:v>469.1</c:v>
                </c:pt>
                <c:pt idx="25">
                  <c:v>471.26</c:v>
                </c:pt>
                <c:pt idx="26">
                  <c:v>473.45</c:v>
                </c:pt>
                <c:pt idx="27">
                  <c:v>475.67</c:v>
                </c:pt>
                <c:pt idx="28">
                  <c:v>477.92</c:v>
                </c:pt>
                <c:pt idx="29">
                  <c:v>480.2</c:v>
                </c:pt>
                <c:pt idx="30">
                  <c:v>482.51</c:v>
                </c:pt>
                <c:pt idx="31">
                  <c:v>484.87</c:v>
                </c:pt>
                <c:pt idx="32">
                  <c:v>487.26</c:v>
                </c:pt>
                <c:pt idx="33">
                  <c:v>489.69</c:v>
                </c:pt>
                <c:pt idx="34">
                  <c:v>492.16</c:v>
                </c:pt>
                <c:pt idx="35">
                  <c:v>494.67</c:v>
                </c:pt>
                <c:pt idx="36">
                  <c:v>497.22</c:v>
                </c:pt>
                <c:pt idx="37">
                  <c:v>499.81</c:v>
                </c:pt>
                <c:pt idx="38">
                  <c:v>502.44</c:v>
                </c:pt>
                <c:pt idx="39">
                  <c:v>505.1</c:v>
                </c:pt>
                <c:pt idx="40">
                  <c:v>507.8</c:v>
                </c:pt>
                <c:pt idx="41">
                  <c:v>510.53</c:v>
                </c:pt>
                <c:pt idx="42">
                  <c:v>513.29</c:v>
                </c:pt>
                <c:pt idx="43">
                  <c:v>516.07000000000005</c:v>
                </c:pt>
                <c:pt idx="44">
                  <c:v>518.86</c:v>
                </c:pt>
                <c:pt idx="45">
                  <c:v>521.66999999999996</c:v>
                </c:pt>
                <c:pt idx="46">
                  <c:v>524.49</c:v>
                </c:pt>
                <c:pt idx="47">
                  <c:v>527.32000000000005</c:v>
                </c:pt>
                <c:pt idx="48">
                  <c:v>530.15</c:v>
                </c:pt>
                <c:pt idx="49">
                  <c:v>532.97</c:v>
                </c:pt>
                <c:pt idx="50">
                  <c:v>535.79</c:v>
                </c:pt>
                <c:pt idx="51">
                  <c:v>538.6</c:v>
                </c:pt>
                <c:pt idx="52">
                  <c:v>541.4</c:v>
                </c:pt>
                <c:pt idx="53">
                  <c:v>544.19000000000005</c:v>
                </c:pt>
                <c:pt idx="54">
                  <c:v>546.96</c:v>
                </c:pt>
                <c:pt idx="55">
                  <c:v>549.72</c:v>
                </c:pt>
                <c:pt idx="56">
                  <c:v>552.47</c:v>
                </c:pt>
                <c:pt idx="57">
                  <c:v>555.20000000000005</c:v>
                </c:pt>
                <c:pt idx="58">
                  <c:v>557.91999999999996</c:v>
                </c:pt>
                <c:pt idx="59">
                  <c:v>560.63</c:v>
                </c:pt>
                <c:pt idx="60">
                  <c:v>563.33000000000004</c:v>
                </c:pt>
                <c:pt idx="61">
                  <c:v>566.01</c:v>
                </c:pt>
                <c:pt idx="62">
                  <c:v>568.69000000000005</c:v>
                </c:pt>
                <c:pt idx="63">
                  <c:v>571.37</c:v>
                </c:pt>
                <c:pt idx="64">
                  <c:v>574.03</c:v>
                </c:pt>
                <c:pt idx="65">
                  <c:v>576.70000000000005</c:v>
                </c:pt>
                <c:pt idx="66">
                  <c:v>579.36</c:v>
                </c:pt>
                <c:pt idx="67">
                  <c:v>582.03</c:v>
                </c:pt>
                <c:pt idx="68">
                  <c:v>584.70000000000005</c:v>
                </c:pt>
                <c:pt idx="69">
                  <c:v>587.37</c:v>
                </c:pt>
                <c:pt idx="70">
                  <c:v>590.04</c:v>
                </c:pt>
                <c:pt idx="71">
                  <c:v>592.73</c:v>
                </c:pt>
                <c:pt idx="72">
                  <c:v>595.41999999999996</c:v>
                </c:pt>
                <c:pt idx="73">
                  <c:v>598.11</c:v>
                </c:pt>
                <c:pt idx="74">
                  <c:v>600.82000000000005</c:v>
                </c:pt>
                <c:pt idx="75">
                  <c:v>603.54</c:v>
                </c:pt>
                <c:pt idx="76">
                  <c:v>606.27</c:v>
                </c:pt>
                <c:pt idx="77">
                  <c:v>609.01</c:v>
                </c:pt>
                <c:pt idx="78">
                  <c:v>611.77</c:v>
                </c:pt>
                <c:pt idx="79">
                  <c:v>614.53</c:v>
                </c:pt>
                <c:pt idx="80">
                  <c:v>617.32000000000005</c:v>
                </c:pt>
                <c:pt idx="81">
                  <c:v>620.11</c:v>
                </c:pt>
                <c:pt idx="82">
                  <c:v>622.91999999999996</c:v>
                </c:pt>
                <c:pt idx="83">
                  <c:v>625.75</c:v>
                </c:pt>
                <c:pt idx="84">
                  <c:v>628.58000000000004</c:v>
                </c:pt>
                <c:pt idx="85">
                  <c:v>631.44000000000005</c:v>
                </c:pt>
                <c:pt idx="86">
                  <c:v>634.29999999999995</c:v>
                </c:pt>
                <c:pt idx="87">
                  <c:v>637.16999999999996</c:v>
                </c:pt>
                <c:pt idx="88">
                  <c:v>640.04999999999995</c:v>
                </c:pt>
                <c:pt idx="89">
                  <c:v>642.95000000000005</c:v>
                </c:pt>
                <c:pt idx="90">
                  <c:v>645.84</c:v>
                </c:pt>
                <c:pt idx="91">
                  <c:v>648.75</c:v>
                </c:pt>
                <c:pt idx="92">
                  <c:v>651.65</c:v>
                </c:pt>
                <c:pt idx="93">
                  <c:v>654.54999999999995</c:v>
                </c:pt>
                <c:pt idx="94">
                  <c:v>657.45</c:v>
                </c:pt>
                <c:pt idx="95">
                  <c:v>660.35</c:v>
                </c:pt>
                <c:pt idx="96">
                  <c:v>663.26</c:v>
                </c:pt>
                <c:pt idx="97">
                  <c:v>666.18</c:v>
                </c:pt>
                <c:pt idx="98">
                  <c:v>669.12</c:v>
                </c:pt>
                <c:pt idx="99">
                  <c:v>672.08</c:v>
                </c:pt>
                <c:pt idx="100">
                  <c:v>675.06</c:v>
                </c:pt>
                <c:pt idx="101">
                  <c:v>678.07</c:v>
                </c:pt>
                <c:pt idx="102">
                  <c:v>681.11</c:v>
                </c:pt>
                <c:pt idx="103">
                  <c:v>684.17</c:v>
                </c:pt>
                <c:pt idx="104">
                  <c:v>687.26</c:v>
                </c:pt>
                <c:pt idx="105">
                  <c:v>690.37</c:v>
                </c:pt>
                <c:pt idx="106">
                  <c:v>693.52</c:v>
                </c:pt>
                <c:pt idx="107">
                  <c:v>696.69</c:v>
                </c:pt>
                <c:pt idx="108">
                  <c:v>699.89</c:v>
                </c:pt>
                <c:pt idx="109">
                  <c:v>703.11</c:v>
                </c:pt>
                <c:pt idx="110">
                  <c:v>706.36</c:v>
                </c:pt>
                <c:pt idx="111">
                  <c:v>709.64</c:v>
                </c:pt>
                <c:pt idx="112">
                  <c:v>712.94</c:v>
                </c:pt>
                <c:pt idx="113">
                  <c:v>716.27</c:v>
                </c:pt>
                <c:pt idx="114">
                  <c:v>719.62</c:v>
                </c:pt>
                <c:pt idx="115">
                  <c:v>723</c:v>
                </c:pt>
                <c:pt idx="116">
                  <c:v>726.4</c:v>
                </c:pt>
                <c:pt idx="117">
                  <c:v>729.83</c:v>
                </c:pt>
                <c:pt idx="118">
                  <c:v>733.28</c:v>
                </c:pt>
                <c:pt idx="119">
                  <c:v>736.75</c:v>
                </c:pt>
                <c:pt idx="120">
                  <c:v>740.25</c:v>
                </c:pt>
                <c:pt idx="121">
                  <c:v>743.77</c:v>
                </c:pt>
                <c:pt idx="122">
                  <c:v>747.31</c:v>
                </c:pt>
                <c:pt idx="123">
                  <c:v>750.87</c:v>
                </c:pt>
                <c:pt idx="124">
                  <c:v>754.46</c:v>
                </c:pt>
                <c:pt idx="125">
                  <c:v>758.06</c:v>
                </c:pt>
                <c:pt idx="126">
                  <c:v>761.69</c:v>
                </c:pt>
                <c:pt idx="127">
                  <c:v>765.33</c:v>
                </c:pt>
                <c:pt idx="128">
                  <c:v>768.99</c:v>
                </c:pt>
                <c:pt idx="129">
                  <c:v>772.67</c:v>
                </c:pt>
                <c:pt idx="130">
                  <c:v>776.37</c:v>
                </c:pt>
                <c:pt idx="131">
                  <c:v>780.08</c:v>
                </c:pt>
                <c:pt idx="132">
                  <c:v>783.8</c:v>
                </c:pt>
                <c:pt idx="133">
                  <c:v>787.54</c:v>
                </c:pt>
                <c:pt idx="134">
                  <c:v>791.29</c:v>
                </c:pt>
                <c:pt idx="135">
                  <c:v>795.06</c:v>
                </c:pt>
                <c:pt idx="136">
                  <c:v>798.83</c:v>
                </c:pt>
                <c:pt idx="137">
                  <c:v>802.61</c:v>
                </c:pt>
                <c:pt idx="138">
                  <c:v>806.4</c:v>
                </c:pt>
                <c:pt idx="139">
                  <c:v>810.2</c:v>
                </c:pt>
                <c:pt idx="140">
                  <c:v>814</c:v>
                </c:pt>
                <c:pt idx="141">
                  <c:v>817.81</c:v>
                </c:pt>
                <c:pt idx="142">
                  <c:v>821.62</c:v>
                </c:pt>
                <c:pt idx="143">
                  <c:v>825.43</c:v>
                </c:pt>
                <c:pt idx="144">
                  <c:v>829.25</c:v>
                </c:pt>
                <c:pt idx="145">
                  <c:v>833.07</c:v>
                </c:pt>
                <c:pt idx="146">
                  <c:v>836.89</c:v>
                </c:pt>
                <c:pt idx="147">
                  <c:v>840.71</c:v>
                </c:pt>
                <c:pt idx="148">
                  <c:v>844.52</c:v>
                </c:pt>
                <c:pt idx="149">
                  <c:v>848.34</c:v>
                </c:pt>
                <c:pt idx="150">
                  <c:v>852.16</c:v>
                </c:pt>
                <c:pt idx="151">
                  <c:v>855.97</c:v>
                </c:pt>
                <c:pt idx="152">
                  <c:v>859.78</c:v>
                </c:pt>
                <c:pt idx="153">
                  <c:v>863.58</c:v>
                </c:pt>
                <c:pt idx="154">
                  <c:v>867.38</c:v>
                </c:pt>
                <c:pt idx="155">
                  <c:v>871.17</c:v>
                </c:pt>
                <c:pt idx="156">
                  <c:v>874.96</c:v>
                </c:pt>
                <c:pt idx="157">
                  <c:v>878.74</c:v>
                </c:pt>
                <c:pt idx="158">
                  <c:v>882.52</c:v>
                </c:pt>
                <c:pt idx="159">
                  <c:v>886.29</c:v>
                </c:pt>
                <c:pt idx="160">
                  <c:v>890.04</c:v>
                </c:pt>
                <c:pt idx="161">
                  <c:v>893.79</c:v>
                </c:pt>
                <c:pt idx="162">
                  <c:v>897.52</c:v>
                </c:pt>
                <c:pt idx="163">
                  <c:v>901.24</c:v>
                </c:pt>
                <c:pt idx="164">
                  <c:v>904.94</c:v>
                </c:pt>
                <c:pt idx="165">
                  <c:v>908.61</c:v>
                </c:pt>
                <c:pt idx="166">
                  <c:v>912.27</c:v>
                </c:pt>
                <c:pt idx="167">
                  <c:v>915.89</c:v>
                </c:pt>
                <c:pt idx="168">
                  <c:v>919.48</c:v>
                </c:pt>
                <c:pt idx="169">
                  <c:v>923.02</c:v>
                </c:pt>
                <c:pt idx="170">
                  <c:v>926.51</c:v>
                </c:pt>
                <c:pt idx="171">
                  <c:v>929.93</c:v>
                </c:pt>
                <c:pt idx="172">
                  <c:v>933.27</c:v>
                </c:pt>
                <c:pt idx="173">
                  <c:v>936.52</c:v>
                </c:pt>
                <c:pt idx="174">
                  <c:v>939.66</c:v>
                </c:pt>
                <c:pt idx="175">
                  <c:v>942.65</c:v>
                </c:pt>
                <c:pt idx="176">
                  <c:v>945.48</c:v>
                </c:pt>
                <c:pt idx="177">
                  <c:v>948.11</c:v>
                </c:pt>
                <c:pt idx="178">
                  <c:v>950.5</c:v>
                </c:pt>
                <c:pt idx="179">
                  <c:v>952.62</c:v>
                </c:pt>
                <c:pt idx="180">
                  <c:v>954.42</c:v>
                </c:pt>
                <c:pt idx="181">
                  <c:v>955.87</c:v>
                </c:pt>
                <c:pt idx="182">
                  <c:v>956.91</c:v>
                </c:pt>
                <c:pt idx="183">
                  <c:v>957.65</c:v>
                </c:pt>
                <c:pt idx="184">
                  <c:v>961.24</c:v>
                </c:pt>
                <c:pt idx="185">
                  <c:v>964.82</c:v>
                </c:pt>
                <c:pt idx="186">
                  <c:v>968.4</c:v>
                </c:pt>
                <c:pt idx="187">
                  <c:v>971.96</c:v>
                </c:pt>
                <c:pt idx="188">
                  <c:v>975.51</c:v>
                </c:pt>
                <c:pt idx="189">
                  <c:v>979.05</c:v>
                </c:pt>
                <c:pt idx="190">
                  <c:v>982.58</c:v>
                </c:pt>
                <c:pt idx="191">
                  <c:v>986.09</c:v>
                </c:pt>
                <c:pt idx="192">
                  <c:v>989.59</c:v>
                </c:pt>
                <c:pt idx="193">
                  <c:v>993.07</c:v>
                </c:pt>
                <c:pt idx="194">
                  <c:v>996.54</c:v>
                </c:pt>
                <c:pt idx="195">
                  <c:v>1000</c:v>
                </c:pt>
                <c:pt idx="196">
                  <c:v>1003.44</c:v>
                </c:pt>
                <c:pt idx="197">
                  <c:v>1006.87</c:v>
                </c:pt>
                <c:pt idx="198">
                  <c:v>1010.29</c:v>
                </c:pt>
                <c:pt idx="199">
                  <c:v>1013.69</c:v>
                </c:pt>
                <c:pt idx="200">
                  <c:v>1017.08</c:v>
                </c:pt>
                <c:pt idx="201">
                  <c:v>1020.45</c:v>
                </c:pt>
                <c:pt idx="202">
                  <c:v>1023.81</c:v>
                </c:pt>
                <c:pt idx="203">
                  <c:v>1027.1500000000001</c:v>
                </c:pt>
                <c:pt idx="204">
                  <c:v>1030.48</c:v>
                </c:pt>
                <c:pt idx="205">
                  <c:v>1033.79</c:v>
                </c:pt>
                <c:pt idx="206">
                  <c:v>1037.08</c:v>
                </c:pt>
                <c:pt idx="207">
                  <c:v>1040.3499999999999</c:v>
                </c:pt>
                <c:pt idx="208">
                  <c:v>1043.6099999999999</c:v>
                </c:pt>
                <c:pt idx="209">
                  <c:v>1046.8399999999999</c:v>
                </c:pt>
                <c:pt idx="210">
                  <c:v>1050.06</c:v>
                </c:pt>
                <c:pt idx="211">
                  <c:v>1053.25</c:v>
                </c:pt>
                <c:pt idx="212">
                  <c:v>1056.43</c:v>
                </c:pt>
                <c:pt idx="213">
                  <c:v>1059.58</c:v>
                </c:pt>
                <c:pt idx="214">
                  <c:v>1062.71</c:v>
                </c:pt>
                <c:pt idx="215">
                  <c:v>1065.81</c:v>
                </c:pt>
                <c:pt idx="216">
                  <c:v>1068.8900000000001</c:v>
                </c:pt>
                <c:pt idx="217">
                  <c:v>1071.95</c:v>
                </c:pt>
                <c:pt idx="218">
                  <c:v>1074.98</c:v>
                </c:pt>
                <c:pt idx="219">
                  <c:v>1077.98</c:v>
                </c:pt>
                <c:pt idx="220">
                  <c:v>1080.96</c:v>
                </c:pt>
                <c:pt idx="221">
                  <c:v>1083.9100000000001</c:v>
                </c:pt>
                <c:pt idx="222">
                  <c:v>1086.83</c:v>
                </c:pt>
                <c:pt idx="223">
                  <c:v>1089.73</c:v>
                </c:pt>
                <c:pt idx="224">
                  <c:v>1092.5999999999999</c:v>
                </c:pt>
                <c:pt idx="225">
                  <c:v>1095.44</c:v>
                </c:pt>
                <c:pt idx="226">
                  <c:v>1098.25</c:v>
                </c:pt>
                <c:pt idx="227">
                  <c:v>1101.03</c:v>
                </c:pt>
                <c:pt idx="228">
                  <c:v>1103.79</c:v>
                </c:pt>
                <c:pt idx="229">
                  <c:v>1106.51</c:v>
                </c:pt>
                <c:pt idx="230">
                  <c:v>1109.21</c:v>
                </c:pt>
                <c:pt idx="231">
                  <c:v>1111.8800000000001</c:v>
                </c:pt>
                <c:pt idx="232">
                  <c:v>1114.53</c:v>
                </c:pt>
                <c:pt idx="233">
                  <c:v>1117.1400000000001</c:v>
                </c:pt>
                <c:pt idx="234">
                  <c:v>1119.73</c:v>
                </c:pt>
                <c:pt idx="235">
                  <c:v>1122.28</c:v>
                </c:pt>
                <c:pt idx="236">
                  <c:v>1124.81</c:v>
                </c:pt>
                <c:pt idx="237">
                  <c:v>1127.32</c:v>
                </c:pt>
                <c:pt idx="238">
                  <c:v>1129.8</c:v>
                </c:pt>
                <c:pt idx="239">
                  <c:v>1132.25</c:v>
                </c:pt>
                <c:pt idx="240">
                  <c:v>1134.68</c:v>
                </c:pt>
                <c:pt idx="241">
                  <c:v>1137.08</c:v>
                </c:pt>
                <c:pt idx="242">
                  <c:v>1139.45</c:v>
                </c:pt>
                <c:pt idx="243">
                  <c:v>1141.81</c:v>
                </c:pt>
                <c:pt idx="244">
                  <c:v>1144.1400000000001</c:v>
                </c:pt>
                <c:pt idx="245">
                  <c:v>1146.45</c:v>
                </c:pt>
                <c:pt idx="246">
                  <c:v>1148.73</c:v>
                </c:pt>
                <c:pt idx="247">
                  <c:v>1151</c:v>
                </c:pt>
                <c:pt idx="248">
                  <c:v>1153.24</c:v>
                </c:pt>
                <c:pt idx="249">
                  <c:v>1155.47</c:v>
                </c:pt>
                <c:pt idx="250">
                  <c:v>1157.68</c:v>
                </c:pt>
                <c:pt idx="251">
                  <c:v>1159.8599999999999</c:v>
                </c:pt>
                <c:pt idx="252">
                  <c:v>1162.04</c:v>
                </c:pt>
                <c:pt idx="253">
                  <c:v>1164.19</c:v>
                </c:pt>
                <c:pt idx="254">
                  <c:v>1166.33</c:v>
                </c:pt>
                <c:pt idx="255">
                  <c:v>1168.46</c:v>
                </c:pt>
                <c:pt idx="256">
                  <c:v>1170.57</c:v>
                </c:pt>
                <c:pt idx="257">
                  <c:v>1172.67</c:v>
                </c:pt>
                <c:pt idx="258">
                  <c:v>1174.76</c:v>
                </c:pt>
                <c:pt idx="259">
                  <c:v>1176.8399999999999</c:v>
                </c:pt>
                <c:pt idx="260">
                  <c:v>1178.9100000000001</c:v>
                </c:pt>
                <c:pt idx="261">
                  <c:v>1180.97</c:v>
                </c:pt>
                <c:pt idx="262">
                  <c:v>1183.02</c:v>
                </c:pt>
                <c:pt idx="263">
                  <c:v>1185.06</c:v>
                </c:pt>
                <c:pt idx="264">
                  <c:v>1187.0999999999999</c:v>
                </c:pt>
                <c:pt idx="265">
                  <c:v>1189.1300000000001</c:v>
                </c:pt>
                <c:pt idx="266">
                  <c:v>1191.1600000000001</c:v>
                </c:pt>
                <c:pt idx="267">
                  <c:v>1193.19</c:v>
                </c:pt>
                <c:pt idx="268">
                  <c:v>1195.22</c:v>
                </c:pt>
                <c:pt idx="269">
                  <c:v>1197.25</c:v>
                </c:pt>
                <c:pt idx="270">
                  <c:v>1199.27</c:v>
                </c:pt>
                <c:pt idx="271">
                  <c:v>1201.3</c:v>
                </c:pt>
                <c:pt idx="272">
                  <c:v>1203.3399999999999</c:v>
                </c:pt>
                <c:pt idx="273">
                  <c:v>1205.3800000000001</c:v>
                </c:pt>
                <c:pt idx="274">
                  <c:v>1207.43</c:v>
                </c:pt>
                <c:pt idx="275">
                  <c:v>1209.48</c:v>
                </c:pt>
                <c:pt idx="276">
                  <c:v>1211.55</c:v>
                </c:pt>
                <c:pt idx="277">
                  <c:v>1213.6199999999999</c:v>
                </c:pt>
                <c:pt idx="278">
                  <c:v>1215.71</c:v>
                </c:pt>
                <c:pt idx="279">
                  <c:v>1217.82</c:v>
                </c:pt>
                <c:pt idx="280">
                  <c:v>1219.94</c:v>
                </c:pt>
                <c:pt idx="281">
                  <c:v>1222.08</c:v>
                </c:pt>
                <c:pt idx="282">
                  <c:v>1224.23</c:v>
                </c:pt>
                <c:pt idx="283">
                  <c:v>1226.4100000000001</c:v>
                </c:pt>
                <c:pt idx="284">
                  <c:v>1228.6099999999999</c:v>
                </c:pt>
                <c:pt idx="285">
                  <c:v>1230.83</c:v>
                </c:pt>
                <c:pt idx="286">
                  <c:v>1233.07</c:v>
                </c:pt>
                <c:pt idx="287">
                  <c:v>1235.3399999999999</c:v>
                </c:pt>
                <c:pt idx="288">
                  <c:v>1237.6400000000001</c:v>
                </c:pt>
                <c:pt idx="289">
                  <c:v>1239.96</c:v>
                </c:pt>
                <c:pt idx="290">
                  <c:v>1242.31</c:v>
                </c:pt>
                <c:pt idx="291">
                  <c:v>1244.69</c:v>
                </c:pt>
                <c:pt idx="292">
                  <c:v>1247.0999999999999</c:v>
                </c:pt>
                <c:pt idx="293">
                  <c:v>1249.54</c:v>
                </c:pt>
                <c:pt idx="294">
                  <c:v>1252</c:v>
                </c:pt>
                <c:pt idx="295">
                  <c:v>1254.5</c:v>
                </c:pt>
                <c:pt idx="296">
                  <c:v>1257.03</c:v>
                </c:pt>
                <c:pt idx="297">
                  <c:v>1259.5899999999999</c:v>
                </c:pt>
                <c:pt idx="298">
                  <c:v>1262.18</c:v>
                </c:pt>
                <c:pt idx="299">
                  <c:v>1264.8</c:v>
                </c:pt>
                <c:pt idx="300">
                  <c:v>1267.45</c:v>
                </c:pt>
                <c:pt idx="301">
                  <c:v>1270.1300000000001</c:v>
                </c:pt>
                <c:pt idx="302">
                  <c:v>1272.8399999999999</c:v>
                </c:pt>
                <c:pt idx="303">
                  <c:v>1275.58</c:v>
                </c:pt>
                <c:pt idx="304">
                  <c:v>1278.3499999999999</c:v>
                </c:pt>
                <c:pt idx="305">
                  <c:v>1281.1400000000001</c:v>
                </c:pt>
                <c:pt idx="306">
                  <c:v>1283.93</c:v>
                </c:pt>
                <c:pt idx="307">
                  <c:v>1286.73</c:v>
                </c:pt>
                <c:pt idx="308">
                  <c:v>1289.54</c:v>
                </c:pt>
                <c:pt idx="309">
                  <c:v>1292.3399999999999</c:v>
                </c:pt>
                <c:pt idx="310">
                  <c:v>1295.1500000000001</c:v>
                </c:pt>
                <c:pt idx="311">
                  <c:v>1297.96</c:v>
                </c:pt>
                <c:pt idx="312">
                  <c:v>1300.77</c:v>
                </c:pt>
                <c:pt idx="313">
                  <c:v>1303.58</c:v>
                </c:pt>
                <c:pt idx="314">
                  <c:v>1306.3800000000001</c:v>
                </c:pt>
                <c:pt idx="315">
                  <c:v>1309.19</c:v>
                </c:pt>
                <c:pt idx="316">
                  <c:v>1311.99</c:v>
                </c:pt>
                <c:pt idx="317">
                  <c:v>1314.78</c:v>
                </c:pt>
                <c:pt idx="318">
                  <c:v>1317.58</c:v>
                </c:pt>
                <c:pt idx="319">
                  <c:v>1320.36</c:v>
                </c:pt>
                <c:pt idx="320">
                  <c:v>1323.14</c:v>
                </c:pt>
                <c:pt idx="321">
                  <c:v>1325.91</c:v>
                </c:pt>
                <c:pt idx="322">
                  <c:v>1328.68</c:v>
                </c:pt>
                <c:pt idx="323">
                  <c:v>1331.44</c:v>
                </c:pt>
                <c:pt idx="324">
                  <c:v>1334.19</c:v>
                </c:pt>
                <c:pt idx="325">
                  <c:v>1336.93</c:v>
                </c:pt>
                <c:pt idx="326">
                  <c:v>1339.66</c:v>
                </c:pt>
                <c:pt idx="327">
                  <c:v>1342.38</c:v>
                </c:pt>
                <c:pt idx="328">
                  <c:v>1345.09</c:v>
                </c:pt>
                <c:pt idx="329">
                  <c:v>1347.8</c:v>
                </c:pt>
                <c:pt idx="330">
                  <c:v>1350.49</c:v>
                </c:pt>
                <c:pt idx="331">
                  <c:v>1353.17</c:v>
                </c:pt>
                <c:pt idx="332">
                  <c:v>1355.84</c:v>
                </c:pt>
                <c:pt idx="333">
                  <c:v>1358.5</c:v>
                </c:pt>
                <c:pt idx="334">
                  <c:v>1361.15</c:v>
                </c:pt>
                <c:pt idx="335">
                  <c:v>1363.78</c:v>
                </c:pt>
                <c:pt idx="336">
                  <c:v>1366.4</c:v>
                </c:pt>
                <c:pt idx="337">
                  <c:v>1369.01</c:v>
                </c:pt>
                <c:pt idx="338">
                  <c:v>1371.61</c:v>
                </c:pt>
                <c:pt idx="339">
                  <c:v>1374.2</c:v>
                </c:pt>
                <c:pt idx="340">
                  <c:v>1376.77</c:v>
                </c:pt>
                <c:pt idx="341">
                  <c:v>1379.33</c:v>
                </c:pt>
                <c:pt idx="342">
                  <c:v>1381.87</c:v>
                </c:pt>
                <c:pt idx="343">
                  <c:v>1384.4</c:v>
                </c:pt>
                <c:pt idx="344">
                  <c:v>1386.91</c:v>
                </c:pt>
                <c:pt idx="345">
                  <c:v>1389.42</c:v>
                </c:pt>
                <c:pt idx="346">
                  <c:v>1391.9</c:v>
                </c:pt>
                <c:pt idx="347">
                  <c:v>1394.37</c:v>
                </c:pt>
                <c:pt idx="348">
                  <c:v>1396.83</c:v>
                </c:pt>
                <c:pt idx="349">
                  <c:v>1399.27</c:v>
                </c:pt>
                <c:pt idx="350">
                  <c:v>1401.7</c:v>
                </c:pt>
                <c:pt idx="351">
                  <c:v>1404.11</c:v>
                </c:pt>
                <c:pt idx="352">
                  <c:v>1406.5</c:v>
                </c:pt>
                <c:pt idx="353">
                  <c:v>1408.88</c:v>
                </c:pt>
                <c:pt idx="354">
                  <c:v>1411.24</c:v>
                </c:pt>
                <c:pt idx="355">
                  <c:v>1413.58</c:v>
                </c:pt>
                <c:pt idx="356">
                  <c:v>1415.91</c:v>
                </c:pt>
                <c:pt idx="357">
                  <c:v>1418.22</c:v>
                </c:pt>
                <c:pt idx="358">
                  <c:v>1420.51</c:v>
                </c:pt>
                <c:pt idx="359">
                  <c:v>1422.78</c:v>
                </c:pt>
                <c:pt idx="360">
                  <c:v>1425.03</c:v>
                </c:pt>
                <c:pt idx="361">
                  <c:v>1427.27</c:v>
                </c:pt>
                <c:pt idx="362">
                  <c:v>1429.49</c:v>
                </c:pt>
                <c:pt idx="363">
                  <c:v>1431.68</c:v>
                </c:pt>
                <c:pt idx="364">
                  <c:v>1433.86</c:v>
                </c:pt>
                <c:pt idx="365">
                  <c:v>1435.91</c:v>
                </c:pt>
              </c:numCache>
            </c:numRef>
          </c:val>
          <c:smooth val="1"/>
        </c:ser>
        <c:ser>
          <c:idx val="1"/>
          <c:order val="1"/>
          <c:spPr>
            <a:ln>
              <a:solidFill>
                <a:srgbClr val="00B050"/>
              </a:solidFill>
            </a:ln>
          </c:spPr>
          <c:marker>
            <c:symbol val="none"/>
          </c:marker>
          <c:cat>
            <c:numRef>
              <c:f>'C:\Users\takeshi\workspace\downtemp(2000)\20d8\[FB_Chumgrowth.csv]FB_Chumgrowth'!$A$518:$A$883</c:f>
              <c:numCache>
                <c:formatCode>General</c:formatCode>
                <c:ptCount val="366"/>
                <c:pt idx="0">
                  <c:v>33756</c:v>
                </c:pt>
                <c:pt idx="1">
                  <c:v>33757</c:v>
                </c:pt>
                <c:pt idx="2">
                  <c:v>33758</c:v>
                </c:pt>
                <c:pt idx="3">
                  <c:v>33759</c:v>
                </c:pt>
                <c:pt idx="4">
                  <c:v>33760</c:v>
                </c:pt>
                <c:pt idx="5">
                  <c:v>33761</c:v>
                </c:pt>
                <c:pt idx="6">
                  <c:v>33762</c:v>
                </c:pt>
                <c:pt idx="7">
                  <c:v>33763</c:v>
                </c:pt>
                <c:pt idx="8">
                  <c:v>33764</c:v>
                </c:pt>
                <c:pt idx="9">
                  <c:v>33765</c:v>
                </c:pt>
                <c:pt idx="10">
                  <c:v>33766</c:v>
                </c:pt>
                <c:pt idx="11">
                  <c:v>33767</c:v>
                </c:pt>
                <c:pt idx="12">
                  <c:v>33768</c:v>
                </c:pt>
                <c:pt idx="13">
                  <c:v>33769</c:v>
                </c:pt>
                <c:pt idx="14">
                  <c:v>33770</c:v>
                </c:pt>
                <c:pt idx="15">
                  <c:v>33771</c:v>
                </c:pt>
                <c:pt idx="16">
                  <c:v>33772</c:v>
                </c:pt>
                <c:pt idx="17">
                  <c:v>33773</c:v>
                </c:pt>
                <c:pt idx="18">
                  <c:v>33774</c:v>
                </c:pt>
                <c:pt idx="19">
                  <c:v>33775</c:v>
                </c:pt>
                <c:pt idx="20">
                  <c:v>33776</c:v>
                </c:pt>
                <c:pt idx="21">
                  <c:v>33777</c:v>
                </c:pt>
                <c:pt idx="22">
                  <c:v>33778</c:v>
                </c:pt>
                <c:pt idx="23">
                  <c:v>33779</c:v>
                </c:pt>
                <c:pt idx="24">
                  <c:v>33780</c:v>
                </c:pt>
                <c:pt idx="25">
                  <c:v>33781</c:v>
                </c:pt>
                <c:pt idx="26">
                  <c:v>33782</c:v>
                </c:pt>
                <c:pt idx="27">
                  <c:v>33783</c:v>
                </c:pt>
                <c:pt idx="28">
                  <c:v>33784</c:v>
                </c:pt>
                <c:pt idx="29">
                  <c:v>33785</c:v>
                </c:pt>
                <c:pt idx="30">
                  <c:v>33786</c:v>
                </c:pt>
                <c:pt idx="31">
                  <c:v>33787</c:v>
                </c:pt>
                <c:pt idx="32">
                  <c:v>33788</c:v>
                </c:pt>
                <c:pt idx="33">
                  <c:v>33789</c:v>
                </c:pt>
                <c:pt idx="34">
                  <c:v>33790</c:v>
                </c:pt>
                <c:pt idx="35">
                  <c:v>33791</c:v>
                </c:pt>
                <c:pt idx="36">
                  <c:v>33792</c:v>
                </c:pt>
                <c:pt idx="37">
                  <c:v>33793</c:v>
                </c:pt>
                <c:pt idx="38">
                  <c:v>33794</c:v>
                </c:pt>
                <c:pt idx="39">
                  <c:v>33795</c:v>
                </c:pt>
                <c:pt idx="40">
                  <c:v>33796</c:v>
                </c:pt>
                <c:pt idx="41">
                  <c:v>33797</c:v>
                </c:pt>
                <c:pt idx="42">
                  <c:v>33798</c:v>
                </c:pt>
                <c:pt idx="43">
                  <c:v>33799</c:v>
                </c:pt>
                <c:pt idx="44">
                  <c:v>33800</c:v>
                </c:pt>
                <c:pt idx="45">
                  <c:v>33801</c:v>
                </c:pt>
                <c:pt idx="46">
                  <c:v>33802</c:v>
                </c:pt>
                <c:pt idx="47">
                  <c:v>33803</c:v>
                </c:pt>
                <c:pt idx="48">
                  <c:v>33804</c:v>
                </c:pt>
                <c:pt idx="49">
                  <c:v>33805</c:v>
                </c:pt>
                <c:pt idx="50">
                  <c:v>33806</c:v>
                </c:pt>
                <c:pt idx="51">
                  <c:v>33807</c:v>
                </c:pt>
                <c:pt idx="52">
                  <c:v>33808</c:v>
                </c:pt>
                <c:pt idx="53">
                  <c:v>33809</c:v>
                </c:pt>
                <c:pt idx="54">
                  <c:v>33810</c:v>
                </c:pt>
                <c:pt idx="55">
                  <c:v>33811</c:v>
                </c:pt>
                <c:pt idx="56">
                  <c:v>33812</c:v>
                </c:pt>
                <c:pt idx="57">
                  <c:v>33813</c:v>
                </c:pt>
                <c:pt idx="58">
                  <c:v>33814</c:v>
                </c:pt>
                <c:pt idx="59">
                  <c:v>33815</c:v>
                </c:pt>
                <c:pt idx="60">
                  <c:v>33816</c:v>
                </c:pt>
                <c:pt idx="61">
                  <c:v>33817</c:v>
                </c:pt>
                <c:pt idx="62">
                  <c:v>33818</c:v>
                </c:pt>
                <c:pt idx="63">
                  <c:v>33819</c:v>
                </c:pt>
                <c:pt idx="64">
                  <c:v>33820</c:v>
                </c:pt>
                <c:pt idx="65">
                  <c:v>33821</c:v>
                </c:pt>
                <c:pt idx="66">
                  <c:v>33822</c:v>
                </c:pt>
                <c:pt idx="67">
                  <c:v>33823</c:v>
                </c:pt>
                <c:pt idx="68">
                  <c:v>33824</c:v>
                </c:pt>
                <c:pt idx="69">
                  <c:v>33825</c:v>
                </c:pt>
                <c:pt idx="70">
                  <c:v>33826</c:v>
                </c:pt>
                <c:pt idx="71">
                  <c:v>33827</c:v>
                </c:pt>
                <c:pt idx="72">
                  <c:v>33828</c:v>
                </c:pt>
                <c:pt idx="73">
                  <c:v>33829</c:v>
                </c:pt>
                <c:pt idx="74">
                  <c:v>33830</c:v>
                </c:pt>
                <c:pt idx="75">
                  <c:v>33831</c:v>
                </c:pt>
                <c:pt idx="76">
                  <c:v>33832</c:v>
                </c:pt>
                <c:pt idx="77">
                  <c:v>33833</c:v>
                </c:pt>
                <c:pt idx="78">
                  <c:v>33834</c:v>
                </c:pt>
                <c:pt idx="79">
                  <c:v>33835</c:v>
                </c:pt>
                <c:pt idx="80">
                  <c:v>33836</c:v>
                </c:pt>
                <c:pt idx="81">
                  <c:v>33837</c:v>
                </c:pt>
                <c:pt idx="82">
                  <c:v>33838</c:v>
                </c:pt>
                <c:pt idx="83">
                  <c:v>33839</c:v>
                </c:pt>
                <c:pt idx="84">
                  <c:v>33840</c:v>
                </c:pt>
                <c:pt idx="85">
                  <c:v>33841</c:v>
                </c:pt>
                <c:pt idx="86">
                  <c:v>33842</c:v>
                </c:pt>
                <c:pt idx="87">
                  <c:v>33843</c:v>
                </c:pt>
                <c:pt idx="88">
                  <c:v>33844</c:v>
                </c:pt>
                <c:pt idx="89">
                  <c:v>33845</c:v>
                </c:pt>
                <c:pt idx="90">
                  <c:v>33846</c:v>
                </c:pt>
                <c:pt idx="91">
                  <c:v>33847</c:v>
                </c:pt>
                <c:pt idx="92">
                  <c:v>33848</c:v>
                </c:pt>
                <c:pt idx="93">
                  <c:v>33849</c:v>
                </c:pt>
                <c:pt idx="94">
                  <c:v>33850</c:v>
                </c:pt>
                <c:pt idx="95">
                  <c:v>33851</c:v>
                </c:pt>
                <c:pt idx="96">
                  <c:v>33852</c:v>
                </c:pt>
                <c:pt idx="97">
                  <c:v>33853</c:v>
                </c:pt>
                <c:pt idx="98">
                  <c:v>33854</c:v>
                </c:pt>
                <c:pt idx="99">
                  <c:v>33855</c:v>
                </c:pt>
                <c:pt idx="100">
                  <c:v>33856</c:v>
                </c:pt>
                <c:pt idx="101">
                  <c:v>33857</c:v>
                </c:pt>
                <c:pt idx="102">
                  <c:v>33858</c:v>
                </c:pt>
                <c:pt idx="103">
                  <c:v>33859</c:v>
                </c:pt>
                <c:pt idx="104">
                  <c:v>33860</c:v>
                </c:pt>
                <c:pt idx="105">
                  <c:v>33861</c:v>
                </c:pt>
                <c:pt idx="106">
                  <c:v>33862</c:v>
                </c:pt>
                <c:pt idx="107">
                  <c:v>33863</c:v>
                </c:pt>
                <c:pt idx="108">
                  <c:v>33864</c:v>
                </c:pt>
                <c:pt idx="109">
                  <c:v>33865</c:v>
                </c:pt>
                <c:pt idx="110">
                  <c:v>33866</c:v>
                </c:pt>
                <c:pt idx="111">
                  <c:v>33867</c:v>
                </c:pt>
                <c:pt idx="112">
                  <c:v>33868</c:v>
                </c:pt>
                <c:pt idx="113">
                  <c:v>33869</c:v>
                </c:pt>
                <c:pt idx="114">
                  <c:v>33870</c:v>
                </c:pt>
                <c:pt idx="115">
                  <c:v>33871</c:v>
                </c:pt>
                <c:pt idx="116">
                  <c:v>33872</c:v>
                </c:pt>
                <c:pt idx="117">
                  <c:v>33873</c:v>
                </c:pt>
                <c:pt idx="118">
                  <c:v>33874</c:v>
                </c:pt>
                <c:pt idx="119">
                  <c:v>33875</c:v>
                </c:pt>
                <c:pt idx="120">
                  <c:v>33876</c:v>
                </c:pt>
                <c:pt idx="121">
                  <c:v>33877</c:v>
                </c:pt>
                <c:pt idx="122">
                  <c:v>33878</c:v>
                </c:pt>
                <c:pt idx="123">
                  <c:v>33879</c:v>
                </c:pt>
                <c:pt idx="124">
                  <c:v>33880</c:v>
                </c:pt>
                <c:pt idx="125">
                  <c:v>33881</c:v>
                </c:pt>
                <c:pt idx="126">
                  <c:v>33882</c:v>
                </c:pt>
                <c:pt idx="127">
                  <c:v>33883</c:v>
                </c:pt>
                <c:pt idx="128">
                  <c:v>33884</c:v>
                </c:pt>
                <c:pt idx="129">
                  <c:v>33885</c:v>
                </c:pt>
                <c:pt idx="130">
                  <c:v>33886</c:v>
                </c:pt>
                <c:pt idx="131">
                  <c:v>33887</c:v>
                </c:pt>
                <c:pt idx="132">
                  <c:v>33888</c:v>
                </c:pt>
                <c:pt idx="133">
                  <c:v>33889</c:v>
                </c:pt>
                <c:pt idx="134">
                  <c:v>33890</c:v>
                </c:pt>
                <c:pt idx="135">
                  <c:v>33891</c:v>
                </c:pt>
                <c:pt idx="136">
                  <c:v>33892</c:v>
                </c:pt>
                <c:pt idx="137">
                  <c:v>33893</c:v>
                </c:pt>
                <c:pt idx="138">
                  <c:v>33894</c:v>
                </c:pt>
                <c:pt idx="139">
                  <c:v>33895</c:v>
                </c:pt>
                <c:pt idx="140">
                  <c:v>33896</c:v>
                </c:pt>
                <c:pt idx="141">
                  <c:v>33897</c:v>
                </c:pt>
                <c:pt idx="142">
                  <c:v>33898</c:v>
                </c:pt>
                <c:pt idx="143">
                  <c:v>33899</c:v>
                </c:pt>
                <c:pt idx="144">
                  <c:v>33900</c:v>
                </c:pt>
                <c:pt idx="145">
                  <c:v>33901</c:v>
                </c:pt>
                <c:pt idx="146">
                  <c:v>33902</c:v>
                </c:pt>
                <c:pt idx="147">
                  <c:v>33903</c:v>
                </c:pt>
                <c:pt idx="148">
                  <c:v>33904</c:v>
                </c:pt>
                <c:pt idx="149">
                  <c:v>33905</c:v>
                </c:pt>
                <c:pt idx="150">
                  <c:v>33906</c:v>
                </c:pt>
                <c:pt idx="151">
                  <c:v>33907</c:v>
                </c:pt>
                <c:pt idx="152">
                  <c:v>33908</c:v>
                </c:pt>
                <c:pt idx="153">
                  <c:v>33909</c:v>
                </c:pt>
                <c:pt idx="154">
                  <c:v>33910</c:v>
                </c:pt>
                <c:pt idx="155">
                  <c:v>33911</c:v>
                </c:pt>
                <c:pt idx="156">
                  <c:v>33912</c:v>
                </c:pt>
                <c:pt idx="157">
                  <c:v>33913</c:v>
                </c:pt>
                <c:pt idx="158">
                  <c:v>33914</c:v>
                </c:pt>
                <c:pt idx="159">
                  <c:v>33915</c:v>
                </c:pt>
                <c:pt idx="160">
                  <c:v>33916</c:v>
                </c:pt>
                <c:pt idx="161">
                  <c:v>33917</c:v>
                </c:pt>
                <c:pt idx="162">
                  <c:v>33918</c:v>
                </c:pt>
                <c:pt idx="163">
                  <c:v>33919</c:v>
                </c:pt>
                <c:pt idx="164">
                  <c:v>33920</c:v>
                </c:pt>
                <c:pt idx="165">
                  <c:v>33921</c:v>
                </c:pt>
                <c:pt idx="166">
                  <c:v>33922</c:v>
                </c:pt>
                <c:pt idx="167">
                  <c:v>33923</c:v>
                </c:pt>
                <c:pt idx="168">
                  <c:v>33924</c:v>
                </c:pt>
                <c:pt idx="169">
                  <c:v>33925</c:v>
                </c:pt>
                <c:pt idx="170">
                  <c:v>33926</c:v>
                </c:pt>
                <c:pt idx="171">
                  <c:v>33927</c:v>
                </c:pt>
                <c:pt idx="172">
                  <c:v>33928</c:v>
                </c:pt>
                <c:pt idx="173">
                  <c:v>33929</c:v>
                </c:pt>
                <c:pt idx="174">
                  <c:v>33930</c:v>
                </c:pt>
                <c:pt idx="175">
                  <c:v>33931</c:v>
                </c:pt>
                <c:pt idx="176">
                  <c:v>33932</c:v>
                </c:pt>
                <c:pt idx="177">
                  <c:v>33933</c:v>
                </c:pt>
                <c:pt idx="178">
                  <c:v>33934</c:v>
                </c:pt>
                <c:pt idx="179">
                  <c:v>33935</c:v>
                </c:pt>
                <c:pt idx="180">
                  <c:v>33936</c:v>
                </c:pt>
                <c:pt idx="181">
                  <c:v>33937</c:v>
                </c:pt>
                <c:pt idx="182">
                  <c:v>33938</c:v>
                </c:pt>
                <c:pt idx="183">
                  <c:v>33939</c:v>
                </c:pt>
                <c:pt idx="184">
                  <c:v>33940</c:v>
                </c:pt>
                <c:pt idx="185">
                  <c:v>33941</c:v>
                </c:pt>
                <c:pt idx="186">
                  <c:v>33942</c:v>
                </c:pt>
                <c:pt idx="187">
                  <c:v>33943</c:v>
                </c:pt>
                <c:pt idx="188">
                  <c:v>33944</c:v>
                </c:pt>
                <c:pt idx="189">
                  <c:v>33945</c:v>
                </c:pt>
                <c:pt idx="190">
                  <c:v>33946</c:v>
                </c:pt>
                <c:pt idx="191">
                  <c:v>33947</c:v>
                </c:pt>
                <c:pt idx="192">
                  <c:v>33948</c:v>
                </c:pt>
                <c:pt idx="193">
                  <c:v>33949</c:v>
                </c:pt>
                <c:pt idx="194">
                  <c:v>33950</c:v>
                </c:pt>
                <c:pt idx="195">
                  <c:v>33951</c:v>
                </c:pt>
                <c:pt idx="196">
                  <c:v>33952</c:v>
                </c:pt>
                <c:pt idx="197">
                  <c:v>33953</c:v>
                </c:pt>
                <c:pt idx="198">
                  <c:v>33954</c:v>
                </c:pt>
                <c:pt idx="199">
                  <c:v>33955</c:v>
                </c:pt>
                <c:pt idx="200">
                  <c:v>33956</c:v>
                </c:pt>
                <c:pt idx="201">
                  <c:v>33957</c:v>
                </c:pt>
                <c:pt idx="202">
                  <c:v>33958</c:v>
                </c:pt>
                <c:pt idx="203">
                  <c:v>33959</c:v>
                </c:pt>
                <c:pt idx="204">
                  <c:v>33960</c:v>
                </c:pt>
                <c:pt idx="205">
                  <c:v>33961</c:v>
                </c:pt>
                <c:pt idx="206">
                  <c:v>33962</c:v>
                </c:pt>
                <c:pt idx="207">
                  <c:v>33963</c:v>
                </c:pt>
                <c:pt idx="208">
                  <c:v>33964</c:v>
                </c:pt>
                <c:pt idx="209">
                  <c:v>33965</c:v>
                </c:pt>
                <c:pt idx="210">
                  <c:v>33966</c:v>
                </c:pt>
                <c:pt idx="211">
                  <c:v>33967</c:v>
                </c:pt>
                <c:pt idx="212">
                  <c:v>33968</c:v>
                </c:pt>
                <c:pt idx="213">
                  <c:v>33969</c:v>
                </c:pt>
                <c:pt idx="214">
                  <c:v>33970</c:v>
                </c:pt>
                <c:pt idx="215">
                  <c:v>33971</c:v>
                </c:pt>
                <c:pt idx="216">
                  <c:v>33972</c:v>
                </c:pt>
                <c:pt idx="217">
                  <c:v>33973</c:v>
                </c:pt>
                <c:pt idx="218">
                  <c:v>33974</c:v>
                </c:pt>
                <c:pt idx="219">
                  <c:v>33975</c:v>
                </c:pt>
                <c:pt idx="220">
                  <c:v>33976</c:v>
                </c:pt>
                <c:pt idx="221">
                  <c:v>33977</c:v>
                </c:pt>
                <c:pt idx="222">
                  <c:v>33978</c:v>
                </c:pt>
                <c:pt idx="223">
                  <c:v>33979</c:v>
                </c:pt>
                <c:pt idx="224">
                  <c:v>33980</c:v>
                </c:pt>
                <c:pt idx="225">
                  <c:v>33981</c:v>
                </c:pt>
                <c:pt idx="226">
                  <c:v>33982</c:v>
                </c:pt>
                <c:pt idx="227">
                  <c:v>33983</c:v>
                </c:pt>
                <c:pt idx="228">
                  <c:v>33984</c:v>
                </c:pt>
                <c:pt idx="229">
                  <c:v>33985</c:v>
                </c:pt>
                <c:pt idx="230">
                  <c:v>33986</c:v>
                </c:pt>
                <c:pt idx="231">
                  <c:v>33987</c:v>
                </c:pt>
                <c:pt idx="232">
                  <c:v>33988</c:v>
                </c:pt>
                <c:pt idx="233">
                  <c:v>33989</c:v>
                </c:pt>
                <c:pt idx="234">
                  <c:v>33990</c:v>
                </c:pt>
                <c:pt idx="235">
                  <c:v>33991</c:v>
                </c:pt>
                <c:pt idx="236">
                  <c:v>33992</c:v>
                </c:pt>
                <c:pt idx="237">
                  <c:v>33993</c:v>
                </c:pt>
                <c:pt idx="238">
                  <c:v>33994</c:v>
                </c:pt>
                <c:pt idx="239">
                  <c:v>33995</c:v>
                </c:pt>
                <c:pt idx="240">
                  <c:v>33996</c:v>
                </c:pt>
                <c:pt idx="241">
                  <c:v>33997</c:v>
                </c:pt>
                <c:pt idx="242">
                  <c:v>33998</c:v>
                </c:pt>
                <c:pt idx="243">
                  <c:v>33999</c:v>
                </c:pt>
                <c:pt idx="244">
                  <c:v>34000</c:v>
                </c:pt>
                <c:pt idx="245">
                  <c:v>34001</c:v>
                </c:pt>
                <c:pt idx="246">
                  <c:v>34002</c:v>
                </c:pt>
                <c:pt idx="247">
                  <c:v>34003</c:v>
                </c:pt>
                <c:pt idx="248">
                  <c:v>34004</c:v>
                </c:pt>
                <c:pt idx="249">
                  <c:v>34005</c:v>
                </c:pt>
                <c:pt idx="250">
                  <c:v>34006</c:v>
                </c:pt>
                <c:pt idx="251">
                  <c:v>34007</c:v>
                </c:pt>
                <c:pt idx="252">
                  <c:v>34008</c:v>
                </c:pt>
                <c:pt idx="253">
                  <c:v>34009</c:v>
                </c:pt>
                <c:pt idx="254">
                  <c:v>34010</c:v>
                </c:pt>
                <c:pt idx="255">
                  <c:v>34011</c:v>
                </c:pt>
                <c:pt idx="256">
                  <c:v>34012</c:v>
                </c:pt>
                <c:pt idx="257">
                  <c:v>34013</c:v>
                </c:pt>
                <c:pt idx="258">
                  <c:v>34014</c:v>
                </c:pt>
                <c:pt idx="259">
                  <c:v>34015</c:v>
                </c:pt>
                <c:pt idx="260">
                  <c:v>34016</c:v>
                </c:pt>
                <c:pt idx="261">
                  <c:v>34017</c:v>
                </c:pt>
                <c:pt idx="262">
                  <c:v>34018</c:v>
                </c:pt>
                <c:pt idx="263">
                  <c:v>34019</c:v>
                </c:pt>
                <c:pt idx="264">
                  <c:v>34020</c:v>
                </c:pt>
                <c:pt idx="265">
                  <c:v>34021</c:v>
                </c:pt>
                <c:pt idx="266">
                  <c:v>34022</c:v>
                </c:pt>
                <c:pt idx="267">
                  <c:v>34023</c:v>
                </c:pt>
                <c:pt idx="268">
                  <c:v>34024</c:v>
                </c:pt>
                <c:pt idx="269">
                  <c:v>34025</c:v>
                </c:pt>
                <c:pt idx="270">
                  <c:v>34026</c:v>
                </c:pt>
                <c:pt idx="271">
                  <c:v>34027</c:v>
                </c:pt>
                <c:pt idx="272">
                  <c:v>34028</c:v>
                </c:pt>
                <c:pt idx="273">
                  <c:v>34029</c:v>
                </c:pt>
                <c:pt idx="274">
                  <c:v>34030</c:v>
                </c:pt>
                <c:pt idx="275">
                  <c:v>34031</c:v>
                </c:pt>
                <c:pt idx="276">
                  <c:v>34032</c:v>
                </c:pt>
                <c:pt idx="277">
                  <c:v>34033</c:v>
                </c:pt>
                <c:pt idx="278">
                  <c:v>34034</c:v>
                </c:pt>
                <c:pt idx="279">
                  <c:v>34035</c:v>
                </c:pt>
                <c:pt idx="280">
                  <c:v>34036</c:v>
                </c:pt>
                <c:pt idx="281">
                  <c:v>34037</c:v>
                </c:pt>
                <c:pt idx="282">
                  <c:v>34038</c:v>
                </c:pt>
                <c:pt idx="283">
                  <c:v>34039</c:v>
                </c:pt>
                <c:pt idx="284">
                  <c:v>34040</c:v>
                </c:pt>
                <c:pt idx="285">
                  <c:v>34041</c:v>
                </c:pt>
                <c:pt idx="286">
                  <c:v>34042</c:v>
                </c:pt>
                <c:pt idx="287">
                  <c:v>34043</c:v>
                </c:pt>
                <c:pt idx="288">
                  <c:v>34044</c:v>
                </c:pt>
                <c:pt idx="289">
                  <c:v>34045</c:v>
                </c:pt>
                <c:pt idx="290">
                  <c:v>34046</c:v>
                </c:pt>
                <c:pt idx="291">
                  <c:v>34047</c:v>
                </c:pt>
                <c:pt idx="292">
                  <c:v>34048</c:v>
                </c:pt>
                <c:pt idx="293">
                  <c:v>34049</c:v>
                </c:pt>
                <c:pt idx="294">
                  <c:v>34050</c:v>
                </c:pt>
                <c:pt idx="295">
                  <c:v>34051</c:v>
                </c:pt>
                <c:pt idx="296">
                  <c:v>34052</c:v>
                </c:pt>
                <c:pt idx="297">
                  <c:v>34053</c:v>
                </c:pt>
                <c:pt idx="298">
                  <c:v>34054</c:v>
                </c:pt>
                <c:pt idx="299">
                  <c:v>34055</c:v>
                </c:pt>
                <c:pt idx="300">
                  <c:v>34056</c:v>
                </c:pt>
                <c:pt idx="301">
                  <c:v>34057</c:v>
                </c:pt>
                <c:pt idx="302">
                  <c:v>34058</c:v>
                </c:pt>
                <c:pt idx="303">
                  <c:v>34059</c:v>
                </c:pt>
                <c:pt idx="304">
                  <c:v>34060</c:v>
                </c:pt>
                <c:pt idx="305">
                  <c:v>34061</c:v>
                </c:pt>
                <c:pt idx="306">
                  <c:v>34062</c:v>
                </c:pt>
                <c:pt idx="307">
                  <c:v>34063</c:v>
                </c:pt>
                <c:pt idx="308">
                  <c:v>34064</c:v>
                </c:pt>
                <c:pt idx="309">
                  <c:v>34065</c:v>
                </c:pt>
                <c:pt idx="310">
                  <c:v>34066</c:v>
                </c:pt>
                <c:pt idx="311">
                  <c:v>34067</c:v>
                </c:pt>
                <c:pt idx="312">
                  <c:v>34068</c:v>
                </c:pt>
                <c:pt idx="313">
                  <c:v>34069</c:v>
                </c:pt>
                <c:pt idx="314">
                  <c:v>34070</c:v>
                </c:pt>
                <c:pt idx="315">
                  <c:v>34071</c:v>
                </c:pt>
                <c:pt idx="316">
                  <c:v>34072</c:v>
                </c:pt>
                <c:pt idx="317">
                  <c:v>34073</c:v>
                </c:pt>
                <c:pt idx="318">
                  <c:v>34074</c:v>
                </c:pt>
                <c:pt idx="319">
                  <c:v>34075</c:v>
                </c:pt>
                <c:pt idx="320">
                  <c:v>34076</c:v>
                </c:pt>
                <c:pt idx="321">
                  <c:v>34077</c:v>
                </c:pt>
                <c:pt idx="322">
                  <c:v>34078</c:v>
                </c:pt>
                <c:pt idx="323">
                  <c:v>34079</c:v>
                </c:pt>
                <c:pt idx="324">
                  <c:v>34080</c:v>
                </c:pt>
                <c:pt idx="325">
                  <c:v>34081</c:v>
                </c:pt>
                <c:pt idx="326">
                  <c:v>34082</c:v>
                </c:pt>
                <c:pt idx="327">
                  <c:v>34083</c:v>
                </c:pt>
                <c:pt idx="328">
                  <c:v>34084</c:v>
                </c:pt>
                <c:pt idx="329">
                  <c:v>34085</c:v>
                </c:pt>
                <c:pt idx="330">
                  <c:v>34086</c:v>
                </c:pt>
                <c:pt idx="331">
                  <c:v>34087</c:v>
                </c:pt>
                <c:pt idx="332">
                  <c:v>34088</c:v>
                </c:pt>
                <c:pt idx="333">
                  <c:v>34089</c:v>
                </c:pt>
                <c:pt idx="334">
                  <c:v>34090</c:v>
                </c:pt>
                <c:pt idx="335">
                  <c:v>34091</c:v>
                </c:pt>
                <c:pt idx="336">
                  <c:v>34092</c:v>
                </c:pt>
                <c:pt idx="337">
                  <c:v>34093</c:v>
                </c:pt>
                <c:pt idx="338">
                  <c:v>34094</c:v>
                </c:pt>
                <c:pt idx="339">
                  <c:v>34095</c:v>
                </c:pt>
                <c:pt idx="340">
                  <c:v>34096</c:v>
                </c:pt>
                <c:pt idx="341">
                  <c:v>34097</c:v>
                </c:pt>
                <c:pt idx="342">
                  <c:v>34098</c:v>
                </c:pt>
                <c:pt idx="343">
                  <c:v>34099</c:v>
                </c:pt>
                <c:pt idx="344">
                  <c:v>34100</c:v>
                </c:pt>
                <c:pt idx="345">
                  <c:v>34101</c:v>
                </c:pt>
                <c:pt idx="346">
                  <c:v>34102</c:v>
                </c:pt>
                <c:pt idx="347">
                  <c:v>34103</c:v>
                </c:pt>
                <c:pt idx="348">
                  <c:v>34104</c:v>
                </c:pt>
                <c:pt idx="349">
                  <c:v>34105</c:v>
                </c:pt>
                <c:pt idx="350">
                  <c:v>34106</c:v>
                </c:pt>
                <c:pt idx="351">
                  <c:v>34107</c:v>
                </c:pt>
                <c:pt idx="352">
                  <c:v>34108</c:v>
                </c:pt>
                <c:pt idx="353">
                  <c:v>34109</c:v>
                </c:pt>
                <c:pt idx="354">
                  <c:v>34110</c:v>
                </c:pt>
                <c:pt idx="355">
                  <c:v>34111</c:v>
                </c:pt>
                <c:pt idx="356">
                  <c:v>34112</c:v>
                </c:pt>
                <c:pt idx="357">
                  <c:v>34113</c:v>
                </c:pt>
                <c:pt idx="358">
                  <c:v>34114</c:v>
                </c:pt>
                <c:pt idx="359">
                  <c:v>34115</c:v>
                </c:pt>
                <c:pt idx="360">
                  <c:v>34116</c:v>
                </c:pt>
                <c:pt idx="361">
                  <c:v>34117</c:v>
                </c:pt>
                <c:pt idx="362">
                  <c:v>34118</c:v>
                </c:pt>
                <c:pt idx="363">
                  <c:v>34119</c:v>
                </c:pt>
                <c:pt idx="364">
                  <c:v>34120</c:v>
                </c:pt>
                <c:pt idx="365">
                  <c:v>34121</c:v>
                </c:pt>
              </c:numCache>
            </c:numRef>
          </c:cat>
          <c:val>
            <c:numRef>
              <c:f>'C:\Users\takeshi\workspace\downtemp(2000)\20d8\[FB_Chumgrowth.csv]FB_Chumgrowth'!$D$518:$D$883</c:f>
              <c:numCache>
                <c:formatCode>General</c:formatCode>
                <c:ptCount val="366"/>
                <c:pt idx="0">
                  <c:v>1432</c:v>
                </c:pt>
                <c:pt idx="1">
                  <c:v>1432.04</c:v>
                </c:pt>
                <c:pt idx="2">
                  <c:v>1432.38</c:v>
                </c:pt>
                <c:pt idx="3">
                  <c:v>1432.95</c:v>
                </c:pt>
                <c:pt idx="4">
                  <c:v>1433.73</c:v>
                </c:pt>
                <c:pt idx="5">
                  <c:v>1434.67</c:v>
                </c:pt>
                <c:pt idx="6">
                  <c:v>1435.75</c:v>
                </c:pt>
                <c:pt idx="7">
                  <c:v>1436.96</c:v>
                </c:pt>
                <c:pt idx="8">
                  <c:v>1438.26</c:v>
                </c:pt>
                <c:pt idx="9">
                  <c:v>1439.66</c:v>
                </c:pt>
                <c:pt idx="10">
                  <c:v>1441.13</c:v>
                </c:pt>
                <c:pt idx="11">
                  <c:v>1442.69</c:v>
                </c:pt>
                <c:pt idx="12">
                  <c:v>1444.31</c:v>
                </c:pt>
                <c:pt idx="13">
                  <c:v>1446</c:v>
                </c:pt>
                <c:pt idx="14">
                  <c:v>1447.75</c:v>
                </c:pt>
                <c:pt idx="15">
                  <c:v>1449.56</c:v>
                </c:pt>
                <c:pt idx="16">
                  <c:v>1451.43</c:v>
                </c:pt>
                <c:pt idx="17">
                  <c:v>1453.36</c:v>
                </c:pt>
                <c:pt idx="18">
                  <c:v>1455.34</c:v>
                </c:pt>
                <c:pt idx="19">
                  <c:v>1457.37</c:v>
                </c:pt>
                <c:pt idx="20">
                  <c:v>1459.45</c:v>
                </c:pt>
                <c:pt idx="21">
                  <c:v>1461.58</c:v>
                </c:pt>
                <c:pt idx="22">
                  <c:v>1463.75</c:v>
                </c:pt>
                <c:pt idx="23">
                  <c:v>1465.98</c:v>
                </c:pt>
                <c:pt idx="24">
                  <c:v>1468.26</c:v>
                </c:pt>
                <c:pt idx="25">
                  <c:v>1470.58</c:v>
                </c:pt>
                <c:pt idx="26">
                  <c:v>1472.97</c:v>
                </c:pt>
                <c:pt idx="27">
                  <c:v>1475.41</c:v>
                </c:pt>
                <c:pt idx="28">
                  <c:v>1477.91</c:v>
                </c:pt>
                <c:pt idx="29">
                  <c:v>1480.48</c:v>
                </c:pt>
                <c:pt idx="30">
                  <c:v>1483.12</c:v>
                </c:pt>
                <c:pt idx="31">
                  <c:v>1485.83</c:v>
                </c:pt>
                <c:pt idx="32">
                  <c:v>1488.61</c:v>
                </c:pt>
                <c:pt idx="33">
                  <c:v>1491.47</c:v>
                </c:pt>
                <c:pt idx="34">
                  <c:v>1494.41</c:v>
                </c:pt>
                <c:pt idx="35">
                  <c:v>1497.42</c:v>
                </c:pt>
                <c:pt idx="36">
                  <c:v>1500.52</c:v>
                </c:pt>
                <c:pt idx="37">
                  <c:v>1503.69</c:v>
                </c:pt>
                <c:pt idx="38">
                  <c:v>1506.93</c:v>
                </c:pt>
                <c:pt idx="39">
                  <c:v>1510.24</c:v>
                </c:pt>
                <c:pt idx="40">
                  <c:v>1513.62</c:v>
                </c:pt>
                <c:pt idx="41">
                  <c:v>1517.05</c:v>
                </c:pt>
                <c:pt idx="42">
                  <c:v>1520.52</c:v>
                </c:pt>
                <c:pt idx="43">
                  <c:v>1524.03</c:v>
                </c:pt>
                <c:pt idx="44">
                  <c:v>1527.57</c:v>
                </c:pt>
                <c:pt idx="45">
                  <c:v>1531.12</c:v>
                </c:pt>
                <c:pt idx="46">
                  <c:v>1534.69</c:v>
                </c:pt>
                <c:pt idx="47">
                  <c:v>1538.25</c:v>
                </c:pt>
                <c:pt idx="48">
                  <c:v>1541.8</c:v>
                </c:pt>
                <c:pt idx="49">
                  <c:v>1545.33</c:v>
                </c:pt>
                <c:pt idx="50">
                  <c:v>1548.83</c:v>
                </c:pt>
                <c:pt idx="51">
                  <c:v>1552.31</c:v>
                </c:pt>
                <c:pt idx="52">
                  <c:v>1555.75</c:v>
                </c:pt>
                <c:pt idx="53">
                  <c:v>1559.15</c:v>
                </c:pt>
                <c:pt idx="54">
                  <c:v>1562.51</c:v>
                </c:pt>
                <c:pt idx="55">
                  <c:v>1565.82</c:v>
                </c:pt>
                <c:pt idx="56">
                  <c:v>1569.1</c:v>
                </c:pt>
                <c:pt idx="57">
                  <c:v>1572.34</c:v>
                </c:pt>
                <c:pt idx="58">
                  <c:v>1575.54</c:v>
                </c:pt>
                <c:pt idx="59">
                  <c:v>1578.7</c:v>
                </c:pt>
                <c:pt idx="60">
                  <c:v>1581.82</c:v>
                </c:pt>
                <c:pt idx="61">
                  <c:v>1584.92</c:v>
                </c:pt>
                <c:pt idx="62">
                  <c:v>1587.99</c:v>
                </c:pt>
                <c:pt idx="63">
                  <c:v>1591.03</c:v>
                </c:pt>
                <c:pt idx="64">
                  <c:v>1594.06</c:v>
                </c:pt>
                <c:pt idx="65">
                  <c:v>1597.07</c:v>
                </c:pt>
                <c:pt idx="66">
                  <c:v>1600.07</c:v>
                </c:pt>
                <c:pt idx="67">
                  <c:v>1603.05</c:v>
                </c:pt>
                <c:pt idx="68">
                  <c:v>1606.04</c:v>
                </c:pt>
                <c:pt idx="69">
                  <c:v>1609.02</c:v>
                </c:pt>
                <c:pt idx="70">
                  <c:v>1612</c:v>
                </c:pt>
                <c:pt idx="71">
                  <c:v>1614.99</c:v>
                </c:pt>
                <c:pt idx="72">
                  <c:v>1617.98</c:v>
                </c:pt>
                <c:pt idx="73">
                  <c:v>1620.97</c:v>
                </c:pt>
                <c:pt idx="74">
                  <c:v>1623.98</c:v>
                </c:pt>
                <c:pt idx="75">
                  <c:v>1627</c:v>
                </c:pt>
                <c:pt idx="76">
                  <c:v>1630.04</c:v>
                </c:pt>
                <c:pt idx="77">
                  <c:v>1633.09</c:v>
                </c:pt>
                <c:pt idx="78">
                  <c:v>1636.15</c:v>
                </c:pt>
                <c:pt idx="79">
                  <c:v>1639.23</c:v>
                </c:pt>
                <c:pt idx="80">
                  <c:v>1642.34</c:v>
                </c:pt>
                <c:pt idx="81">
                  <c:v>1645.46</c:v>
                </c:pt>
                <c:pt idx="82">
                  <c:v>1648.6</c:v>
                </c:pt>
                <c:pt idx="83">
                  <c:v>1651.76</c:v>
                </c:pt>
                <c:pt idx="84">
                  <c:v>1654.93</c:v>
                </c:pt>
                <c:pt idx="85">
                  <c:v>1658.12</c:v>
                </c:pt>
                <c:pt idx="86">
                  <c:v>1661.33</c:v>
                </c:pt>
                <c:pt idx="87">
                  <c:v>1664.55</c:v>
                </c:pt>
                <c:pt idx="88">
                  <c:v>1667.78</c:v>
                </c:pt>
                <c:pt idx="89">
                  <c:v>1671.01</c:v>
                </c:pt>
                <c:pt idx="90">
                  <c:v>1674.25</c:v>
                </c:pt>
                <c:pt idx="91">
                  <c:v>1677.49</c:v>
                </c:pt>
                <c:pt idx="92">
                  <c:v>1680.72</c:v>
                </c:pt>
                <c:pt idx="93">
                  <c:v>1683.94</c:v>
                </c:pt>
                <c:pt idx="94">
                  <c:v>1687.14</c:v>
                </c:pt>
                <c:pt idx="95">
                  <c:v>1690.33</c:v>
                </c:pt>
                <c:pt idx="96">
                  <c:v>1693.53</c:v>
                </c:pt>
                <c:pt idx="97">
                  <c:v>1696.75</c:v>
                </c:pt>
                <c:pt idx="98">
                  <c:v>1699.99</c:v>
                </c:pt>
                <c:pt idx="99">
                  <c:v>1703.26</c:v>
                </c:pt>
                <c:pt idx="100">
                  <c:v>1706.57</c:v>
                </c:pt>
                <c:pt idx="101">
                  <c:v>1709.92</c:v>
                </c:pt>
                <c:pt idx="102">
                  <c:v>1713.31</c:v>
                </c:pt>
                <c:pt idx="103">
                  <c:v>1716.75</c:v>
                </c:pt>
                <c:pt idx="104">
                  <c:v>1720.22</c:v>
                </c:pt>
                <c:pt idx="105">
                  <c:v>1723.74</c:v>
                </c:pt>
                <c:pt idx="106">
                  <c:v>1727.31</c:v>
                </c:pt>
                <c:pt idx="107">
                  <c:v>1730.91</c:v>
                </c:pt>
                <c:pt idx="108">
                  <c:v>1734.56</c:v>
                </c:pt>
                <c:pt idx="109">
                  <c:v>1738.25</c:v>
                </c:pt>
                <c:pt idx="110">
                  <c:v>1741.97</c:v>
                </c:pt>
                <c:pt idx="111">
                  <c:v>1745.74</c:v>
                </c:pt>
                <c:pt idx="112">
                  <c:v>1749.55</c:v>
                </c:pt>
                <c:pt idx="113">
                  <c:v>1753.39</c:v>
                </c:pt>
                <c:pt idx="114">
                  <c:v>1757.27</c:v>
                </c:pt>
                <c:pt idx="115">
                  <c:v>1761.19</c:v>
                </c:pt>
                <c:pt idx="116">
                  <c:v>1765.14</c:v>
                </c:pt>
                <c:pt idx="117">
                  <c:v>1769.12</c:v>
                </c:pt>
                <c:pt idx="118">
                  <c:v>1773.14</c:v>
                </c:pt>
                <c:pt idx="119">
                  <c:v>1777.2</c:v>
                </c:pt>
                <c:pt idx="120">
                  <c:v>1781.28</c:v>
                </c:pt>
                <c:pt idx="121">
                  <c:v>1785.4</c:v>
                </c:pt>
                <c:pt idx="122">
                  <c:v>1789.54</c:v>
                </c:pt>
                <c:pt idx="123">
                  <c:v>1793.72</c:v>
                </c:pt>
                <c:pt idx="124">
                  <c:v>1797.92</c:v>
                </c:pt>
                <c:pt idx="125">
                  <c:v>1802.15</c:v>
                </c:pt>
                <c:pt idx="126">
                  <c:v>1806.41</c:v>
                </c:pt>
                <c:pt idx="127">
                  <c:v>1810.69</c:v>
                </c:pt>
                <c:pt idx="128">
                  <c:v>1814.99</c:v>
                </c:pt>
                <c:pt idx="129">
                  <c:v>1819.31</c:v>
                </c:pt>
                <c:pt idx="130">
                  <c:v>1823.65</c:v>
                </c:pt>
                <c:pt idx="131">
                  <c:v>1828.01</c:v>
                </c:pt>
                <c:pt idx="132">
                  <c:v>1832.38</c:v>
                </c:pt>
                <c:pt idx="133">
                  <c:v>1836.77</c:v>
                </c:pt>
                <c:pt idx="134">
                  <c:v>1841.17</c:v>
                </c:pt>
                <c:pt idx="135">
                  <c:v>1845.57</c:v>
                </c:pt>
                <c:pt idx="136">
                  <c:v>1849.98</c:v>
                </c:pt>
                <c:pt idx="137">
                  <c:v>1854.4</c:v>
                </c:pt>
                <c:pt idx="138">
                  <c:v>1858.82</c:v>
                </c:pt>
                <c:pt idx="139">
                  <c:v>1863.24</c:v>
                </c:pt>
                <c:pt idx="140">
                  <c:v>1867.66</c:v>
                </c:pt>
                <c:pt idx="141">
                  <c:v>1872.07</c:v>
                </c:pt>
                <c:pt idx="142">
                  <c:v>1876.49</c:v>
                </c:pt>
                <c:pt idx="143">
                  <c:v>1880.89</c:v>
                </c:pt>
                <c:pt idx="144">
                  <c:v>1885.29</c:v>
                </c:pt>
                <c:pt idx="145">
                  <c:v>1889.68</c:v>
                </c:pt>
                <c:pt idx="146">
                  <c:v>1894.06</c:v>
                </c:pt>
                <c:pt idx="147">
                  <c:v>1898.43</c:v>
                </c:pt>
                <c:pt idx="148">
                  <c:v>1902.79</c:v>
                </c:pt>
                <c:pt idx="149">
                  <c:v>1907.13</c:v>
                </c:pt>
                <c:pt idx="150">
                  <c:v>1911.46</c:v>
                </c:pt>
                <c:pt idx="151">
                  <c:v>1915.77</c:v>
                </c:pt>
                <c:pt idx="152">
                  <c:v>1920.07</c:v>
                </c:pt>
                <c:pt idx="153">
                  <c:v>1924.35</c:v>
                </c:pt>
                <c:pt idx="154">
                  <c:v>1928.6</c:v>
                </c:pt>
                <c:pt idx="155">
                  <c:v>1932.84</c:v>
                </c:pt>
                <c:pt idx="156">
                  <c:v>1937.06</c:v>
                </c:pt>
                <c:pt idx="157">
                  <c:v>1941.26</c:v>
                </c:pt>
                <c:pt idx="158">
                  <c:v>1945.43</c:v>
                </c:pt>
                <c:pt idx="159">
                  <c:v>1949.58</c:v>
                </c:pt>
                <c:pt idx="160">
                  <c:v>1953.7</c:v>
                </c:pt>
                <c:pt idx="161">
                  <c:v>1957.79</c:v>
                </c:pt>
                <c:pt idx="162">
                  <c:v>1961.85</c:v>
                </c:pt>
                <c:pt idx="163">
                  <c:v>1965.88</c:v>
                </c:pt>
                <c:pt idx="164">
                  <c:v>1969.86</c:v>
                </c:pt>
                <c:pt idx="165">
                  <c:v>1973.8</c:v>
                </c:pt>
                <c:pt idx="166">
                  <c:v>1977.68</c:v>
                </c:pt>
                <c:pt idx="167">
                  <c:v>1981.5</c:v>
                </c:pt>
                <c:pt idx="168">
                  <c:v>1985.25</c:v>
                </c:pt>
                <c:pt idx="169">
                  <c:v>1988.92</c:v>
                </c:pt>
                <c:pt idx="170">
                  <c:v>1992.48</c:v>
                </c:pt>
                <c:pt idx="171">
                  <c:v>1995.92</c:v>
                </c:pt>
                <c:pt idx="172">
                  <c:v>1999.22</c:v>
                </c:pt>
                <c:pt idx="173">
                  <c:v>2002.34</c:v>
                </c:pt>
                <c:pt idx="174">
                  <c:v>2005.26</c:v>
                </c:pt>
                <c:pt idx="175">
                  <c:v>2007.94</c:v>
                </c:pt>
                <c:pt idx="176">
                  <c:v>2010.31</c:v>
                </c:pt>
                <c:pt idx="177">
                  <c:v>2012.35</c:v>
                </c:pt>
                <c:pt idx="178">
                  <c:v>2013.97</c:v>
                </c:pt>
                <c:pt idx="179">
                  <c:v>2015.12</c:v>
                </c:pt>
                <c:pt idx="180">
                  <c:v>2015.73</c:v>
                </c:pt>
                <c:pt idx="181">
                  <c:v>2015.72</c:v>
                </c:pt>
                <c:pt idx="182">
                  <c:v>2015.02</c:v>
                </c:pt>
                <c:pt idx="183">
                  <c:v>2013.79</c:v>
                </c:pt>
                <c:pt idx="184">
                  <c:v>2017.48</c:v>
                </c:pt>
                <c:pt idx="185">
                  <c:v>2021.13</c:v>
                </c:pt>
                <c:pt idx="186">
                  <c:v>2024.77</c:v>
                </c:pt>
                <c:pt idx="187">
                  <c:v>2028.37</c:v>
                </c:pt>
                <c:pt idx="188">
                  <c:v>2031.95</c:v>
                </c:pt>
                <c:pt idx="189">
                  <c:v>2035.51</c:v>
                </c:pt>
                <c:pt idx="190">
                  <c:v>2039.03</c:v>
                </c:pt>
                <c:pt idx="191">
                  <c:v>2042.52</c:v>
                </c:pt>
                <c:pt idx="192">
                  <c:v>2045.99</c:v>
                </c:pt>
                <c:pt idx="193">
                  <c:v>2049.42</c:v>
                </c:pt>
                <c:pt idx="194">
                  <c:v>2052.8200000000002</c:v>
                </c:pt>
                <c:pt idx="195">
                  <c:v>2056.1999999999998</c:v>
                </c:pt>
                <c:pt idx="196">
                  <c:v>2059.54</c:v>
                </c:pt>
                <c:pt idx="197">
                  <c:v>2062.85</c:v>
                </c:pt>
                <c:pt idx="198">
                  <c:v>2066.14</c:v>
                </c:pt>
                <c:pt idx="199">
                  <c:v>2069.39</c:v>
                </c:pt>
                <c:pt idx="200">
                  <c:v>2072.62</c:v>
                </c:pt>
                <c:pt idx="201">
                  <c:v>2075.8200000000002</c:v>
                </c:pt>
                <c:pt idx="202">
                  <c:v>2078.98</c:v>
                </c:pt>
                <c:pt idx="203">
                  <c:v>2082.12</c:v>
                </c:pt>
                <c:pt idx="204">
                  <c:v>2085.2199999999998</c:v>
                </c:pt>
                <c:pt idx="205">
                  <c:v>2088.29</c:v>
                </c:pt>
                <c:pt idx="206">
                  <c:v>2091.3200000000002</c:v>
                </c:pt>
                <c:pt idx="207">
                  <c:v>2094.3200000000002</c:v>
                </c:pt>
                <c:pt idx="208">
                  <c:v>2097.2800000000002</c:v>
                </c:pt>
                <c:pt idx="209">
                  <c:v>2100.21</c:v>
                </c:pt>
                <c:pt idx="210">
                  <c:v>2103.1</c:v>
                </c:pt>
                <c:pt idx="211">
                  <c:v>2105.9499999999998</c:v>
                </c:pt>
                <c:pt idx="212">
                  <c:v>2108.75</c:v>
                </c:pt>
                <c:pt idx="213">
                  <c:v>2111.52</c:v>
                </c:pt>
                <c:pt idx="214">
                  <c:v>2114.25</c:v>
                </c:pt>
                <c:pt idx="215">
                  <c:v>2116.9299999999998</c:v>
                </c:pt>
                <c:pt idx="216">
                  <c:v>2119.56</c:v>
                </c:pt>
                <c:pt idx="217">
                  <c:v>2122.16</c:v>
                </c:pt>
                <c:pt idx="218">
                  <c:v>2124.71</c:v>
                </c:pt>
                <c:pt idx="219">
                  <c:v>2127.21</c:v>
                </c:pt>
                <c:pt idx="220">
                  <c:v>2129.66</c:v>
                </c:pt>
                <c:pt idx="221">
                  <c:v>2132.0700000000002</c:v>
                </c:pt>
                <c:pt idx="222">
                  <c:v>2134.4299999999998</c:v>
                </c:pt>
                <c:pt idx="223">
                  <c:v>2136.7399999999998</c:v>
                </c:pt>
                <c:pt idx="224">
                  <c:v>2139.0100000000002</c:v>
                </c:pt>
                <c:pt idx="225">
                  <c:v>2141.2199999999998</c:v>
                </c:pt>
                <c:pt idx="226">
                  <c:v>2143.39</c:v>
                </c:pt>
                <c:pt idx="227">
                  <c:v>2145.5100000000002</c:v>
                </c:pt>
                <c:pt idx="228">
                  <c:v>2147.58</c:v>
                </c:pt>
                <c:pt idx="229">
                  <c:v>2149.6</c:v>
                </c:pt>
                <c:pt idx="230">
                  <c:v>2151.5700000000002</c:v>
                </c:pt>
                <c:pt idx="231">
                  <c:v>2153.5</c:v>
                </c:pt>
                <c:pt idx="232">
                  <c:v>2155.38</c:v>
                </c:pt>
                <c:pt idx="233">
                  <c:v>2157.21</c:v>
                </c:pt>
                <c:pt idx="234">
                  <c:v>2158.9899999999998</c:v>
                </c:pt>
                <c:pt idx="235">
                  <c:v>2160.73</c:v>
                </c:pt>
                <c:pt idx="236">
                  <c:v>2162.42</c:v>
                </c:pt>
                <c:pt idx="237">
                  <c:v>2164.0700000000002</c:v>
                </c:pt>
                <c:pt idx="238">
                  <c:v>2165.67</c:v>
                </c:pt>
                <c:pt idx="239">
                  <c:v>2167.2399999999998</c:v>
                </c:pt>
                <c:pt idx="240">
                  <c:v>2168.75</c:v>
                </c:pt>
                <c:pt idx="241">
                  <c:v>2170.23</c:v>
                </c:pt>
                <c:pt idx="242">
                  <c:v>2171.67</c:v>
                </c:pt>
                <c:pt idx="243">
                  <c:v>2173.0700000000002</c:v>
                </c:pt>
                <c:pt idx="244">
                  <c:v>2174.44</c:v>
                </c:pt>
                <c:pt idx="245">
                  <c:v>2175.7600000000002</c:v>
                </c:pt>
                <c:pt idx="246">
                  <c:v>2177.0500000000002</c:v>
                </c:pt>
                <c:pt idx="247">
                  <c:v>2178.31</c:v>
                </c:pt>
                <c:pt idx="248">
                  <c:v>2179.54</c:v>
                </c:pt>
                <c:pt idx="249">
                  <c:v>2180.73</c:v>
                </c:pt>
                <c:pt idx="250">
                  <c:v>2181.9</c:v>
                </c:pt>
                <c:pt idx="251">
                  <c:v>2183.0300000000002</c:v>
                </c:pt>
                <c:pt idx="252">
                  <c:v>2184.14</c:v>
                </c:pt>
                <c:pt idx="253">
                  <c:v>2185.2199999999998</c:v>
                </c:pt>
                <c:pt idx="254">
                  <c:v>2186.2800000000002</c:v>
                </c:pt>
                <c:pt idx="255">
                  <c:v>2187.3200000000002</c:v>
                </c:pt>
                <c:pt idx="256">
                  <c:v>2188.33</c:v>
                </c:pt>
                <c:pt idx="257">
                  <c:v>2189.33</c:v>
                </c:pt>
                <c:pt idx="258">
                  <c:v>2190.31</c:v>
                </c:pt>
                <c:pt idx="259">
                  <c:v>2191.27</c:v>
                </c:pt>
                <c:pt idx="260">
                  <c:v>2192.21</c:v>
                </c:pt>
                <c:pt idx="261">
                  <c:v>2193.15</c:v>
                </c:pt>
                <c:pt idx="262">
                  <c:v>2194.0700000000002</c:v>
                </c:pt>
                <c:pt idx="263">
                  <c:v>2194.98</c:v>
                </c:pt>
                <c:pt idx="264">
                  <c:v>2195.88</c:v>
                </c:pt>
                <c:pt idx="265">
                  <c:v>2196.77</c:v>
                </c:pt>
                <c:pt idx="266">
                  <c:v>2197.66</c:v>
                </c:pt>
                <c:pt idx="267">
                  <c:v>2198.5500000000002</c:v>
                </c:pt>
                <c:pt idx="268">
                  <c:v>2199.4299999999998</c:v>
                </c:pt>
                <c:pt idx="269">
                  <c:v>2200.3200000000002</c:v>
                </c:pt>
                <c:pt idx="270">
                  <c:v>2201.21</c:v>
                </c:pt>
                <c:pt idx="271">
                  <c:v>2202.1</c:v>
                </c:pt>
                <c:pt idx="272">
                  <c:v>2203</c:v>
                </c:pt>
                <c:pt idx="273">
                  <c:v>2203.91</c:v>
                </c:pt>
                <c:pt idx="274">
                  <c:v>2204.83</c:v>
                </c:pt>
                <c:pt idx="275">
                  <c:v>2205.7600000000002</c:v>
                </c:pt>
                <c:pt idx="276">
                  <c:v>2206.71</c:v>
                </c:pt>
                <c:pt idx="277">
                  <c:v>2207.67</c:v>
                </c:pt>
                <c:pt idx="278">
                  <c:v>2208.66</c:v>
                </c:pt>
                <c:pt idx="279">
                  <c:v>2209.67</c:v>
                </c:pt>
                <c:pt idx="280">
                  <c:v>2210.71</c:v>
                </c:pt>
                <c:pt idx="281">
                  <c:v>2211.77</c:v>
                </c:pt>
                <c:pt idx="282">
                  <c:v>2212.86</c:v>
                </c:pt>
                <c:pt idx="283">
                  <c:v>2213.98</c:v>
                </c:pt>
                <c:pt idx="284">
                  <c:v>2215.13</c:v>
                </c:pt>
                <c:pt idx="285">
                  <c:v>2216.3200000000002</c:v>
                </c:pt>
                <c:pt idx="286">
                  <c:v>2217.5500000000002</c:v>
                </c:pt>
                <c:pt idx="287">
                  <c:v>2218.8200000000002</c:v>
                </c:pt>
                <c:pt idx="288">
                  <c:v>2220.12</c:v>
                </c:pt>
                <c:pt idx="289">
                  <c:v>2221.4699999999998</c:v>
                </c:pt>
                <c:pt idx="290">
                  <c:v>2222.85</c:v>
                </c:pt>
                <c:pt idx="291">
                  <c:v>2224.2800000000002</c:v>
                </c:pt>
                <c:pt idx="292">
                  <c:v>2225.7600000000002</c:v>
                </c:pt>
                <c:pt idx="293">
                  <c:v>2227.2800000000002</c:v>
                </c:pt>
                <c:pt idx="294">
                  <c:v>2228.84</c:v>
                </c:pt>
                <c:pt idx="295">
                  <c:v>2230.4499999999998</c:v>
                </c:pt>
                <c:pt idx="296">
                  <c:v>2232.11</c:v>
                </c:pt>
                <c:pt idx="297">
                  <c:v>2233.81</c:v>
                </c:pt>
                <c:pt idx="298">
                  <c:v>2235.5500000000002</c:v>
                </c:pt>
                <c:pt idx="299">
                  <c:v>2237.34</c:v>
                </c:pt>
                <c:pt idx="300">
                  <c:v>2239.1799999999998</c:v>
                </c:pt>
                <c:pt idx="301">
                  <c:v>2241.06</c:v>
                </c:pt>
                <c:pt idx="302">
                  <c:v>2242.98</c:v>
                </c:pt>
                <c:pt idx="303">
                  <c:v>2244.9499999999998</c:v>
                </c:pt>
                <c:pt idx="304">
                  <c:v>2246.96</c:v>
                </c:pt>
                <c:pt idx="305">
                  <c:v>2249</c:v>
                </c:pt>
                <c:pt idx="306">
                  <c:v>2251.0500000000002</c:v>
                </c:pt>
                <c:pt idx="307">
                  <c:v>2253.1</c:v>
                </c:pt>
                <c:pt idx="308">
                  <c:v>2255.16</c:v>
                </c:pt>
                <c:pt idx="309">
                  <c:v>2257.2199999999998</c:v>
                </c:pt>
                <c:pt idx="310">
                  <c:v>2259.2800000000002</c:v>
                </c:pt>
                <c:pt idx="311">
                  <c:v>2261.34</c:v>
                </c:pt>
                <c:pt idx="312">
                  <c:v>2263.4</c:v>
                </c:pt>
                <c:pt idx="313">
                  <c:v>2265.46</c:v>
                </c:pt>
                <c:pt idx="314">
                  <c:v>2267.52</c:v>
                </c:pt>
                <c:pt idx="315">
                  <c:v>2269.56</c:v>
                </c:pt>
                <c:pt idx="316">
                  <c:v>2271.6</c:v>
                </c:pt>
                <c:pt idx="317">
                  <c:v>2273.64</c:v>
                </c:pt>
                <c:pt idx="318">
                  <c:v>2275.66</c:v>
                </c:pt>
                <c:pt idx="319">
                  <c:v>2277.6799999999998</c:v>
                </c:pt>
                <c:pt idx="320">
                  <c:v>2279.69</c:v>
                </c:pt>
                <c:pt idx="321">
                  <c:v>2281.6799999999998</c:v>
                </c:pt>
                <c:pt idx="322">
                  <c:v>2283.67</c:v>
                </c:pt>
                <c:pt idx="323">
                  <c:v>2285.64</c:v>
                </c:pt>
                <c:pt idx="324">
                  <c:v>2287.59</c:v>
                </c:pt>
                <c:pt idx="325">
                  <c:v>2289.54</c:v>
                </c:pt>
                <c:pt idx="326">
                  <c:v>2291.4699999999998</c:v>
                </c:pt>
                <c:pt idx="327">
                  <c:v>2293.38</c:v>
                </c:pt>
                <c:pt idx="328">
                  <c:v>2295.2800000000002</c:v>
                </c:pt>
                <c:pt idx="329">
                  <c:v>2297.17</c:v>
                </c:pt>
                <c:pt idx="330">
                  <c:v>2299.04</c:v>
                </c:pt>
                <c:pt idx="331">
                  <c:v>2300.89</c:v>
                </c:pt>
                <c:pt idx="332">
                  <c:v>2302.7199999999998</c:v>
                </c:pt>
                <c:pt idx="333">
                  <c:v>2304.54</c:v>
                </c:pt>
                <c:pt idx="334">
                  <c:v>2306.34</c:v>
                </c:pt>
                <c:pt idx="335">
                  <c:v>2308.12</c:v>
                </c:pt>
                <c:pt idx="336">
                  <c:v>2309.88</c:v>
                </c:pt>
                <c:pt idx="337">
                  <c:v>2311.62</c:v>
                </c:pt>
                <c:pt idx="338">
                  <c:v>2313.35</c:v>
                </c:pt>
                <c:pt idx="339">
                  <c:v>2315.0500000000002</c:v>
                </c:pt>
                <c:pt idx="340">
                  <c:v>2316.7399999999998</c:v>
                </c:pt>
                <c:pt idx="341">
                  <c:v>2318.4</c:v>
                </c:pt>
                <c:pt idx="342">
                  <c:v>2320.0500000000002</c:v>
                </c:pt>
                <c:pt idx="343">
                  <c:v>2321.67</c:v>
                </c:pt>
                <c:pt idx="344">
                  <c:v>2323.27</c:v>
                </c:pt>
                <c:pt idx="345">
                  <c:v>2324.85</c:v>
                </c:pt>
                <c:pt idx="346">
                  <c:v>2326.41</c:v>
                </c:pt>
                <c:pt idx="347">
                  <c:v>2327.9499999999998</c:v>
                </c:pt>
                <c:pt idx="348">
                  <c:v>2329.4699999999998</c:v>
                </c:pt>
                <c:pt idx="349">
                  <c:v>2330.96</c:v>
                </c:pt>
                <c:pt idx="350">
                  <c:v>2332.4299999999998</c:v>
                </c:pt>
                <c:pt idx="351">
                  <c:v>2333.88</c:v>
                </c:pt>
                <c:pt idx="352">
                  <c:v>2335.31</c:v>
                </c:pt>
                <c:pt idx="353">
                  <c:v>2336.71</c:v>
                </c:pt>
                <c:pt idx="354">
                  <c:v>2338.09</c:v>
                </c:pt>
                <c:pt idx="355">
                  <c:v>2339.44</c:v>
                </c:pt>
                <c:pt idx="356">
                  <c:v>2340.77</c:v>
                </c:pt>
                <c:pt idx="357">
                  <c:v>2342.08</c:v>
                </c:pt>
                <c:pt idx="358">
                  <c:v>2343.35</c:v>
                </c:pt>
                <c:pt idx="359">
                  <c:v>2344.61</c:v>
                </c:pt>
                <c:pt idx="360">
                  <c:v>2345.84</c:v>
                </c:pt>
                <c:pt idx="361">
                  <c:v>2347.04</c:v>
                </c:pt>
                <c:pt idx="362">
                  <c:v>2348.21</c:v>
                </c:pt>
                <c:pt idx="363">
                  <c:v>2349.36</c:v>
                </c:pt>
                <c:pt idx="364">
                  <c:v>2350.48</c:v>
                </c:pt>
                <c:pt idx="365">
                  <c:v>2351.42</c:v>
                </c:pt>
              </c:numCache>
            </c:numRef>
          </c:val>
          <c:smooth val="1"/>
        </c:ser>
        <c:ser>
          <c:idx val="2"/>
          <c:order val="2"/>
          <c:spPr>
            <a:ln>
              <a:solidFill>
                <a:srgbClr val="FFC000"/>
              </a:solidFill>
            </a:ln>
          </c:spPr>
          <c:marker>
            <c:symbol val="none"/>
          </c:marker>
          <c:cat>
            <c:numRef>
              <c:f>'C:\Users\takeshi\workspace\downtemp(2000)\20d8\[FB_Chumgrowth.csv]FB_Chumgrowth'!$A$518:$A$883</c:f>
              <c:numCache>
                <c:formatCode>General</c:formatCode>
                <c:ptCount val="366"/>
                <c:pt idx="0">
                  <c:v>33756</c:v>
                </c:pt>
                <c:pt idx="1">
                  <c:v>33757</c:v>
                </c:pt>
                <c:pt idx="2">
                  <c:v>33758</c:v>
                </c:pt>
                <c:pt idx="3">
                  <c:v>33759</c:v>
                </c:pt>
                <c:pt idx="4">
                  <c:v>33760</c:v>
                </c:pt>
                <c:pt idx="5">
                  <c:v>33761</c:v>
                </c:pt>
                <c:pt idx="6">
                  <c:v>33762</c:v>
                </c:pt>
                <c:pt idx="7">
                  <c:v>33763</c:v>
                </c:pt>
                <c:pt idx="8">
                  <c:v>33764</c:v>
                </c:pt>
                <c:pt idx="9">
                  <c:v>33765</c:v>
                </c:pt>
                <c:pt idx="10">
                  <c:v>33766</c:v>
                </c:pt>
                <c:pt idx="11">
                  <c:v>33767</c:v>
                </c:pt>
                <c:pt idx="12">
                  <c:v>33768</c:v>
                </c:pt>
                <c:pt idx="13">
                  <c:v>33769</c:v>
                </c:pt>
                <c:pt idx="14">
                  <c:v>33770</c:v>
                </c:pt>
                <c:pt idx="15">
                  <c:v>33771</c:v>
                </c:pt>
                <c:pt idx="16">
                  <c:v>33772</c:v>
                </c:pt>
                <c:pt idx="17">
                  <c:v>33773</c:v>
                </c:pt>
                <c:pt idx="18">
                  <c:v>33774</c:v>
                </c:pt>
                <c:pt idx="19">
                  <c:v>33775</c:v>
                </c:pt>
                <c:pt idx="20">
                  <c:v>33776</c:v>
                </c:pt>
                <c:pt idx="21">
                  <c:v>33777</c:v>
                </c:pt>
                <c:pt idx="22">
                  <c:v>33778</c:v>
                </c:pt>
                <c:pt idx="23">
                  <c:v>33779</c:v>
                </c:pt>
                <c:pt idx="24">
                  <c:v>33780</c:v>
                </c:pt>
                <c:pt idx="25">
                  <c:v>33781</c:v>
                </c:pt>
                <c:pt idx="26">
                  <c:v>33782</c:v>
                </c:pt>
                <c:pt idx="27">
                  <c:v>33783</c:v>
                </c:pt>
                <c:pt idx="28">
                  <c:v>33784</c:v>
                </c:pt>
                <c:pt idx="29">
                  <c:v>33785</c:v>
                </c:pt>
                <c:pt idx="30">
                  <c:v>33786</c:v>
                </c:pt>
                <c:pt idx="31">
                  <c:v>33787</c:v>
                </c:pt>
                <c:pt idx="32">
                  <c:v>33788</c:v>
                </c:pt>
                <c:pt idx="33">
                  <c:v>33789</c:v>
                </c:pt>
                <c:pt idx="34">
                  <c:v>33790</c:v>
                </c:pt>
                <c:pt idx="35">
                  <c:v>33791</c:v>
                </c:pt>
                <c:pt idx="36">
                  <c:v>33792</c:v>
                </c:pt>
                <c:pt idx="37">
                  <c:v>33793</c:v>
                </c:pt>
                <c:pt idx="38">
                  <c:v>33794</c:v>
                </c:pt>
                <c:pt idx="39">
                  <c:v>33795</c:v>
                </c:pt>
                <c:pt idx="40">
                  <c:v>33796</c:v>
                </c:pt>
                <c:pt idx="41">
                  <c:v>33797</c:v>
                </c:pt>
                <c:pt idx="42">
                  <c:v>33798</c:v>
                </c:pt>
                <c:pt idx="43">
                  <c:v>33799</c:v>
                </c:pt>
                <c:pt idx="44">
                  <c:v>33800</c:v>
                </c:pt>
                <c:pt idx="45">
                  <c:v>33801</c:v>
                </c:pt>
                <c:pt idx="46">
                  <c:v>33802</c:v>
                </c:pt>
                <c:pt idx="47">
                  <c:v>33803</c:v>
                </c:pt>
                <c:pt idx="48">
                  <c:v>33804</c:v>
                </c:pt>
                <c:pt idx="49">
                  <c:v>33805</c:v>
                </c:pt>
                <c:pt idx="50">
                  <c:v>33806</c:v>
                </c:pt>
                <c:pt idx="51">
                  <c:v>33807</c:v>
                </c:pt>
                <c:pt idx="52">
                  <c:v>33808</c:v>
                </c:pt>
                <c:pt idx="53">
                  <c:v>33809</c:v>
                </c:pt>
                <c:pt idx="54">
                  <c:v>33810</c:v>
                </c:pt>
                <c:pt idx="55">
                  <c:v>33811</c:v>
                </c:pt>
                <c:pt idx="56">
                  <c:v>33812</c:v>
                </c:pt>
                <c:pt idx="57">
                  <c:v>33813</c:v>
                </c:pt>
                <c:pt idx="58">
                  <c:v>33814</c:v>
                </c:pt>
                <c:pt idx="59">
                  <c:v>33815</c:v>
                </c:pt>
                <c:pt idx="60">
                  <c:v>33816</c:v>
                </c:pt>
                <c:pt idx="61">
                  <c:v>33817</c:v>
                </c:pt>
                <c:pt idx="62">
                  <c:v>33818</c:v>
                </c:pt>
                <c:pt idx="63">
                  <c:v>33819</c:v>
                </c:pt>
                <c:pt idx="64">
                  <c:v>33820</c:v>
                </c:pt>
                <c:pt idx="65">
                  <c:v>33821</c:v>
                </c:pt>
                <c:pt idx="66">
                  <c:v>33822</c:v>
                </c:pt>
                <c:pt idx="67">
                  <c:v>33823</c:v>
                </c:pt>
                <c:pt idx="68">
                  <c:v>33824</c:v>
                </c:pt>
                <c:pt idx="69">
                  <c:v>33825</c:v>
                </c:pt>
                <c:pt idx="70">
                  <c:v>33826</c:v>
                </c:pt>
                <c:pt idx="71">
                  <c:v>33827</c:v>
                </c:pt>
                <c:pt idx="72">
                  <c:v>33828</c:v>
                </c:pt>
                <c:pt idx="73">
                  <c:v>33829</c:v>
                </c:pt>
                <c:pt idx="74">
                  <c:v>33830</c:v>
                </c:pt>
                <c:pt idx="75">
                  <c:v>33831</c:v>
                </c:pt>
                <c:pt idx="76">
                  <c:v>33832</c:v>
                </c:pt>
                <c:pt idx="77">
                  <c:v>33833</c:v>
                </c:pt>
                <c:pt idx="78">
                  <c:v>33834</c:v>
                </c:pt>
                <c:pt idx="79">
                  <c:v>33835</c:v>
                </c:pt>
                <c:pt idx="80">
                  <c:v>33836</c:v>
                </c:pt>
                <c:pt idx="81">
                  <c:v>33837</c:v>
                </c:pt>
                <c:pt idx="82">
                  <c:v>33838</c:v>
                </c:pt>
                <c:pt idx="83">
                  <c:v>33839</c:v>
                </c:pt>
                <c:pt idx="84">
                  <c:v>33840</c:v>
                </c:pt>
                <c:pt idx="85">
                  <c:v>33841</c:v>
                </c:pt>
                <c:pt idx="86">
                  <c:v>33842</c:v>
                </c:pt>
                <c:pt idx="87">
                  <c:v>33843</c:v>
                </c:pt>
                <c:pt idx="88">
                  <c:v>33844</c:v>
                </c:pt>
                <c:pt idx="89">
                  <c:v>33845</c:v>
                </c:pt>
                <c:pt idx="90">
                  <c:v>33846</c:v>
                </c:pt>
                <c:pt idx="91">
                  <c:v>33847</c:v>
                </c:pt>
                <c:pt idx="92">
                  <c:v>33848</c:v>
                </c:pt>
                <c:pt idx="93">
                  <c:v>33849</c:v>
                </c:pt>
                <c:pt idx="94">
                  <c:v>33850</c:v>
                </c:pt>
                <c:pt idx="95">
                  <c:v>33851</c:v>
                </c:pt>
                <c:pt idx="96">
                  <c:v>33852</c:v>
                </c:pt>
                <c:pt idx="97">
                  <c:v>33853</c:v>
                </c:pt>
                <c:pt idx="98">
                  <c:v>33854</c:v>
                </c:pt>
                <c:pt idx="99">
                  <c:v>33855</c:v>
                </c:pt>
                <c:pt idx="100">
                  <c:v>33856</c:v>
                </c:pt>
                <c:pt idx="101">
                  <c:v>33857</c:v>
                </c:pt>
                <c:pt idx="102">
                  <c:v>33858</c:v>
                </c:pt>
                <c:pt idx="103">
                  <c:v>33859</c:v>
                </c:pt>
                <c:pt idx="104">
                  <c:v>33860</c:v>
                </c:pt>
                <c:pt idx="105">
                  <c:v>33861</c:v>
                </c:pt>
                <c:pt idx="106">
                  <c:v>33862</c:v>
                </c:pt>
                <c:pt idx="107">
                  <c:v>33863</c:v>
                </c:pt>
                <c:pt idx="108">
                  <c:v>33864</c:v>
                </c:pt>
                <c:pt idx="109">
                  <c:v>33865</c:v>
                </c:pt>
                <c:pt idx="110">
                  <c:v>33866</c:v>
                </c:pt>
                <c:pt idx="111">
                  <c:v>33867</c:v>
                </c:pt>
                <c:pt idx="112">
                  <c:v>33868</c:v>
                </c:pt>
                <c:pt idx="113">
                  <c:v>33869</c:v>
                </c:pt>
                <c:pt idx="114">
                  <c:v>33870</c:v>
                </c:pt>
                <c:pt idx="115">
                  <c:v>33871</c:v>
                </c:pt>
                <c:pt idx="116">
                  <c:v>33872</c:v>
                </c:pt>
                <c:pt idx="117">
                  <c:v>33873</c:v>
                </c:pt>
                <c:pt idx="118">
                  <c:v>33874</c:v>
                </c:pt>
                <c:pt idx="119">
                  <c:v>33875</c:v>
                </c:pt>
                <c:pt idx="120">
                  <c:v>33876</c:v>
                </c:pt>
                <c:pt idx="121">
                  <c:v>33877</c:v>
                </c:pt>
                <c:pt idx="122">
                  <c:v>33878</c:v>
                </c:pt>
                <c:pt idx="123">
                  <c:v>33879</c:v>
                </c:pt>
                <c:pt idx="124">
                  <c:v>33880</c:v>
                </c:pt>
                <c:pt idx="125">
                  <c:v>33881</c:v>
                </c:pt>
                <c:pt idx="126">
                  <c:v>33882</c:v>
                </c:pt>
                <c:pt idx="127">
                  <c:v>33883</c:v>
                </c:pt>
                <c:pt idx="128">
                  <c:v>33884</c:v>
                </c:pt>
                <c:pt idx="129">
                  <c:v>33885</c:v>
                </c:pt>
                <c:pt idx="130">
                  <c:v>33886</c:v>
                </c:pt>
                <c:pt idx="131">
                  <c:v>33887</c:v>
                </c:pt>
                <c:pt idx="132">
                  <c:v>33888</c:v>
                </c:pt>
                <c:pt idx="133">
                  <c:v>33889</c:v>
                </c:pt>
                <c:pt idx="134">
                  <c:v>33890</c:v>
                </c:pt>
                <c:pt idx="135">
                  <c:v>33891</c:v>
                </c:pt>
                <c:pt idx="136">
                  <c:v>33892</c:v>
                </c:pt>
                <c:pt idx="137">
                  <c:v>33893</c:v>
                </c:pt>
                <c:pt idx="138">
                  <c:v>33894</c:v>
                </c:pt>
                <c:pt idx="139">
                  <c:v>33895</c:v>
                </c:pt>
                <c:pt idx="140">
                  <c:v>33896</c:v>
                </c:pt>
                <c:pt idx="141">
                  <c:v>33897</c:v>
                </c:pt>
                <c:pt idx="142">
                  <c:v>33898</c:v>
                </c:pt>
                <c:pt idx="143">
                  <c:v>33899</c:v>
                </c:pt>
                <c:pt idx="144">
                  <c:v>33900</c:v>
                </c:pt>
                <c:pt idx="145">
                  <c:v>33901</c:v>
                </c:pt>
                <c:pt idx="146">
                  <c:v>33902</c:v>
                </c:pt>
                <c:pt idx="147">
                  <c:v>33903</c:v>
                </c:pt>
                <c:pt idx="148">
                  <c:v>33904</c:v>
                </c:pt>
                <c:pt idx="149">
                  <c:v>33905</c:v>
                </c:pt>
                <c:pt idx="150">
                  <c:v>33906</c:v>
                </c:pt>
                <c:pt idx="151">
                  <c:v>33907</c:v>
                </c:pt>
                <c:pt idx="152">
                  <c:v>33908</c:v>
                </c:pt>
                <c:pt idx="153">
                  <c:v>33909</c:v>
                </c:pt>
                <c:pt idx="154">
                  <c:v>33910</c:v>
                </c:pt>
                <c:pt idx="155">
                  <c:v>33911</c:v>
                </c:pt>
                <c:pt idx="156">
                  <c:v>33912</c:v>
                </c:pt>
                <c:pt idx="157">
                  <c:v>33913</c:v>
                </c:pt>
                <c:pt idx="158">
                  <c:v>33914</c:v>
                </c:pt>
                <c:pt idx="159">
                  <c:v>33915</c:v>
                </c:pt>
                <c:pt idx="160">
                  <c:v>33916</c:v>
                </c:pt>
                <c:pt idx="161">
                  <c:v>33917</c:v>
                </c:pt>
                <c:pt idx="162">
                  <c:v>33918</c:v>
                </c:pt>
                <c:pt idx="163">
                  <c:v>33919</c:v>
                </c:pt>
                <c:pt idx="164">
                  <c:v>33920</c:v>
                </c:pt>
                <c:pt idx="165">
                  <c:v>33921</c:v>
                </c:pt>
                <c:pt idx="166">
                  <c:v>33922</c:v>
                </c:pt>
                <c:pt idx="167">
                  <c:v>33923</c:v>
                </c:pt>
                <c:pt idx="168">
                  <c:v>33924</c:v>
                </c:pt>
                <c:pt idx="169">
                  <c:v>33925</c:v>
                </c:pt>
                <c:pt idx="170">
                  <c:v>33926</c:v>
                </c:pt>
                <c:pt idx="171">
                  <c:v>33927</c:v>
                </c:pt>
                <c:pt idx="172">
                  <c:v>33928</c:v>
                </c:pt>
                <c:pt idx="173">
                  <c:v>33929</c:v>
                </c:pt>
                <c:pt idx="174">
                  <c:v>33930</c:v>
                </c:pt>
                <c:pt idx="175">
                  <c:v>33931</c:v>
                </c:pt>
                <c:pt idx="176">
                  <c:v>33932</c:v>
                </c:pt>
                <c:pt idx="177">
                  <c:v>33933</c:v>
                </c:pt>
                <c:pt idx="178">
                  <c:v>33934</c:v>
                </c:pt>
                <c:pt idx="179">
                  <c:v>33935</c:v>
                </c:pt>
                <c:pt idx="180">
                  <c:v>33936</c:v>
                </c:pt>
                <c:pt idx="181">
                  <c:v>33937</c:v>
                </c:pt>
                <c:pt idx="182">
                  <c:v>33938</c:v>
                </c:pt>
                <c:pt idx="183">
                  <c:v>33939</c:v>
                </c:pt>
                <c:pt idx="184">
                  <c:v>33940</c:v>
                </c:pt>
                <c:pt idx="185">
                  <c:v>33941</c:v>
                </c:pt>
                <c:pt idx="186">
                  <c:v>33942</c:v>
                </c:pt>
                <c:pt idx="187">
                  <c:v>33943</c:v>
                </c:pt>
                <c:pt idx="188">
                  <c:v>33944</c:v>
                </c:pt>
                <c:pt idx="189">
                  <c:v>33945</c:v>
                </c:pt>
                <c:pt idx="190">
                  <c:v>33946</c:v>
                </c:pt>
                <c:pt idx="191">
                  <c:v>33947</c:v>
                </c:pt>
                <c:pt idx="192">
                  <c:v>33948</c:v>
                </c:pt>
                <c:pt idx="193">
                  <c:v>33949</c:v>
                </c:pt>
                <c:pt idx="194">
                  <c:v>33950</c:v>
                </c:pt>
                <c:pt idx="195">
                  <c:v>33951</c:v>
                </c:pt>
                <c:pt idx="196">
                  <c:v>33952</c:v>
                </c:pt>
                <c:pt idx="197">
                  <c:v>33953</c:v>
                </c:pt>
                <c:pt idx="198">
                  <c:v>33954</c:v>
                </c:pt>
                <c:pt idx="199">
                  <c:v>33955</c:v>
                </c:pt>
                <c:pt idx="200">
                  <c:v>33956</c:v>
                </c:pt>
                <c:pt idx="201">
                  <c:v>33957</c:v>
                </c:pt>
                <c:pt idx="202">
                  <c:v>33958</c:v>
                </c:pt>
                <c:pt idx="203">
                  <c:v>33959</c:v>
                </c:pt>
                <c:pt idx="204">
                  <c:v>33960</c:v>
                </c:pt>
                <c:pt idx="205">
                  <c:v>33961</c:v>
                </c:pt>
                <c:pt idx="206">
                  <c:v>33962</c:v>
                </c:pt>
                <c:pt idx="207">
                  <c:v>33963</c:v>
                </c:pt>
                <c:pt idx="208">
                  <c:v>33964</c:v>
                </c:pt>
                <c:pt idx="209">
                  <c:v>33965</c:v>
                </c:pt>
                <c:pt idx="210">
                  <c:v>33966</c:v>
                </c:pt>
                <c:pt idx="211">
                  <c:v>33967</c:v>
                </c:pt>
                <c:pt idx="212">
                  <c:v>33968</c:v>
                </c:pt>
                <c:pt idx="213">
                  <c:v>33969</c:v>
                </c:pt>
                <c:pt idx="214">
                  <c:v>33970</c:v>
                </c:pt>
                <c:pt idx="215">
                  <c:v>33971</c:v>
                </c:pt>
                <c:pt idx="216">
                  <c:v>33972</c:v>
                </c:pt>
                <c:pt idx="217">
                  <c:v>33973</c:v>
                </c:pt>
                <c:pt idx="218">
                  <c:v>33974</c:v>
                </c:pt>
                <c:pt idx="219">
                  <c:v>33975</c:v>
                </c:pt>
                <c:pt idx="220">
                  <c:v>33976</c:v>
                </c:pt>
                <c:pt idx="221">
                  <c:v>33977</c:v>
                </c:pt>
                <c:pt idx="222">
                  <c:v>33978</c:v>
                </c:pt>
                <c:pt idx="223">
                  <c:v>33979</c:v>
                </c:pt>
                <c:pt idx="224">
                  <c:v>33980</c:v>
                </c:pt>
                <c:pt idx="225">
                  <c:v>33981</c:v>
                </c:pt>
                <c:pt idx="226">
                  <c:v>33982</c:v>
                </c:pt>
                <c:pt idx="227">
                  <c:v>33983</c:v>
                </c:pt>
                <c:pt idx="228">
                  <c:v>33984</c:v>
                </c:pt>
                <c:pt idx="229">
                  <c:v>33985</c:v>
                </c:pt>
                <c:pt idx="230">
                  <c:v>33986</c:v>
                </c:pt>
                <c:pt idx="231">
                  <c:v>33987</c:v>
                </c:pt>
                <c:pt idx="232">
                  <c:v>33988</c:v>
                </c:pt>
                <c:pt idx="233">
                  <c:v>33989</c:v>
                </c:pt>
                <c:pt idx="234">
                  <c:v>33990</c:v>
                </c:pt>
                <c:pt idx="235">
                  <c:v>33991</c:v>
                </c:pt>
                <c:pt idx="236">
                  <c:v>33992</c:v>
                </c:pt>
                <c:pt idx="237">
                  <c:v>33993</c:v>
                </c:pt>
                <c:pt idx="238">
                  <c:v>33994</c:v>
                </c:pt>
                <c:pt idx="239">
                  <c:v>33995</c:v>
                </c:pt>
                <c:pt idx="240">
                  <c:v>33996</c:v>
                </c:pt>
                <c:pt idx="241">
                  <c:v>33997</c:v>
                </c:pt>
                <c:pt idx="242">
                  <c:v>33998</c:v>
                </c:pt>
                <c:pt idx="243">
                  <c:v>33999</c:v>
                </c:pt>
                <c:pt idx="244">
                  <c:v>34000</c:v>
                </c:pt>
                <c:pt idx="245">
                  <c:v>34001</c:v>
                </c:pt>
                <c:pt idx="246">
                  <c:v>34002</c:v>
                </c:pt>
                <c:pt idx="247">
                  <c:v>34003</c:v>
                </c:pt>
                <c:pt idx="248">
                  <c:v>34004</c:v>
                </c:pt>
                <c:pt idx="249">
                  <c:v>34005</c:v>
                </c:pt>
                <c:pt idx="250">
                  <c:v>34006</c:v>
                </c:pt>
                <c:pt idx="251">
                  <c:v>34007</c:v>
                </c:pt>
                <c:pt idx="252">
                  <c:v>34008</c:v>
                </c:pt>
                <c:pt idx="253">
                  <c:v>34009</c:v>
                </c:pt>
                <c:pt idx="254">
                  <c:v>34010</c:v>
                </c:pt>
                <c:pt idx="255">
                  <c:v>34011</c:v>
                </c:pt>
                <c:pt idx="256">
                  <c:v>34012</c:v>
                </c:pt>
                <c:pt idx="257">
                  <c:v>34013</c:v>
                </c:pt>
                <c:pt idx="258">
                  <c:v>34014</c:v>
                </c:pt>
                <c:pt idx="259">
                  <c:v>34015</c:v>
                </c:pt>
                <c:pt idx="260">
                  <c:v>34016</c:v>
                </c:pt>
                <c:pt idx="261">
                  <c:v>34017</c:v>
                </c:pt>
                <c:pt idx="262">
                  <c:v>34018</c:v>
                </c:pt>
                <c:pt idx="263">
                  <c:v>34019</c:v>
                </c:pt>
                <c:pt idx="264">
                  <c:v>34020</c:v>
                </c:pt>
                <c:pt idx="265">
                  <c:v>34021</c:v>
                </c:pt>
                <c:pt idx="266">
                  <c:v>34022</c:v>
                </c:pt>
                <c:pt idx="267">
                  <c:v>34023</c:v>
                </c:pt>
                <c:pt idx="268">
                  <c:v>34024</c:v>
                </c:pt>
                <c:pt idx="269">
                  <c:v>34025</c:v>
                </c:pt>
                <c:pt idx="270">
                  <c:v>34026</c:v>
                </c:pt>
                <c:pt idx="271">
                  <c:v>34027</c:v>
                </c:pt>
                <c:pt idx="272">
                  <c:v>34028</c:v>
                </c:pt>
                <c:pt idx="273">
                  <c:v>34029</c:v>
                </c:pt>
                <c:pt idx="274">
                  <c:v>34030</c:v>
                </c:pt>
                <c:pt idx="275">
                  <c:v>34031</c:v>
                </c:pt>
                <c:pt idx="276">
                  <c:v>34032</c:v>
                </c:pt>
                <c:pt idx="277">
                  <c:v>34033</c:v>
                </c:pt>
                <c:pt idx="278">
                  <c:v>34034</c:v>
                </c:pt>
                <c:pt idx="279">
                  <c:v>34035</c:v>
                </c:pt>
                <c:pt idx="280">
                  <c:v>34036</c:v>
                </c:pt>
                <c:pt idx="281">
                  <c:v>34037</c:v>
                </c:pt>
                <c:pt idx="282">
                  <c:v>34038</c:v>
                </c:pt>
                <c:pt idx="283">
                  <c:v>34039</c:v>
                </c:pt>
                <c:pt idx="284">
                  <c:v>34040</c:v>
                </c:pt>
                <c:pt idx="285">
                  <c:v>34041</c:v>
                </c:pt>
                <c:pt idx="286">
                  <c:v>34042</c:v>
                </c:pt>
                <c:pt idx="287">
                  <c:v>34043</c:v>
                </c:pt>
                <c:pt idx="288">
                  <c:v>34044</c:v>
                </c:pt>
                <c:pt idx="289">
                  <c:v>34045</c:v>
                </c:pt>
                <c:pt idx="290">
                  <c:v>34046</c:v>
                </c:pt>
                <c:pt idx="291">
                  <c:v>34047</c:v>
                </c:pt>
                <c:pt idx="292">
                  <c:v>34048</c:v>
                </c:pt>
                <c:pt idx="293">
                  <c:v>34049</c:v>
                </c:pt>
                <c:pt idx="294">
                  <c:v>34050</c:v>
                </c:pt>
                <c:pt idx="295">
                  <c:v>34051</c:v>
                </c:pt>
                <c:pt idx="296">
                  <c:v>34052</c:v>
                </c:pt>
                <c:pt idx="297">
                  <c:v>34053</c:v>
                </c:pt>
                <c:pt idx="298">
                  <c:v>34054</c:v>
                </c:pt>
                <c:pt idx="299">
                  <c:v>34055</c:v>
                </c:pt>
                <c:pt idx="300">
                  <c:v>34056</c:v>
                </c:pt>
                <c:pt idx="301">
                  <c:v>34057</c:v>
                </c:pt>
                <c:pt idx="302">
                  <c:v>34058</c:v>
                </c:pt>
                <c:pt idx="303">
                  <c:v>34059</c:v>
                </c:pt>
                <c:pt idx="304">
                  <c:v>34060</c:v>
                </c:pt>
                <c:pt idx="305">
                  <c:v>34061</c:v>
                </c:pt>
                <c:pt idx="306">
                  <c:v>34062</c:v>
                </c:pt>
                <c:pt idx="307">
                  <c:v>34063</c:v>
                </c:pt>
                <c:pt idx="308">
                  <c:v>34064</c:v>
                </c:pt>
                <c:pt idx="309">
                  <c:v>34065</c:v>
                </c:pt>
                <c:pt idx="310">
                  <c:v>34066</c:v>
                </c:pt>
                <c:pt idx="311">
                  <c:v>34067</c:v>
                </c:pt>
                <c:pt idx="312">
                  <c:v>34068</c:v>
                </c:pt>
                <c:pt idx="313">
                  <c:v>34069</c:v>
                </c:pt>
                <c:pt idx="314">
                  <c:v>34070</c:v>
                </c:pt>
                <c:pt idx="315">
                  <c:v>34071</c:v>
                </c:pt>
                <c:pt idx="316">
                  <c:v>34072</c:v>
                </c:pt>
                <c:pt idx="317">
                  <c:v>34073</c:v>
                </c:pt>
                <c:pt idx="318">
                  <c:v>34074</c:v>
                </c:pt>
                <c:pt idx="319">
                  <c:v>34075</c:v>
                </c:pt>
                <c:pt idx="320">
                  <c:v>34076</c:v>
                </c:pt>
                <c:pt idx="321">
                  <c:v>34077</c:v>
                </c:pt>
                <c:pt idx="322">
                  <c:v>34078</c:v>
                </c:pt>
                <c:pt idx="323">
                  <c:v>34079</c:v>
                </c:pt>
                <c:pt idx="324">
                  <c:v>34080</c:v>
                </c:pt>
                <c:pt idx="325">
                  <c:v>34081</c:v>
                </c:pt>
                <c:pt idx="326">
                  <c:v>34082</c:v>
                </c:pt>
                <c:pt idx="327">
                  <c:v>34083</c:v>
                </c:pt>
                <c:pt idx="328">
                  <c:v>34084</c:v>
                </c:pt>
                <c:pt idx="329">
                  <c:v>34085</c:v>
                </c:pt>
                <c:pt idx="330">
                  <c:v>34086</c:v>
                </c:pt>
                <c:pt idx="331">
                  <c:v>34087</c:v>
                </c:pt>
                <c:pt idx="332">
                  <c:v>34088</c:v>
                </c:pt>
                <c:pt idx="333">
                  <c:v>34089</c:v>
                </c:pt>
                <c:pt idx="334">
                  <c:v>34090</c:v>
                </c:pt>
                <c:pt idx="335">
                  <c:v>34091</c:v>
                </c:pt>
                <c:pt idx="336">
                  <c:v>34092</c:v>
                </c:pt>
                <c:pt idx="337">
                  <c:v>34093</c:v>
                </c:pt>
                <c:pt idx="338">
                  <c:v>34094</c:v>
                </c:pt>
                <c:pt idx="339">
                  <c:v>34095</c:v>
                </c:pt>
                <c:pt idx="340">
                  <c:v>34096</c:v>
                </c:pt>
                <c:pt idx="341">
                  <c:v>34097</c:v>
                </c:pt>
                <c:pt idx="342">
                  <c:v>34098</c:v>
                </c:pt>
                <c:pt idx="343">
                  <c:v>34099</c:v>
                </c:pt>
                <c:pt idx="344">
                  <c:v>34100</c:v>
                </c:pt>
                <c:pt idx="345">
                  <c:v>34101</c:v>
                </c:pt>
                <c:pt idx="346">
                  <c:v>34102</c:v>
                </c:pt>
                <c:pt idx="347">
                  <c:v>34103</c:v>
                </c:pt>
                <c:pt idx="348">
                  <c:v>34104</c:v>
                </c:pt>
                <c:pt idx="349">
                  <c:v>34105</c:v>
                </c:pt>
                <c:pt idx="350">
                  <c:v>34106</c:v>
                </c:pt>
                <c:pt idx="351">
                  <c:v>34107</c:v>
                </c:pt>
                <c:pt idx="352">
                  <c:v>34108</c:v>
                </c:pt>
                <c:pt idx="353">
                  <c:v>34109</c:v>
                </c:pt>
                <c:pt idx="354">
                  <c:v>34110</c:v>
                </c:pt>
                <c:pt idx="355">
                  <c:v>34111</c:v>
                </c:pt>
                <c:pt idx="356">
                  <c:v>34112</c:v>
                </c:pt>
                <c:pt idx="357">
                  <c:v>34113</c:v>
                </c:pt>
                <c:pt idx="358">
                  <c:v>34114</c:v>
                </c:pt>
                <c:pt idx="359">
                  <c:v>34115</c:v>
                </c:pt>
                <c:pt idx="360">
                  <c:v>34116</c:v>
                </c:pt>
                <c:pt idx="361">
                  <c:v>34117</c:v>
                </c:pt>
                <c:pt idx="362">
                  <c:v>34118</c:v>
                </c:pt>
                <c:pt idx="363">
                  <c:v>34119</c:v>
                </c:pt>
                <c:pt idx="364">
                  <c:v>34120</c:v>
                </c:pt>
                <c:pt idx="365">
                  <c:v>34121</c:v>
                </c:pt>
              </c:numCache>
            </c:numRef>
          </c:cat>
          <c:val>
            <c:numRef>
              <c:f>'C:\Users\takeshi\workspace\downtemp(2000)\20d8\[FB_Chumgrowth.csv]FB_Chumgrowth'!$E$518:$E$883</c:f>
              <c:numCache>
                <c:formatCode>General</c:formatCode>
                <c:ptCount val="366"/>
                <c:pt idx="0">
                  <c:v>2349.91</c:v>
                </c:pt>
                <c:pt idx="1">
                  <c:v>2347.98</c:v>
                </c:pt>
                <c:pt idx="2">
                  <c:v>2346.46</c:v>
                </c:pt>
                <c:pt idx="3">
                  <c:v>2345.29</c:v>
                </c:pt>
                <c:pt idx="4">
                  <c:v>2344.41</c:v>
                </c:pt>
                <c:pt idx="5">
                  <c:v>2343.77</c:v>
                </c:pt>
                <c:pt idx="6">
                  <c:v>2343.34</c:v>
                </c:pt>
                <c:pt idx="7">
                  <c:v>2343.08</c:v>
                </c:pt>
                <c:pt idx="8">
                  <c:v>2342.9699999999998</c:v>
                </c:pt>
                <c:pt idx="9">
                  <c:v>2342.9899999999998</c:v>
                </c:pt>
                <c:pt idx="10">
                  <c:v>2343.13</c:v>
                </c:pt>
                <c:pt idx="11">
                  <c:v>2343.37</c:v>
                </c:pt>
                <c:pt idx="12">
                  <c:v>2343.7199999999998</c:v>
                </c:pt>
                <c:pt idx="13">
                  <c:v>2344.17</c:v>
                </c:pt>
                <c:pt idx="14">
                  <c:v>2344.6999999999998</c:v>
                </c:pt>
                <c:pt idx="15">
                  <c:v>2345.33</c:v>
                </c:pt>
                <c:pt idx="16">
                  <c:v>2346.04</c:v>
                </c:pt>
                <c:pt idx="17">
                  <c:v>2346.8200000000002</c:v>
                </c:pt>
                <c:pt idx="18">
                  <c:v>2347.69</c:v>
                </c:pt>
                <c:pt idx="19">
                  <c:v>2348.62</c:v>
                </c:pt>
                <c:pt idx="20">
                  <c:v>2349.63</c:v>
                </c:pt>
                <c:pt idx="21">
                  <c:v>2350.71</c:v>
                </c:pt>
                <c:pt idx="22">
                  <c:v>2351.86</c:v>
                </c:pt>
                <c:pt idx="23">
                  <c:v>2353.0700000000002</c:v>
                </c:pt>
                <c:pt idx="24">
                  <c:v>2354.36</c:v>
                </c:pt>
                <c:pt idx="25">
                  <c:v>2355.7199999999998</c:v>
                </c:pt>
                <c:pt idx="26">
                  <c:v>2357.16</c:v>
                </c:pt>
                <c:pt idx="27">
                  <c:v>2358.69</c:v>
                </c:pt>
                <c:pt idx="28">
                  <c:v>2360.3000000000002</c:v>
                </c:pt>
                <c:pt idx="29">
                  <c:v>2362</c:v>
                </c:pt>
                <c:pt idx="30">
                  <c:v>2363.79</c:v>
                </c:pt>
                <c:pt idx="31">
                  <c:v>2365.69</c:v>
                </c:pt>
                <c:pt idx="32">
                  <c:v>2367.69</c:v>
                </c:pt>
                <c:pt idx="33">
                  <c:v>2369.79</c:v>
                </c:pt>
                <c:pt idx="34">
                  <c:v>2372.0100000000002</c:v>
                </c:pt>
                <c:pt idx="35">
                  <c:v>2374.33</c:v>
                </c:pt>
                <c:pt idx="36">
                  <c:v>2376.7600000000002</c:v>
                </c:pt>
                <c:pt idx="37">
                  <c:v>2379.3000000000002</c:v>
                </c:pt>
                <c:pt idx="38">
                  <c:v>2381.94</c:v>
                </c:pt>
                <c:pt idx="39">
                  <c:v>2384.67</c:v>
                </c:pt>
                <c:pt idx="40">
                  <c:v>2387.48</c:v>
                </c:pt>
                <c:pt idx="41">
                  <c:v>2390.37</c:v>
                </c:pt>
                <c:pt idx="42">
                  <c:v>2393.33</c:v>
                </c:pt>
                <c:pt idx="43">
                  <c:v>2396.33</c:v>
                </c:pt>
                <c:pt idx="44">
                  <c:v>2399.37</c:v>
                </c:pt>
                <c:pt idx="45">
                  <c:v>2402.42</c:v>
                </c:pt>
                <c:pt idx="46">
                  <c:v>2405.4899999999998</c:v>
                </c:pt>
                <c:pt idx="47">
                  <c:v>2408.5500000000002</c:v>
                </c:pt>
                <c:pt idx="48">
                  <c:v>2411.6</c:v>
                </c:pt>
                <c:pt idx="49">
                  <c:v>2414.61</c:v>
                </c:pt>
                <c:pt idx="50">
                  <c:v>2417.59</c:v>
                </c:pt>
                <c:pt idx="51">
                  <c:v>2420.5300000000002</c:v>
                </c:pt>
                <c:pt idx="52">
                  <c:v>2423.41</c:v>
                </c:pt>
                <c:pt idx="53">
                  <c:v>2426.2399999999998</c:v>
                </c:pt>
                <c:pt idx="54">
                  <c:v>2429.02</c:v>
                </c:pt>
                <c:pt idx="55">
                  <c:v>2431.73</c:v>
                </c:pt>
                <c:pt idx="56">
                  <c:v>2434.39</c:v>
                </c:pt>
                <c:pt idx="57">
                  <c:v>2436.98</c:v>
                </c:pt>
                <c:pt idx="58">
                  <c:v>2439.5300000000002</c:v>
                </c:pt>
                <c:pt idx="59">
                  <c:v>2442.02</c:v>
                </c:pt>
                <c:pt idx="60">
                  <c:v>2444.46</c:v>
                </c:pt>
                <c:pt idx="61">
                  <c:v>2446.86</c:v>
                </c:pt>
                <c:pt idx="62">
                  <c:v>2449.23</c:v>
                </c:pt>
                <c:pt idx="63">
                  <c:v>2451.56</c:v>
                </c:pt>
                <c:pt idx="64">
                  <c:v>2453.86</c:v>
                </c:pt>
                <c:pt idx="65">
                  <c:v>2456.14</c:v>
                </c:pt>
                <c:pt idx="66">
                  <c:v>2458.41</c:v>
                </c:pt>
                <c:pt idx="67">
                  <c:v>2460.66</c:v>
                </c:pt>
                <c:pt idx="68">
                  <c:v>2462.9</c:v>
                </c:pt>
                <c:pt idx="69">
                  <c:v>2465.14</c:v>
                </c:pt>
                <c:pt idx="70">
                  <c:v>2467.38</c:v>
                </c:pt>
                <c:pt idx="71">
                  <c:v>2469.62</c:v>
                </c:pt>
                <c:pt idx="72">
                  <c:v>2471.87</c:v>
                </c:pt>
                <c:pt idx="73">
                  <c:v>2474.13</c:v>
                </c:pt>
                <c:pt idx="74">
                  <c:v>2476.4</c:v>
                </c:pt>
                <c:pt idx="75">
                  <c:v>2478.69</c:v>
                </c:pt>
                <c:pt idx="76">
                  <c:v>2480.9899999999998</c:v>
                </c:pt>
                <c:pt idx="77">
                  <c:v>2483.3200000000002</c:v>
                </c:pt>
                <c:pt idx="78">
                  <c:v>2485.67</c:v>
                </c:pt>
                <c:pt idx="79">
                  <c:v>2488.04</c:v>
                </c:pt>
                <c:pt idx="80">
                  <c:v>2490.4299999999998</c:v>
                </c:pt>
                <c:pt idx="81">
                  <c:v>2492.85</c:v>
                </c:pt>
                <c:pt idx="82">
                  <c:v>2495.3000000000002</c:v>
                </c:pt>
                <c:pt idx="83">
                  <c:v>2497.77</c:v>
                </c:pt>
                <c:pt idx="84">
                  <c:v>2500.2600000000002</c:v>
                </c:pt>
                <c:pt idx="85">
                  <c:v>2502.77</c:v>
                </c:pt>
                <c:pt idx="86">
                  <c:v>2505.3000000000002</c:v>
                </c:pt>
                <c:pt idx="87">
                  <c:v>2507.85</c:v>
                </c:pt>
                <c:pt idx="88">
                  <c:v>2510.41</c:v>
                </c:pt>
                <c:pt idx="89">
                  <c:v>2512.9699999999998</c:v>
                </c:pt>
                <c:pt idx="90">
                  <c:v>2515.54</c:v>
                </c:pt>
                <c:pt idx="91">
                  <c:v>2518.11</c:v>
                </c:pt>
                <c:pt idx="92">
                  <c:v>2520.67</c:v>
                </c:pt>
                <c:pt idx="93">
                  <c:v>2523.21</c:v>
                </c:pt>
                <c:pt idx="94">
                  <c:v>2525.7199999999998</c:v>
                </c:pt>
                <c:pt idx="95">
                  <c:v>2528.2199999999998</c:v>
                </c:pt>
                <c:pt idx="96">
                  <c:v>2530.7399999999998</c:v>
                </c:pt>
                <c:pt idx="97">
                  <c:v>2533.27</c:v>
                </c:pt>
                <c:pt idx="98">
                  <c:v>2535.84</c:v>
                </c:pt>
                <c:pt idx="99">
                  <c:v>2538.4499999999998</c:v>
                </c:pt>
                <c:pt idx="100">
                  <c:v>2541.11</c:v>
                </c:pt>
                <c:pt idx="101">
                  <c:v>2543.81</c:v>
                </c:pt>
                <c:pt idx="102">
                  <c:v>2546.58</c:v>
                </c:pt>
                <c:pt idx="103">
                  <c:v>2549.39</c:v>
                </c:pt>
                <c:pt idx="104">
                  <c:v>2552.27</c:v>
                </c:pt>
                <c:pt idx="105">
                  <c:v>2555.1999999999998</c:v>
                </c:pt>
                <c:pt idx="106">
                  <c:v>2558.1799999999998</c:v>
                </c:pt>
                <c:pt idx="107">
                  <c:v>2561.2199999999998</c:v>
                </c:pt>
                <c:pt idx="108">
                  <c:v>2564.3200000000002</c:v>
                </c:pt>
                <c:pt idx="109">
                  <c:v>2567.4699999999998</c:v>
                </c:pt>
                <c:pt idx="110">
                  <c:v>2570.66</c:v>
                </c:pt>
                <c:pt idx="111">
                  <c:v>2573.91</c:v>
                </c:pt>
                <c:pt idx="112">
                  <c:v>2577.21</c:v>
                </c:pt>
                <c:pt idx="113">
                  <c:v>2580.56</c:v>
                </c:pt>
                <c:pt idx="114">
                  <c:v>2583.9499999999998</c:v>
                </c:pt>
                <c:pt idx="115">
                  <c:v>2587.39</c:v>
                </c:pt>
                <c:pt idx="116">
                  <c:v>2590.88</c:v>
                </c:pt>
                <c:pt idx="117">
                  <c:v>2594.4</c:v>
                </c:pt>
                <c:pt idx="118">
                  <c:v>2597.9699999999998</c:v>
                </c:pt>
                <c:pt idx="119">
                  <c:v>2601.58</c:v>
                </c:pt>
                <c:pt idx="120">
                  <c:v>2605.2399999999998</c:v>
                </c:pt>
                <c:pt idx="121">
                  <c:v>2608.9299999999998</c:v>
                </c:pt>
                <c:pt idx="122">
                  <c:v>2612.65</c:v>
                </c:pt>
                <c:pt idx="123">
                  <c:v>2616.42</c:v>
                </c:pt>
                <c:pt idx="124">
                  <c:v>2620.2199999999998</c:v>
                </c:pt>
                <c:pt idx="125">
                  <c:v>2624.05</c:v>
                </c:pt>
                <c:pt idx="126">
                  <c:v>2627.91</c:v>
                </c:pt>
                <c:pt idx="127">
                  <c:v>2631.8</c:v>
                </c:pt>
                <c:pt idx="128">
                  <c:v>2635.72</c:v>
                </c:pt>
                <c:pt idx="129">
                  <c:v>2639.66</c:v>
                </c:pt>
                <c:pt idx="130">
                  <c:v>2643.62</c:v>
                </c:pt>
                <c:pt idx="131">
                  <c:v>2647.61</c:v>
                </c:pt>
                <c:pt idx="132">
                  <c:v>2651.61</c:v>
                </c:pt>
                <c:pt idx="133">
                  <c:v>2655.62</c:v>
                </c:pt>
                <c:pt idx="134">
                  <c:v>2659.65</c:v>
                </c:pt>
                <c:pt idx="135">
                  <c:v>2663.69</c:v>
                </c:pt>
                <c:pt idx="136">
                  <c:v>2667.73</c:v>
                </c:pt>
                <c:pt idx="137">
                  <c:v>2671.77</c:v>
                </c:pt>
                <c:pt idx="138">
                  <c:v>2675.82</c:v>
                </c:pt>
                <c:pt idx="139">
                  <c:v>2679.87</c:v>
                </c:pt>
                <c:pt idx="140">
                  <c:v>2683.91</c:v>
                </c:pt>
                <c:pt idx="141">
                  <c:v>2687.94</c:v>
                </c:pt>
                <c:pt idx="142">
                  <c:v>2691.97</c:v>
                </c:pt>
                <c:pt idx="143">
                  <c:v>2695.99</c:v>
                </c:pt>
                <c:pt idx="144">
                  <c:v>2700</c:v>
                </c:pt>
                <c:pt idx="145">
                  <c:v>2703.99</c:v>
                </c:pt>
                <c:pt idx="146">
                  <c:v>2707.97</c:v>
                </c:pt>
                <c:pt idx="147">
                  <c:v>2711.93</c:v>
                </c:pt>
                <c:pt idx="148">
                  <c:v>2715.87</c:v>
                </c:pt>
                <c:pt idx="149">
                  <c:v>2719.79</c:v>
                </c:pt>
                <c:pt idx="150">
                  <c:v>2723.69</c:v>
                </c:pt>
                <c:pt idx="151">
                  <c:v>2727.57</c:v>
                </c:pt>
                <c:pt idx="152">
                  <c:v>2731.42</c:v>
                </c:pt>
                <c:pt idx="153">
                  <c:v>2735.25</c:v>
                </c:pt>
                <c:pt idx="154">
                  <c:v>2739.05</c:v>
                </c:pt>
                <c:pt idx="155">
                  <c:v>2742.83</c:v>
                </c:pt>
                <c:pt idx="156">
                  <c:v>2746.58</c:v>
                </c:pt>
                <c:pt idx="157">
                  <c:v>2750.29</c:v>
                </c:pt>
                <c:pt idx="158">
                  <c:v>2753.98</c:v>
                </c:pt>
                <c:pt idx="159">
                  <c:v>2757.63</c:v>
                </c:pt>
                <c:pt idx="160">
                  <c:v>2761.24</c:v>
                </c:pt>
                <c:pt idx="161">
                  <c:v>2764.82</c:v>
                </c:pt>
                <c:pt idx="162">
                  <c:v>2768.35</c:v>
                </c:pt>
                <c:pt idx="163">
                  <c:v>2771.83</c:v>
                </c:pt>
                <c:pt idx="164">
                  <c:v>2775.26</c:v>
                </c:pt>
                <c:pt idx="165">
                  <c:v>2778.63</c:v>
                </c:pt>
                <c:pt idx="166">
                  <c:v>2781.93</c:v>
                </c:pt>
                <c:pt idx="167">
                  <c:v>2785.15</c:v>
                </c:pt>
                <c:pt idx="168">
                  <c:v>2788.28</c:v>
                </c:pt>
                <c:pt idx="169">
                  <c:v>2791.29</c:v>
                </c:pt>
                <c:pt idx="170">
                  <c:v>2794.18</c:v>
                </c:pt>
                <c:pt idx="171">
                  <c:v>2796.91</c:v>
                </c:pt>
                <c:pt idx="172">
                  <c:v>2799.46</c:v>
                </c:pt>
                <c:pt idx="173">
                  <c:v>2801.78</c:v>
                </c:pt>
                <c:pt idx="174">
                  <c:v>2803.84</c:v>
                </c:pt>
                <c:pt idx="175">
                  <c:v>2805.59</c:v>
                </c:pt>
                <c:pt idx="176">
                  <c:v>2806.96</c:v>
                </c:pt>
                <c:pt idx="177">
                  <c:v>2807.9</c:v>
                </c:pt>
                <c:pt idx="178">
                  <c:v>2808.31</c:v>
                </c:pt>
                <c:pt idx="179">
                  <c:v>2808.13</c:v>
                </c:pt>
                <c:pt idx="180">
                  <c:v>2807.25</c:v>
                </c:pt>
                <c:pt idx="181">
                  <c:v>2805.6</c:v>
                </c:pt>
                <c:pt idx="182">
                  <c:v>2803.07</c:v>
                </c:pt>
                <c:pt idx="183">
                  <c:v>2799.88</c:v>
                </c:pt>
                <c:pt idx="184">
                  <c:v>2802.93</c:v>
                </c:pt>
                <c:pt idx="185">
                  <c:v>2805.95</c:v>
                </c:pt>
                <c:pt idx="186">
                  <c:v>2808.93</c:v>
                </c:pt>
                <c:pt idx="187">
                  <c:v>2811.88</c:v>
                </c:pt>
                <c:pt idx="188">
                  <c:v>2814.8</c:v>
                </c:pt>
                <c:pt idx="189">
                  <c:v>2817.68</c:v>
                </c:pt>
                <c:pt idx="190">
                  <c:v>2820.52</c:v>
                </c:pt>
                <c:pt idx="191">
                  <c:v>2823.32</c:v>
                </c:pt>
                <c:pt idx="192">
                  <c:v>2826.09</c:v>
                </c:pt>
                <c:pt idx="193">
                  <c:v>2828.81</c:v>
                </c:pt>
                <c:pt idx="194">
                  <c:v>2831.5</c:v>
                </c:pt>
                <c:pt idx="195">
                  <c:v>2834.15</c:v>
                </c:pt>
                <c:pt idx="196">
                  <c:v>2836.77</c:v>
                </c:pt>
                <c:pt idx="197">
                  <c:v>2839.34</c:v>
                </c:pt>
                <c:pt idx="198">
                  <c:v>2841.88</c:v>
                </c:pt>
                <c:pt idx="199">
                  <c:v>2844.38</c:v>
                </c:pt>
                <c:pt idx="200">
                  <c:v>2846.84</c:v>
                </c:pt>
                <c:pt idx="201">
                  <c:v>2849.27</c:v>
                </c:pt>
                <c:pt idx="202">
                  <c:v>2851.65</c:v>
                </c:pt>
                <c:pt idx="203">
                  <c:v>2854</c:v>
                </c:pt>
                <c:pt idx="204">
                  <c:v>2856.31</c:v>
                </c:pt>
                <c:pt idx="205">
                  <c:v>2858.57</c:v>
                </c:pt>
                <c:pt idx="206">
                  <c:v>2860.79</c:v>
                </c:pt>
                <c:pt idx="207">
                  <c:v>2862.97</c:v>
                </c:pt>
                <c:pt idx="208">
                  <c:v>2865.1</c:v>
                </c:pt>
                <c:pt idx="209">
                  <c:v>2867.19</c:v>
                </c:pt>
                <c:pt idx="210">
                  <c:v>2869.23</c:v>
                </c:pt>
                <c:pt idx="211">
                  <c:v>2871.22</c:v>
                </c:pt>
                <c:pt idx="212">
                  <c:v>2873.16</c:v>
                </c:pt>
                <c:pt idx="213">
                  <c:v>2875.04</c:v>
                </c:pt>
                <c:pt idx="214">
                  <c:v>2876.88</c:v>
                </c:pt>
                <c:pt idx="215">
                  <c:v>2878.66</c:v>
                </c:pt>
                <c:pt idx="216">
                  <c:v>2880.39</c:v>
                </c:pt>
                <c:pt idx="217">
                  <c:v>2882.06</c:v>
                </c:pt>
                <c:pt idx="218">
                  <c:v>2883.68</c:v>
                </c:pt>
                <c:pt idx="219">
                  <c:v>2885.24</c:v>
                </c:pt>
                <c:pt idx="220">
                  <c:v>2886.74</c:v>
                </c:pt>
                <c:pt idx="221">
                  <c:v>2888.19</c:v>
                </c:pt>
                <c:pt idx="222">
                  <c:v>2889.58</c:v>
                </c:pt>
                <c:pt idx="223">
                  <c:v>2890.9</c:v>
                </c:pt>
                <c:pt idx="224">
                  <c:v>2892.17</c:v>
                </c:pt>
                <c:pt idx="225">
                  <c:v>2893.38</c:v>
                </c:pt>
                <c:pt idx="226">
                  <c:v>2894.53</c:v>
                </c:pt>
                <c:pt idx="227">
                  <c:v>2895.62</c:v>
                </c:pt>
                <c:pt idx="228">
                  <c:v>2896.65</c:v>
                </c:pt>
                <c:pt idx="229">
                  <c:v>2897.63</c:v>
                </c:pt>
                <c:pt idx="230">
                  <c:v>2898.54</c:v>
                </c:pt>
                <c:pt idx="231">
                  <c:v>2899.4</c:v>
                </c:pt>
                <c:pt idx="232">
                  <c:v>2900.2</c:v>
                </c:pt>
                <c:pt idx="233">
                  <c:v>2900.94</c:v>
                </c:pt>
                <c:pt idx="234">
                  <c:v>2901.62</c:v>
                </c:pt>
                <c:pt idx="235">
                  <c:v>2902.25</c:v>
                </c:pt>
                <c:pt idx="236">
                  <c:v>2902.83</c:v>
                </c:pt>
                <c:pt idx="237">
                  <c:v>2903.35</c:v>
                </c:pt>
                <c:pt idx="238">
                  <c:v>2903.82</c:v>
                </c:pt>
                <c:pt idx="239">
                  <c:v>2904.24</c:v>
                </c:pt>
                <c:pt idx="240">
                  <c:v>2904.61</c:v>
                </c:pt>
                <c:pt idx="241">
                  <c:v>2904.93</c:v>
                </c:pt>
                <c:pt idx="242">
                  <c:v>2905.2</c:v>
                </c:pt>
                <c:pt idx="243">
                  <c:v>2905.43</c:v>
                </c:pt>
                <c:pt idx="244">
                  <c:v>2905.61</c:v>
                </c:pt>
                <c:pt idx="245">
                  <c:v>2905.75</c:v>
                </c:pt>
                <c:pt idx="246">
                  <c:v>2905.85</c:v>
                </c:pt>
                <c:pt idx="247">
                  <c:v>2905.91</c:v>
                </c:pt>
                <c:pt idx="248">
                  <c:v>2905.93</c:v>
                </c:pt>
                <c:pt idx="249">
                  <c:v>2905.91</c:v>
                </c:pt>
                <c:pt idx="250">
                  <c:v>2905.86</c:v>
                </c:pt>
                <c:pt idx="251">
                  <c:v>2905.78</c:v>
                </c:pt>
                <c:pt idx="252">
                  <c:v>2905.67</c:v>
                </c:pt>
                <c:pt idx="253">
                  <c:v>2905.52</c:v>
                </c:pt>
                <c:pt idx="254">
                  <c:v>2905.35</c:v>
                </c:pt>
                <c:pt idx="255">
                  <c:v>2905.16</c:v>
                </c:pt>
                <c:pt idx="256">
                  <c:v>2904.94</c:v>
                </c:pt>
                <c:pt idx="257">
                  <c:v>2904.7</c:v>
                </c:pt>
                <c:pt idx="258">
                  <c:v>2904.43</c:v>
                </c:pt>
                <c:pt idx="259">
                  <c:v>2904.15</c:v>
                </c:pt>
                <c:pt idx="260">
                  <c:v>2903.86</c:v>
                </c:pt>
                <c:pt idx="261">
                  <c:v>2903.55</c:v>
                </c:pt>
                <c:pt idx="262">
                  <c:v>2903.23</c:v>
                </c:pt>
                <c:pt idx="263">
                  <c:v>2902.89</c:v>
                </c:pt>
                <c:pt idx="264">
                  <c:v>2902.55</c:v>
                </c:pt>
                <c:pt idx="265">
                  <c:v>2902.21</c:v>
                </c:pt>
                <c:pt idx="266">
                  <c:v>2901.85</c:v>
                </c:pt>
                <c:pt idx="267">
                  <c:v>2901.5</c:v>
                </c:pt>
                <c:pt idx="268">
                  <c:v>2901.15</c:v>
                </c:pt>
                <c:pt idx="269">
                  <c:v>2900.8</c:v>
                </c:pt>
                <c:pt idx="270">
                  <c:v>2900.46</c:v>
                </c:pt>
                <c:pt idx="271">
                  <c:v>2900.12</c:v>
                </c:pt>
                <c:pt idx="272">
                  <c:v>2899.8</c:v>
                </c:pt>
                <c:pt idx="273">
                  <c:v>2899.49</c:v>
                </c:pt>
                <c:pt idx="274">
                  <c:v>2899.19</c:v>
                </c:pt>
                <c:pt idx="275">
                  <c:v>2898.91</c:v>
                </c:pt>
                <c:pt idx="276">
                  <c:v>2898.66</c:v>
                </c:pt>
                <c:pt idx="277">
                  <c:v>2898.43</c:v>
                </c:pt>
                <c:pt idx="278">
                  <c:v>2898.22</c:v>
                </c:pt>
                <c:pt idx="279">
                  <c:v>2898.05</c:v>
                </c:pt>
                <c:pt idx="280">
                  <c:v>2897.91</c:v>
                </c:pt>
                <c:pt idx="281">
                  <c:v>2897.8</c:v>
                </c:pt>
                <c:pt idx="282">
                  <c:v>2897.73</c:v>
                </c:pt>
                <c:pt idx="283">
                  <c:v>2897.7</c:v>
                </c:pt>
                <c:pt idx="284">
                  <c:v>2897.71</c:v>
                </c:pt>
                <c:pt idx="285">
                  <c:v>2897.77</c:v>
                </c:pt>
                <c:pt idx="286">
                  <c:v>2897.88</c:v>
                </c:pt>
                <c:pt idx="287">
                  <c:v>2898.03</c:v>
                </c:pt>
                <c:pt idx="288">
                  <c:v>2898.23</c:v>
                </c:pt>
                <c:pt idx="289">
                  <c:v>2898.48</c:v>
                </c:pt>
                <c:pt idx="290">
                  <c:v>2898.79</c:v>
                </c:pt>
                <c:pt idx="291">
                  <c:v>2899.15</c:v>
                </c:pt>
                <c:pt idx="292">
                  <c:v>2899.57</c:v>
                </c:pt>
                <c:pt idx="293">
                  <c:v>2900.04</c:v>
                </c:pt>
                <c:pt idx="294">
                  <c:v>2900.57</c:v>
                </c:pt>
                <c:pt idx="295">
                  <c:v>2901.15</c:v>
                </c:pt>
                <c:pt idx="296">
                  <c:v>2901.79</c:v>
                </c:pt>
                <c:pt idx="297">
                  <c:v>2902.49</c:v>
                </c:pt>
                <c:pt idx="298">
                  <c:v>2903.24</c:v>
                </c:pt>
                <c:pt idx="299">
                  <c:v>2904.05</c:v>
                </c:pt>
                <c:pt idx="300">
                  <c:v>2904.92</c:v>
                </c:pt>
                <c:pt idx="301">
                  <c:v>2905.84</c:v>
                </c:pt>
                <c:pt idx="302">
                  <c:v>2906.81</c:v>
                </c:pt>
                <c:pt idx="303">
                  <c:v>2907.84</c:v>
                </c:pt>
                <c:pt idx="304">
                  <c:v>2908.93</c:v>
                </c:pt>
                <c:pt idx="305">
                  <c:v>2910.04</c:v>
                </c:pt>
                <c:pt idx="306">
                  <c:v>2911.17</c:v>
                </c:pt>
                <c:pt idx="307">
                  <c:v>2912.31</c:v>
                </c:pt>
                <c:pt idx="308">
                  <c:v>2913.45</c:v>
                </c:pt>
                <c:pt idx="309">
                  <c:v>2914.6</c:v>
                </c:pt>
                <c:pt idx="310">
                  <c:v>2915.75</c:v>
                </c:pt>
                <c:pt idx="311">
                  <c:v>2916.9</c:v>
                </c:pt>
                <c:pt idx="312">
                  <c:v>2918.05</c:v>
                </c:pt>
                <c:pt idx="313">
                  <c:v>2919.2</c:v>
                </c:pt>
                <c:pt idx="314">
                  <c:v>2920.34</c:v>
                </c:pt>
                <c:pt idx="315">
                  <c:v>2921.48</c:v>
                </c:pt>
                <c:pt idx="316">
                  <c:v>2922.61</c:v>
                </c:pt>
                <c:pt idx="317">
                  <c:v>2923.74</c:v>
                </c:pt>
                <c:pt idx="318">
                  <c:v>2924.86</c:v>
                </c:pt>
                <c:pt idx="319">
                  <c:v>2925.96</c:v>
                </c:pt>
                <c:pt idx="320">
                  <c:v>2927.06</c:v>
                </c:pt>
                <c:pt idx="321">
                  <c:v>2928.14</c:v>
                </c:pt>
                <c:pt idx="322">
                  <c:v>2929.21</c:v>
                </c:pt>
                <c:pt idx="323">
                  <c:v>2930.27</c:v>
                </c:pt>
                <c:pt idx="324">
                  <c:v>2931.31</c:v>
                </c:pt>
                <c:pt idx="325">
                  <c:v>2932.34</c:v>
                </c:pt>
                <c:pt idx="326">
                  <c:v>2933.35</c:v>
                </c:pt>
                <c:pt idx="327">
                  <c:v>2934.34</c:v>
                </c:pt>
                <c:pt idx="328">
                  <c:v>2935.32</c:v>
                </c:pt>
                <c:pt idx="329">
                  <c:v>2936.28</c:v>
                </c:pt>
                <c:pt idx="330">
                  <c:v>2937.22</c:v>
                </c:pt>
                <c:pt idx="331">
                  <c:v>2938.15</c:v>
                </c:pt>
                <c:pt idx="332">
                  <c:v>2939.05</c:v>
                </c:pt>
                <c:pt idx="333">
                  <c:v>2939.94</c:v>
                </c:pt>
                <c:pt idx="334">
                  <c:v>2940.8</c:v>
                </c:pt>
                <c:pt idx="335">
                  <c:v>2941.65</c:v>
                </c:pt>
                <c:pt idx="336">
                  <c:v>2942.47</c:v>
                </c:pt>
                <c:pt idx="337">
                  <c:v>2943.27</c:v>
                </c:pt>
                <c:pt idx="338">
                  <c:v>2944.05</c:v>
                </c:pt>
                <c:pt idx="339">
                  <c:v>2944.81</c:v>
                </c:pt>
                <c:pt idx="340">
                  <c:v>2945.55</c:v>
                </c:pt>
                <c:pt idx="341">
                  <c:v>2946.27</c:v>
                </c:pt>
                <c:pt idx="342">
                  <c:v>2946.96</c:v>
                </c:pt>
                <c:pt idx="343">
                  <c:v>2947.63</c:v>
                </c:pt>
                <c:pt idx="344">
                  <c:v>2948.28</c:v>
                </c:pt>
                <c:pt idx="345">
                  <c:v>2948.9</c:v>
                </c:pt>
                <c:pt idx="346">
                  <c:v>2949.5</c:v>
                </c:pt>
                <c:pt idx="347">
                  <c:v>2950.07</c:v>
                </c:pt>
                <c:pt idx="348">
                  <c:v>2950.62</c:v>
                </c:pt>
                <c:pt idx="349">
                  <c:v>2951.15</c:v>
                </c:pt>
                <c:pt idx="350">
                  <c:v>2951.65</c:v>
                </c:pt>
                <c:pt idx="351">
                  <c:v>2952.12</c:v>
                </c:pt>
                <c:pt idx="352">
                  <c:v>2952.57</c:v>
                </c:pt>
                <c:pt idx="353">
                  <c:v>2952.99</c:v>
                </c:pt>
                <c:pt idx="354">
                  <c:v>2953.39</c:v>
                </c:pt>
                <c:pt idx="355">
                  <c:v>2953.75</c:v>
                </c:pt>
                <c:pt idx="356">
                  <c:v>2954.09</c:v>
                </c:pt>
                <c:pt idx="357">
                  <c:v>2954.41</c:v>
                </c:pt>
                <c:pt idx="358">
                  <c:v>2954.69</c:v>
                </c:pt>
                <c:pt idx="359">
                  <c:v>2954.95</c:v>
                </c:pt>
                <c:pt idx="360">
                  <c:v>2955.18</c:v>
                </c:pt>
                <c:pt idx="361">
                  <c:v>2955.38</c:v>
                </c:pt>
                <c:pt idx="362">
                  <c:v>2955.54</c:v>
                </c:pt>
                <c:pt idx="363">
                  <c:v>2955.68</c:v>
                </c:pt>
                <c:pt idx="364">
                  <c:v>2955.79</c:v>
                </c:pt>
                <c:pt idx="365">
                  <c:v>2955.69</c:v>
                </c:pt>
              </c:numCache>
            </c:numRef>
          </c:val>
          <c:smooth val="1"/>
        </c:ser>
        <c:ser>
          <c:idx val="3"/>
          <c:order val="3"/>
          <c:spPr>
            <a:ln>
              <a:solidFill>
                <a:srgbClr val="FF0000"/>
              </a:solidFill>
            </a:ln>
          </c:spPr>
          <c:marker>
            <c:symbol val="none"/>
          </c:marker>
          <c:cat>
            <c:numRef>
              <c:f>'C:\Users\takeshi\workspace\downtemp(2000)\20d8\[FB_Chumgrowth.csv]FB_Chumgrowth'!$A$518:$A$883</c:f>
              <c:numCache>
                <c:formatCode>General</c:formatCode>
                <c:ptCount val="366"/>
                <c:pt idx="0">
                  <c:v>33756</c:v>
                </c:pt>
                <c:pt idx="1">
                  <c:v>33757</c:v>
                </c:pt>
                <c:pt idx="2">
                  <c:v>33758</c:v>
                </c:pt>
                <c:pt idx="3">
                  <c:v>33759</c:v>
                </c:pt>
                <c:pt idx="4">
                  <c:v>33760</c:v>
                </c:pt>
                <c:pt idx="5">
                  <c:v>33761</c:v>
                </c:pt>
                <c:pt idx="6">
                  <c:v>33762</c:v>
                </c:pt>
                <c:pt idx="7">
                  <c:v>33763</c:v>
                </c:pt>
                <c:pt idx="8">
                  <c:v>33764</c:v>
                </c:pt>
                <c:pt idx="9">
                  <c:v>33765</c:v>
                </c:pt>
                <c:pt idx="10">
                  <c:v>33766</c:v>
                </c:pt>
                <c:pt idx="11">
                  <c:v>33767</c:v>
                </c:pt>
                <c:pt idx="12">
                  <c:v>33768</c:v>
                </c:pt>
                <c:pt idx="13">
                  <c:v>33769</c:v>
                </c:pt>
                <c:pt idx="14">
                  <c:v>33770</c:v>
                </c:pt>
                <c:pt idx="15">
                  <c:v>33771</c:v>
                </c:pt>
                <c:pt idx="16">
                  <c:v>33772</c:v>
                </c:pt>
                <c:pt idx="17">
                  <c:v>33773</c:v>
                </c:pt>
                <c:pt idx="18">
                  <c:v>33774</c:v>
                </c:pt>
                <c:pt idx="19">
                  <c:v>33775</c:v>
                </c:pt>
                <c:pt idx="20">
                  <c:v>33776</c:v>
                </c:pt>
                <c:pt idx="21">
                  <c:v>33777</c:v>
                </c:pt>
                <c:pt idx="22">
                  <c:v>33778</c:v>
                </c:pt>
                <c:pt idx="23">
                  <c:v>33779</c:v>
                </c:pt>
                <c:pt idx="24">
                  <c:v>33780</c:v>
                </c:pt>
                <c:pt idx="25">
                  <c:v>33781</c:v>
                </c:pt>
                <c:pt idx="26">
                  <c:v>33782</c:v>
                </c:pt>
                <c:pt idx="27">
                  <c:v>33783</c:v>
                </c:pt>
                <c:pt idx="28">
                  <c:v>33784</c:v>
                </c:pt>
                <c:pt idx="29">
                  <c:v>33785</c:v>
                </c:pt>
                <c:pt idx="30">
                  <c:v>33786</c:v>
                </c:pt>
                <c:pt idx="31">
                  <c:v>33787</c:v>
                </c:pt>
                <c:pt idx="32">
                  <c:v>33788</c:v>
                </c:pt>
                <c:pt idx="33">
                  <c:v>33789</c:v>
                </c:pt>
                <c:pt idx="34">
                  <c:v>33790</c:v>
                </c:pt>
                <c:pt idx="35">
                  <c:v>33791</c:v>
                </c:pt>
                <c:pt idx="36">
                  <c:v>33792</c:v>
                </c:pt>
                <c:pt idx="37">
                  <c:v>33793</c:v>
                </c:pt>
                <c:pt idx="38">
                  <c:v>33794</c:v>
                </c:pt>
                <c:pt idx="39">
                  <c:v>33795</c:v>
                </c:pt>
                <c:pt idx="40">
                  <c:v>33796</c:v>
                </c:pt>
                <c:pt idx="41">
                  <c:v>33797</c:v>
                </c:pt>
                <c:pt idx="42">
                  <c:v>33798</c:v>
                </c:pt>
                <c:pt idx="43">
                  <c:v>33799</c:v>
                </c:pt>
                <c:pt idx="44">
                  <c:v>33800</c:v>
                </c:pt>
                <c:pt idx="45">
                  <c:v>33801</c:v>
                </c:pt>
                <c:pt idx="46">
                  <c:v>33802</c:v>
                </c:pt>
                <c:pt idx="47">
                  <c:v>33803</c:v>
                </c:pt>
                <c:pt idx="48">
                  <c:v>33804</c:v>
                </c:pt>
                <c:pt idx="49">
                  <c:v>33805</c:v>
                </c:pt>
                <c:pt idx="50">
                  <c:v>33806</c:v>
                </c:pt>
                <c:pt idx="51">
                  <c:v>33807</c:v>
                </c:pt>
                <c:pt idx="52">
                  <c:v>33808</c:v>
                </c:pt>
                <c:pt idx="53">
                  <c:v>33809</c:v>
                </c:pt>
                <c:pt idx="54">
                  <c:v>33810</c:v>
                </c:pt>
                <c:pt idx="55">
                  <c:v>33811</c:v>
                </c:pt>
                <c:pt idx="56">
                  <c:v>33812</c:v>
                </c:pt>
                <c:pt idx="57">
                  <c:v>33813</c:v>
                </c:pt>
                <c:pt idx="58">
                  <c:v>33814</c:v>
                </c:pt>
                <c:pt idx="59">
                  <c:v>33815</c:v>
                </c:pt>
                <c:pt idx="60">
                  <c:v>33816</c:v>
                </c:pt>
                <c:pt idx="61">
                  <c:v>33817</c:v>
                </c:pt>
                <c:pt idx="62">
                  <c:v>33818</c:v>
                </c:pt>
                <c:pt idx="63">
                  <c:v>33819</c:v>
                </c:pt>
                <c:pt idx="64">
                  <c:v>33820</c:v>
                </c:pt>
                <c:pt idx="65">
                  <c:v>33821</c:v>
                </c:pt>
                <c:pt idx="66">
                  <c:v>33822</c:v>
                </c:pt>
                <c:pt idx="67">
                  <c:v>33823</c:v>
                </c:pt>
                <c:pt idx="68">
                  <c:v>33824</c:v>
                </c:pt>
                <c:pt idx="69">
                  <c:v>33825</c:v>
                </c:pt>
                <c:pt idx="70">
                  <c:v>33826</c:v>
                </c:pt>
                <c:pt idx="71">
                  <c:v>33827</c:v>
                </c:pt>
                <c:pt idx="72">
                  <c:v>33828</c:v>
                </c:pt>
                <c:pt idx="73">
                  <c:v>33829</c:v>
                </c:pt>
                <c:pt idx="74">
                  <c:v>33830</c:v>
                </c:pt>
                <c:pt idx="75">
                  <c:v>33831</c:v>
                </c:pt>
                <c:pt idx="76">
                  <c:v>33832</c:v>
                </c:pt>
                <c:pt idx="77">
                  <c:v>33833</c:v>
                </c:pt>
                <c:pt idx="78">
                  <c:v>33834</c:v>
                </c:pt>
                <c:pt idx="79">
                  <c:v>33835</c:v>
                </c:pt>
                <c:pt idx="80">
                  <c:v>33836</c:v>
                </c:pt>
                <c:pt idx="81">
                  <c:v>33837</c:v>
                </c:pt>
                <c:pt idx="82">
                  <c:v>33838</c:v>
                </c:pt>
                <c:pt idx="83">
                  <c:v>33839</c:v>
                </c:pt>
                <c:pt idx="84">
                  <c:v>33840</c:v>
                </c:pt>
                <c:pt idx="85">
                  <c:v>33841</c:v>
                </c:pt>
                <c:pt idx="86">
                  <c:v>33842</c:v>
                </c:pt>
                <c:pt idx="87">
                  <c:v>33843</c:v>
                </c:pt>
                <c:pt idx="88">
                  <c:v>33844</c:v>
                </c:pt>
                <c:pt idx="89">
                  <c:v>33845</c:v>
                </c:pt>
                <c:pt idx="90">
                  <c:v>33846</c:v>
                </c:pt>
                <c:pt idx="91">
                  <c:v>33847</c:v>
                </c:pt>
                <c:pt idx="92">
                  <c:v>33848</c:v>
                </c:pt>
                <c:pt idx="93">
                  <c:v>33849</c:v>
                </c:pt>
                <c:pt idx="94">
                  <c:v>33850</c:v>
                </c:pt>
                <c:pt idx="95">
                  <c:v>33851</c:v>
                </c:pt>
                <c:pt idx="96">
                  <c:v>33852</c:v>
                </c:pt>
                <c:pt idx="97">
                  <c:v>33853</c:v>
                </c:pt>
                <c:pt idx="98">
                  <c:v>33854</c:v>
                </c:pt>
                <c:pt idx="99">
                  <c:v>33855</c:v>
                </c:pt>
                <c:pt idx="100">
                  <c:v>33856</c:v>
                </c:pt>
                <c:pt idx="101">
                  <c:v>33857</c:v>
                </c:pt>
                <c:pt idx="102">
                  <c:v>33858</c:v>
                </c:pt>
                <c:pt idx="103">
                  <c:v>33859</c:v>
                </c:pt>
                <c:pt idx="104">
                  <c:v>33860</c:v>
                </c:pt>
                <c:pt idx="105">
                  <c:v>33861</c:v>
                </c:pt>
                <c:pt idx="106">
                  <c:v>33862</c:v>
                </c:pt>
                <c:pt idx="107">
                  <c:v>33863</c:v>
                </c:pt>
                <c:pt idx="108">
                  <c:v>33864</c:v>
                </c:pt>
                <c:pt idx="109">
                  <c:v>33865</c:v>
                </c:pt>
                <c:pt idx="110">
                  <c:v>33866</c:v>
                </c:pt>
                <c:pt idx="111">
                  <c:v>33867</c:v>
                </c:pt>
                <c:pt idx="112">
                  <c:v>33868</c:v>
                </c:pt>
                <c:pt idx="113">
                  <c:v>33869</c:v>
                </c:pt>
                <c:pt idx="114">
                  <c:v>33870</c:v>
                </c:pt>
                <c:pt idx="115">
                  <c:v>33871</c:v>
                </c:pt>
                <c:pt idx="116">
                  <c:v>33872</c:v>
                </c:pt>
                <c:pt idx="117">
                  <c:v>33873</c:v>
                </c:pt>
                <c:pt idx="118">
                  <c:v>33874</c:v>
                </c:pt>
                <c:pt idx="119">
                  <c:v>33875</c:v>
                </c:pt>
                <c:pt idx="120">
                  <c:v>33876</c:v>
                </c:pt>
                <c:pt idx="121">
                  <c:v>33877</c:v>
                </c:pt>
                <c:pt idx="122">
                  <c:v>33878</c:v>
                </c:pt>
                <c:pt idx="123">
                  <c:v>33879</c:v>
                </c:pt>
                <c:pt idx="124">
                  <c:v>33880</c:v>
                </c:pt>
                <c:pt idx="125">
                  <c:v>33881</c:v>
                </c:pt>
                <c:pt idx="126">
                  <c:v>33882</c:v>
                </c:pt>
                <c:pt idx="127">
                  <c:v>33883</c:v>
                </c:pt>
                <c:pt idx="128">
                  <c:v>33884</c:v>
                </c:pt>
                <c:pt idx="129">
                  <c:v>33885</c:v>
                </c:pt>
                <c:pt idx="130">
                  <c:v>33886</c:v>
                </c:pt>
                <c:pt idx="131">
                  <c:v>33887</c:v>
                </c:pt>
                <c:pt idx="132">
                  <c:v>33888</c:v>
                </c:pt>
                <c:pt idx="133">
                  <c:v>33889</c:v>
                </c:pt>
                <c:pt idx="134">
                  <c:v>33890</c:v>
                </c:pt>
                <c:pt idx="135">
                  <c:v>33891</c:v>
                </c:pt>
                <c:pt idx="136">
                  <c:v>33892</c:v>
                </c:pt>
                <c:pt idx="137">
                  <c:v>33893</c:v>
                </c:pt>
                <c:pt idx="138">
                  <c:v>33894</c:v>
                </c:pt>
                <c:pt idx="139">
                  <c:v>33895</c:v>
                </c:pt>
                <c:pt idx="140">
                  <c:v>33896</c:v>
                </c:pt>
                <c:pt idx="141">
                  <c:v>33897</c:v>
                </c:pt>
                <c:pt idx="142">
                  <c:v>33898</c:v>
                </c:pt>
                <c:pt idx="143">
                  <c:v>33899</c:v>
                </c:pt>
                <c:pt idx="144">
                  <c:v>33900</c:v>
                </c:pt>
                <c:pt idx="145">
                  <c:v>33901</c:v>
                </c:pt>
                <c:pt idx="146">
                  <c:v>33902</c:v>
                </c:pt>
                <c:pt idx="147">
                  <c:v>33903</c:v>
                </c:pt>
                <c:pt idx="148">
                  <c:v>33904</c:v>
                </c:pt>
                <c:pt idx="149">
                  <c:v>33905</c:v>
                </c:pt>
                <c:pt idx="150">
                  <c:v>33906</c:v>
                </c:pt>
                <c:pt idx="151">
                  <c:v>33907</c:v>
                </c:pt>
                <c:pt idx="152">
                  <c:v>33908</c:v>
                </c:pt>
                <c:pt idx="153">
                  <c:v>33909</c:v>
                </c:pt>
                <c:pt idx="154">
                  <c:v>33910</c:v>
                </c:pt>
                <c:pt idx="155">
                  <c:v>33911</c:v>
                </c:pt>
                <c:pt idx="156">
                  <c:v>33912</c:v>
                </c:pt>
                <c:pt idx="157">
                  <c:v>33913</c:v>
                </c:pt>
                <c:pt idx="158">
                  <c:v>33914</c:v>
                </c:pt>
                <c:pt idx="159">
                  <c:v>33915</c:v>
                </c:pt>
                <c:pt idx="160">
                  <c:v>33916</c:v>
                </c:pt>
                <c:pt idx="161">
                  <c:v>33917</c:v>
                </c:pt>
                <c:pt idx="162">
                  <c:v>33918</c:v>
                </c:pt>
                <c:pt idx="163">
                  <c:v>33919</c:v>
                </c:pt>
                <c:pt idx="164">
                  <c:v>33920</c:v>
                </c:pt>
                <c:pt idx="165">
                  <c:v>33921</c:v>
                </c:pt>
                <c:pt idx="166">
                  <c:v>33922</c:v>
                </c:pt>
                <c:pt idx="167">
                  <c:v>33923</c:v>
                </c:pt>
                <c:pt idx="168">
                  <c:v>33924</c:v>
                </c:pt>
                <c:pt idx="169">
                  <c:v>33925</c:v>
                </c:pt>
                <c:pt idx="170">
                  <c:v>33926</c:v>
                </c:pt>
                <c:pt idx="171">
                  <c:v>33927</c:v>
                </c:pt>
                <c:pt idx="172">
                  <c:v>33928</c:v>
                </c:pt>
                <c:pt idx="173">
                  <c:v>33929</c:v>
                </c:pt>
                <c:pt idx="174">
                  <c:v>33930</c:v>
                </c:pt>
                <c:pt idx="175">
                  <c:v>33931</c:v>
                </c:pt>
                <c:pt idx="176">
                  <c:v>33932</c:v>
                </c:pt>
                <c:pt idx="177">
                  <c:v>33933</c:v>
                </c:pt>
                <c:pt idx="178">
                  <c:v>33934</c:v>
                </c:pt>
                <c:pt idx="179">
                  <c:v>33935</c:v>
                </c:pt>
                <c:pt idx="180">
                  <c:v>33936</c:v>
                </c:pt>
                <c:pt idx="181">
                  <c:v>33937</c:v>
                </c:pt>
                <c:pt idx="182">
                  <c:v>33938</c:v>
                </c:pt>
                <c:pt idx="183">
                  <c:v>33939</c:v>
                </c:pt>
                <c:pt idx="184">
                  <c:v>33940</c:v>
                </c:pt>
                <c:pt idx="185">
                  <c:v>33941</c:v>
                </c:pt>
                <c:pt idx="186">
                  <c:v>33942</c:v>
                </c:pt>
                <c:pt idx="187">
                  <c:v>33943</c:v>
                </c:pt>
                <c:pt idx="188">
                  <c:v>33944</c:v>
                </c:pt>
                <c:pt idx="189">
                  <c:v>33945</c:v>
                </c:pt>
                <c:pt idx="190">
                  <c:v>33946</c:v>
                </c:pt>
                <c:pt idx="191">
                  <c:v>33947</c:v>
                </c:pt>
                <c:pt idx="192">
                  <c:v>33948</c:v>
                </c:pt>
                <c:pt idx="193">
                  <c:v>33949</c:v>
                </c:pt>
                <c:pt idx="194">
                  <c:v>33950</c:v>
                </c:pt>
                <c:pt idx="195">
                  <c:v>33951</c:v>
                </c:pt>
                <c:pt idx="196">
                  <c:v>33952</c:v>
                </c:pt>
                <c:pt idx="197">
                  <c:v>33953</c:v>
                </c:pt>
                <c:pt idx="198">
                  <c:v>33954</c:v>
                </c:pt>
                <c:pt idx="199">
                  <c:v>33955</c:v>
                </c:pt>
                <c:pt idx="200">
                  <c:v>33956</c:v>
                </c:pt>
                <c:pt idx="201">
                  <c:v>33957</c:v>
                </c:pt>
                <c:pt idx="202">
                  <c:v>33958</c:v>
                </c:pt>
                <c:pt idx="203">
                  <c:v>33959</c:v>
                </c:pt>
                <c:pt idx="204">
                  <c:v>33960</c:v>
                </c:pt>
                <c:pt idx="205">
                  <c:v>33961</c:v>
                </c:pt>
                <c:pt idx="206">
                  <c:v>33962</c:v>
                </c:pt>
                <c:pt idx="207">
                  <c:v>33963</c:v>
                </c:pt>
                <c:pt idx="208">
                  <c:v>33964</c:v>
                </c:pt>
                <c:pt idx="209">
                  <c:v>33965</c:v>
                </c:pt>
                <c:pt idx="210">
                  <c:v>33966</c:v>
                </c:pt>
                <c:pt idx="211">
                  <c:v>33967</c:v>
                </c:pt>
                <c:pt idx="212">
                  <c:v>33968</c:v>
                </c:pt>
                <c:pt idx="213">
                  <c:v>33969</c:v>
                </c:pt>
                <c:pt idx="214">
                  <c:v>33970</c:v>
                </c:pt>
                <c:pt idx="215">
                  <c:v>33971</c:v>
                </c:pt>
                <c:pt idx="216">
                  <c:v>33972</c:v>
                </c:pt>
                <c:pt idx="217">
                  <c:v>33973</c:v>
                </c:pt>
                <c:pt idx="218">
                  <c:v>33974</c:v>
                </c:pt>
                <c:pt idx="219">
                  <c:v>33975</c:v>
                </c:pt>
                <c:pt idx="220">
                  <c:v>33976</c:v>
                </c:pt>
                <c:pt idx="221">
                  <c:v>33977</c:v>
                </c:pt>
                <c:pt idx="222">
                  <c:v>33978</c:v>
                </c:pt>
                <c:pt idx="223">
                  <c:v>33979</c:v>
                </c:pt>
                <c:pt idx="224">
                  <c:v>33980</c:v>
                </c:pt>
                <c:pt idx="225">
                  <c:v>33981</c:v>
                </c:pt>
                <c:pt idx="226">
                  <c:v>33982</c:v>
                </c:pt>
                <c:pt idx="227">
                  <c:v>33983</c:v>
                </c:pt>
                <c:pt idx="228">
                  <c:v>33984</c:v>
                </c:pt>
                <c:pt idx="229">
                  <c:v>33985</c:v>
                </c:pt>
                <c:pt idx="230">
                  <c:v>33986</c:v>
                </c:pt>
                <c:pt idx="231">
                  <c:v>33987</c:v>
                </c:pt>
                <c:pt idx="232">
                  <c:v>33988</c:v>
                </c:pt>
                <c:pt idx="233">
                  <c:v>33989</c:v>
                </c:pt>
                <c:pt idx="234">
                  <c:v>33990</c:v>
                </c:pt>
                <c:pt idx="235">
                  <c:v>33991</c:v>
                </c:pt>
                <c:pt idx="236">
                  <c:v>33992</c:v>
                </c:pt>
                <c:pt idx="237">
                  <c:v>33993</c:v>
                </c:pt>
                <c:pt idx="238">
                  <c:v>33994</c:v>
                </c:pt>
                <c:pt idx="239">
                  <c:v>33995</c:v>
                </c:pt>
                <c:pt idx="240">
                  <c:v>33996</c:v>
                </c:pt>
                <c:pt idx="241">
                  <c:v>33997</c:v>
                </c:pt>
                <c:pt idx="242">
                  <c:v>33998</c:v>
                </c:pt>
                <c:pt idx="243">
                  <c:v>33999</c:v>
                </c:pt>
                <c:pt idx="244">
                  <c:v>34000</c:v>
                </c:pt>
                <c:pt idx="245">
                  <c:v>34001</c:v>
                </c:pt>
                <c:pt idx="246">
                  <c:v>34002</c:v>
                </c:pt>
                <c:pt idx="247">
                  <c:v>34003</c:v>
                </c:pt>
                <c:pt idx="248">
                  <c:v>34004</c:v>
                </c:pt>
                <c:pt idx="249">
                  <c:v>34005</c:v>
                </c:pt>
                <c:pt idx="250">
                  <c:v>34006</c:v>
                </c:pt>
                <c:pt idx="251">
                  <c:v>34007</c:v>
                </c:pt>
                <c:pt idx="252">
                  <c:v>34008</c:v>
                </c:pt>
                <c:pt idx="253">
                  <c:v>34009</c:v>
                </c:pt>
                <c:pt idx="254">
                  <c:v>34010</c:v>
                </c:pt>
                <c:pt idx="255">
                  <c:v>34011</c:v>
                </c:pt>
                <c:pt idx="256">
                  <c:v>34012</c:v>
                </c:pt>
                <c:pt idx="257">
                  <c:v>34013</c:v>
                </c:pt>
                <c:pt idx="258">
                  <c:v>34014</c:v>
                </c:pt>
                <c:pt idx="259">
                  <c:v>34015</c:v>
                </c:pt>
                <c:pt idx="260">
                  <c:v>34016</c:v>
                </c:pt>
                <c:pt idx="261">
                  <c:v>34017</c:v>
                </c:pt>
                <c:pt idx="262">
                  <c:v>34018</c:v>
                </c:pt>
                <c:pt idx="263">
                  <c:v>34019</c:v>
                </c:pt>
                <c:pt idx="264">
                  <c:v>34020</c:v>
                </c:pt>
                <c:pt idx="265">
                  <c:v>34021</c:v>
                </c:pt>
                <c:pt idx="266">
                  <c:v>34022</c:v>
                </c:pt>
                <c:pt idx="267">
                  <c:v>34023</c:v>
                </c:pt>
                <c:pt idx="268">
                  <c:v>34024</c:v>
                </c:pt>
                <c:pt idx="269">
                  <c:v>34025</c:v>
                </c:pt>
                <c:pt idx="270">
                  <c:v>34026</c:v>
                </c:pt>
                <c:pt idx="271">
                  <c:v>34027</c:v>
                </c:pt>
                <c:pt idx="272">
                  <c:v>34028</c:v>
                </c:pt>
                <c:pt idx="273">
                  <c:v>34029</c:v>
                </c:pt>
                <c:pt idx="274">
                  <c:v>34030</c:v>
                </c:pt>
                <c:pt idx="275">
                  <c:v>34031</c:v>
                </c:pt>
                <c:pt idx="276">
                  <c:v>34032</c:v>
                </c:pt>
                <c:pt idx="277">
                  <c:v>34033</c:v>
                </c:pt>
                <c:pt idx="278">
                  <c:v>34034</c:v>
                </c:pt>
                <c:pt idx="279">
                  <c:v>34035</c:v>
                </c:pt>
                <c:pt idx="280">
                  <c:v>34036</c:v>
                </c:pt>
                <c:pt idx="281">
                  <c:v>34037</c:v>
                </c:pt>
                <c:pt idx="282">
                  <c:v>34038</c:v>
                </c:pt>
                <c:pt idx="283">
                  <c:v>34039</c:v>
                </c:pt>
                <c:pt idx="284">
                  <c:v>34040</c:v>
                </c:pt>
                <c:pt idx="285">
                  <c:v>34041</c:v>
                </c:pt>
                <c:pt idx="286">
                  <c:v>34042</c:v>
                </c:pt>
                <c:pt idx="287">
                  <c:v>34043</c:v>
                </c:pt>
                <c:pt idx="288">
                  <c:v>34044</c:v>
                </c:pt>
                <c:pt idx="289">
                  <c:v>34045</c:v>
                </c:pt>
                <c:pt idx="290">
                  <c:v>34046</c:v>
                </c:pt>
                <c:pt idx="291">
                  <c:v>34047</c:v>
                </c:pt>
                <c:pt idx="292">
                  <c:v>34048</c:v>
                </c:pt>
                <c:pt idx="293">
                  <c:v>34049</c:v>
                </c:pt>
                <c:pt idx="294">
                  <c:v>34050</c:v>
                </c:pt>
                <c:pt idx="295">
                  <c:v>34051</c:v>
                </c:pt>
                <c:pt idx="296">
                  <c:v>34052</c:v>
                </c:pt>
                <c:pt idx="297">
                  <c:v>34053</c:v>
                </c:pt>
                <c:pt idx="298">
                  <c:v>34054</c:v>
                </c:pt>
                <c:pt idx="299">
                  <c:v>34055</c:v>
                </c:pt>
                <c:pt idx="300">
                  <c:v>34056</c:v>
                </c:pt>
                <c:pt idx="301">
                  <c:v>34057</c:v>
                </c:pt>
                <c:pt idx="302">
                  <c:v>34058</c:v>
                </c:pt>
                <c:pt idx="303">
                  <c:v>34059</c:v>
                </c:pt>
                <c:pt idx="304">
                  <c:v>34060</c:v>
                </c:pt>
                <c:pt idx="305">
                  <c:v>34061</c:v>
                </c:pt>
                <c:pt idx="306">
                  <c:v>34062</c:v>
                </c:pt>
                <c:pt idx="307">
                  <c:v>34063</c:v>
                </c:pt>
                <c:pt idx="308">
                  <c:v>34064</c:v>
                </c:pt>
                <c:pt idx="309">
                  <c:v>34065</c:v>
                </c:pt>
                <c:pt idx="310">
                  <c:v>34066</c:v>
                </c:pt>
                <c:pt idx="311">
                  <c:v>34067</c:v>
                </c:pt>
                <c:pt idx="312">
                  <c:v>34068</c:v>
                </c:pt>
                <c:pt idx="313">
                  <c:v>34069</c:v>
                </c:pt>
                <c:pt idx="314">
                  <c:v>34070</c:v>
                </c:pt>
                <c:pt idx="315">
                  <c:v>34071</c:v>
                </c:pt>
                <c:pt idx="316">
                  <c:v>34072</c:v>
                </c:pt>
                <c:pt idx="317">
                  <c:v>34073</c:v>
                </c:pt>
                <c:pt idx="318">
                  <c:v>34074</c:v>
                </c:pt>
                <c:pt idx="319">
                  <c:v>34075</c:v>
                </c:pt>
                <c:pt idx="320">
                  <c:v>34076</c:v>
                </c:pt>
                <c:pt idx="321">
                  <c:v>34077</c:v>
                </c:pt>
                <c:pt idx="322">
                  <c:v>34078</c:v>
                </c:pt>
                <c:pt idx="323">
                  <c:v>34079</c:v>
                </c:pt>
                <c:pt idx="324">
                  <c:v>34080</c:v>
                </c:pt>
                <c:pt idx="325">
                  <c:v>34081</c:v>
                </c:pt>
                <c:pt idx="326">
                  <c:v>34082</c:v>
                </c:pt>
                <c:pt idx="327">
                  <c:v>34083</c:v>
                </c:pt>
                <c:pt idx="328">
                  <c:v>34084</c:v>
                </c:pt>
                <c:pt idx="329">
                  <c:v>34085</c:v>
                </c:pt>
                <c:pt idx="330">
                  <c:v>34086</c:v>
                </c:pt>
                <c:pt idx="331">
                  <c:v>34087</c:v>
                </c:pt>
                <c:pt idx="332">
                  <c:v>34088</c:v>
                </c:pt>
                <c:pt idx="333">
                  <c:v>34089</c:v>
                </c:pt>
                <c:pt idx="334">
                  <c:v>34090</c:v>
                </c:pt>
                <c:pt idx="335">
                  <c:v>34091</c:v>
                </c:pt>
                <c:pt idx="336">
                  <c:v>34092</c:v>
                </c:pt>
                <c:pt idx="337">
                  <c:v>34093</c:v>
                </c:pt>
                <c:pt idx="338">
                  <c:v>34094</c:v>
                </c:pt>
                <c:pt idx="339">
                  <c:v>34095</c:v>
                </c:pt>
                <c:pt idx="340">
                  <c:v>34096</c:v>
                </c:pt>
                <c:pt idx="341">
                  <c:v>34097</c:v>
                </c:pt>
                <c:pt idx="342">
                  <c:v>34098</c:v>
                </c:pt>
                <c:pt idx="343">
                  <c:v>34099</c:v>
                </c:pt>
                <c:pt idx="344">
                  <c:v>34100</c:v>
                </c:pt>
                <c:pt idx="345">
                  <c:v>34101</c:v>
                </c:pt>
                <c:pt idx="346">
                  <c:v>34102</c:v>
                </c:pt>
                <c:pt idx="347">
                  <c:v>34103</c:v>
                </c:pt>
                <c:pt idx="348">
                  <c:v>34104</c:v>
                </c:pt>
                <c:pt idx="349">
                  <c:v>34105</c:v>
                </c:pt>
                <c:pt idx="350">
                  <c:v>34106</c:v>
                </c:pt>
                <c:pt idx="351">
                  <c:v>34107</c:v>
                </c:pt>
                <c:pt idx="352">
                  <c:v>34108</c:v>
                </c:pt>
                <c:pt idx="353">
                  <c:v>34109</c:v>
                </c:pt>
                <c:pt idx="354">
                  <c:v>34110</c:v>
                </c:pt>
                <c:pt idx="355">
                  <c:v>34111</c:v>
                </c:pt>
                <c:pt idx="356">
                  <c:v>34112</c:v>
                </c:pt>
                <c:pt idx="357">
                  <c:v>34113</c:v>
                </c:pt>
                <c:pt idx="358">
                  <c:v>34114</c:v>
                </c:pt>
                <c:pt idx="359">
                  <c:v>34115</c:v>
                </c:pt>
                <c:pt idx="360">
                  <c:v>34116</c:v>
                </c:pt>
                <c:pt idx="361">
                  <c:v>34117</c:v>
                </c:pt>
                <c:pt idx="362">
                  <c:v>34118</c:v>
                </c:pt>
                <c:pt idx="363">
                  <c:v>34119</c:v>
                </c:pt>
                <c:pt idx="364">
                  <c:v>34120</c:v>
                </c:pt>
                <c:pt idx="365">
                  <c:v>34121</c:v>
                </c:pt>
              </c:numCache>
            </c:numRef>
          </c:cat>
          <c:val>
            <c:numRef>
              <c:f>'C:\Users\takeshi\workspace\downtemp(2000)\20d8\[FB_Chumgrowth.csv]FB_Chumgrowth'!$F$518:$F$883</c:f>
              <c:numCache>
                <c:formatCode>General</c:formatCode>
                <c:ptCount val="366"/>
                <c:pt idx="0">
                  <c:v>2959.84</c:v>
                </c:pt>
                <c:pt idx="1">
                  <c:v>2956.33</c:v>
                </c:pt>
                <c:pt idx="2">
                  <c:v>2953.32</c:v>
                </c:pt>
                <c:pt idx="3">
                  <c:v>2950.72</c:v>
                </c:pt>
                <c:pt idx="4">
                  <c:v>2948.46</c:v>
                </c:pt>
                <c:pt idx="5">
                  <c:v>2946.5</c:v>
                </c:pt>
                <c:pt idx="6">
                  <c:v>2944.78</c:v>
                </c:pt>
                <c:pt idx="7">
                  <c:v>2943.27</c:v>
                </c:pt>
                <c:pt idx="8">
                  <c:v>2941.94</c:v>
                </c:pt>
                <c:pt idx="9">
                  <c:v>2940.76</c:v>
                </c:pt>
                <c:pt idx="10">
                  <c:v>2939.72</c:v>
                </c:pt>
                <c:pt idx="11">
                  <c:v>2938.82</c:v>
                </c:pt>
                <c:pt idx="12">
                  <c:v>2938.03</c:v>
                </c:pt>
                <c:pt idx="13">
                  <c:v>2937.37</c:v>
                </c:pt>
                <c:pt idx="14">
                  <c:v>2936.81</c:v>
                </c:pt>
                <c:pt idx="15">
                  <c:v>2936.36</c:v>
                </c:pt>
                <c:pt idx="16">
                  <c:v>2936.01</c:v>
                </c:pt>
                <c:pt idx="17">
                  <c:v>2935.75</c:v>
                </c:pt>
                <c:pt idx="18">
                  <c:v>2935.59</c:v>
                </c:pt>
                <c:pt idx="19">
                  <c:v>2935.52</c:v>
                </c:pt>
                <c:pt idx="20">
                  <c:v>2935.53</c:v>
                </c:pt>
                <c:pt idx="21">
                  <c:v>2935.62</c:v>
                </c:pt>
                <c:pt idx="22">
                  <c:v>2935.8</c:v>
                </c:pt>
                <c:pt idx="23">
                  <c:v>2936.06</c:v>
                </c:pt>
                <c:pt idx="24">
                  <c:v>2936.4</c:v>
                </c:pt>
                <c:pt idx="25">
                  <c:v>2936.84</c:v>
                </c:pt>
                <c:pt idx="26">
                  <c:v>2937.37</c:v>
                </c:pt>
                <c:pt idx="27">
                  <c:v>2937.99</c:v>
                </c:pt>
                <c:pt idx="28">
                  <c:v>2938.72</c:v>
                </c:pt>
                <c:pt idx="29">
                  <c:v>2939.56</c:v>
                </c:pt>
                <c:pt idx="30">
                  <c:v>2940.51</c:v>
                </c:pt>
                <c:pt idx="31">
                  <c:v>2941.58</c:v>
                </c:pt>
                <c:pt idx="32">
                  <c:v>2942.77</c:v>
                </c:pt>
                <c:pt idx="33">
                  <c:v>2944.09</c:v>
                </c:pt>
                <c:pt idx="34">
                  <c:v>2945.53</c:v>
                </c:pt>
                <c:pt idx="35">
                  <c:v>2947.11</c:v>
                </c:pt>
                <c:pt idx="36">
                  <c:v>2948.81</c:v>
                </c:pt>
                <c:pt idx="37">
                  <c:v>2950.63</c:v>
                </c:pt>
                <c:pt idx="38">
                  <c:v>2952.58</c:v>
                </c:pt>
                <c:pt idx="39">
                  <c:v>2954.63</c:v>
                </c:pt>
                <c:pt idx="40">
                  <c:v>2956.78</c:v>
                </c:pt>
                <c:pt idx="41">
                  <c:v>2959.02</c:v>
                </c:pt>
                <c:pt idx="42">
                  <c:v>2961.33</c:v>
                </c:pt>
                <c:pt idx="43">
                  <c:v>2963.7</c:v>
                </c:pt>
                <c:pt idx="44">
                  <c:v>2966.12</c:v>
                </c:pt>
                <c:pt idx="45">
                  <c:v>2968.55</c:v>
                </c:pt>
                <c:pt idx="46">
                  <c:v>2971</c:v>
                </c:pt>
                <c:pt idx="47">
                  <c:v>2973.44</c:v>
                </c:pt>
                <c:pt idx="48">
                  <c:v>2975.86</c:v>
                </c:pt>
                <c:pt idx="49">
                  <c:v>2978.25</c:v>
                </c:pt>
                <c:pt idx="50">
                  <c:v>2980.6</c:v>
                </c:pt>
                <c:pt idx="51">
                  <c:v>2982.9</c:v>
                </c:pt>
                <c:pt idx="52">
                  <c:v>2985.13</c:v>
                </c:pt>
                <c:pt idx="53">
                  <c:v>2987.31</c:v>
                </c:pt>
                <c:pt idx="54">
                  <c:v>2989.42</c:v>
                </c:pt>
                <c:pt idx="55">
                  <c:v>2991.46</c:v>
                </c:pt>
                <c:pt idx="56">
                  <c:v>2993.43</c:v>
                </c:pt>
                <c:pt idx="57">
                  <c:v>2995.34</c:v>
                </c:pt>
                <c:pt idx="58">
                  <c:v>2997.18</c:v>
                </c:pt>
                <c:pt idx="59">
                  <c:v>2998.96</c:v>
                </c:pt>
                <c:pt idx="60">
                  <c:v>3000.69</c:v>
                </c:pt>
                <c:pt idx="61">
                  <c:v>3002.38</c:v>
                </c:pt>
                <c:pt idx="62">
                  <c:v>3004.01</c:v>
                </c:pt>
                <c:pt idx="63">
                  <c:v>3005.61</c:v>
                </c:pt>
                <c:pt idx="64">
                  <c:v>3007.18</c:v>
                </c:pt>
                <c:pt idx="65">
                  <c:v>3008.73</c:v>
                </c:pt>
                <c:pt idx="66">
                  <c:v>3010.25</c:v>
                </c:pt>
                <c:pt idx="67">
                  <c:v>3011.76</c:v>
                </c:pt>
                <c:pt idx="68">
                  <c:v>3013.27</c:v>
                </c:pt>
                <c:pt idx="69">
                  <c:v>3014.77</c:v>
                </c:pt>
                <c:pt idx="70">
                  <c:v>3016.27</c:v>
                </c:pt>
                <c:pt idx="71">
                  <c:v>3017.77</c:v>
                </c:pt>
                <c:pt idx="72">
                  <c:v>3019.29</c:v>
                </c:pt>
                <c:pt idx="73">
                  <c:v>3020.81</c:v>
                </c:pt>
                <c:pt idx="74">
                  <c:v>3022.35</c:v>
                </c:pt>
                <c:pt idx="75">
                  <c:v>3023.91</c:v>
                </c:pt>
                <c:pt idx="76">
                  <c:v>3025.5</c:v>
                </c:pt>
                <c:pt idx="77">
                  <c:v>3027.1</c:v>
                </c:pt>
                <c:pt idx="78">
                  <c:v>3028.74</c:v>
                </c:pt>
                <c:pt idx="79">
                  <c:v>3030.4</c:v>
                </c:pt>
                <c:pt idx="80">
                  <c:v>3032.09</c:v>
                </c:pt>
                <c:pt idx="81">
                  <c:v>3033.8</c:v>
                </c:pt>
                <c:pt idx="82">
                  <c:v>3035.55</c:v>
                </c:pt>
                <c:pt idx="83">
                  <c:v>3037.33</c:v>
                </c:pt>
                <c:pt idx="84">
                  <c:v>3039.13</c:v>
                </c:pt>
                <c:pt idx="85">
                  <c:v>3040.96</c:v>
                </c:pt>
                <c:pt idx="86">
                  <c:v>3042.81</c:v>
                </c:pt>
                <c:pt idx="87">
                  <c:v>3044.68</c:v>
                </c:pt>
                <c:pt idx="88">
                  <c:v>3046.56</c:v>
                </c:pt>
                <c:pt idx="89">
                  <c:v>3048.45</c:v>
                </c:pt>
                <c:pt idx="90">
                  <c:v>3050.35</c:v>
                </c:pt>
                <c:pt idx="91">
                  <c:v>3052.24</c:v>
                </c:pt>
                <c:pt idx="92">
                  <c:v>3054.13</c:v>
                </c:pt>
                <c:pt idx="93">
                  <c:v>3055.99</c:v>
                </c:pt>
                <c:pt idx="94">
                  <c:v>3057.82</c:v>
                </c:pt>
                <c:pt idx="95">
                  <c:v>3059.65</c:v>
                </c:pt>
                <c:pt idx="96">
                  <c:v>3061.48</c:v>
                </c:pt>
                <c:pt idx="97">
                  <c:v>3063.35</c:v>
                </c:pt>
                <c:pt idx="98">
                  <c:v>3065.25</c:v>
                </c:pt>
                <c:pt idx="99">
                  <c:v>3067.19</c:v>
                </c:pt>
                <c:pt idx="100">
                  <c:v>3069.19</c:v>
                </c:pt>
                <c:pt idx="101">
                  <c:v>3071.26</c:v>
                </c:pt>
                <c:pt idx="102">
                  <c:v>3073.38</c:v>
                </c:pt>
                <c:pt idx="103">
                  <c:v>3075.57</c:v>
                </c:pt>
                <c:pt idx="104">
                  <c:v>3077.82</c:v>
                </c:pt>
                <c:pt idx="105">
                  <c:v>3080.14</c:v>
                </c:pt>
                <c:pt idx="106">
                  <c:v>3082.52</c:v>
                </c:pt>
                <c:pt idx="107">
                  <c:v>3084.97</c:v>
                </c:pt>
                <c:pt idx="108">
                  <c:v>3087.47</c:v>
                </c:pt>
                <c:pt idx="109">
                  <c:v>3090.04</c:v>
                </c:pt>
                <c:pt idx="110">
                  <c:v>3092.67</c:v>
                </c:pt>
                <c:pt idx="111">
                  <c:v>3095.35</c:v>
                </c:pt>
                <c:pt idx="112">
                  <c:v>3098.1</c:v>
                </c:pt>
                <c:pt idx="113">
                  <c:v>3100.89</c:v>
                </c:pt>
                <c:pt idx="114">
                  <c:v>3103.74</c:v>
                </c:pt>
                <c:pt idx="115">
                  <c:v>3106.64</c:v>
                </c:pt>
                <c:pt idx="116">
                  <c:v>3109.6</c:v>
                </c:pt>
                <c:pt idx="117">
                  <c:v>3112.6</c:v>
                </c:pt>
                <c:pt idx="118">
                  <c:v>3115.65</c:v>
                </c:pt>
                <c:pt idx="119">
                  <c:v>3118.75</c:v>
                </c:pt>
                <c:pt idx="120">
                  <c:v>3121.89</c:v>
                </c:pt>
                <c:pt idx="121">
                  <c:v>3125.08</c:v>
                </c:pt>
                <c:pt idx="122">
                  <c:v>3128.31</c:v>
                </c:pt>
                <c:pt idx="123">
                  <c:v>3131.58</c:v>
                </c:pt>
                <c:pt idx="124">
                  <c:v>3134.89</c:v>
                </c:pt>
                <c:pt idx="125">
                  <c:v>3138.24</c:v>
                </c:pt>
                <c:pt idx="126">
                  <c:v>3141.63</c:v>
                </c:pt>
                <c:pt idx="127">
                  <c:v>3145.04</c:v>
                </c:pt>
                <c:pt idx="128">
                  <c:v>3148.49</c:v>
                </c:pt>
                <c:pt idx="129">
                  <c:v>3151.96</c:v>
                </c:pt>
                <c:pt idx="130">
                  <c:v>3155.46</c:v>
                </c:pt>
                <c:pt idx="131">
                  <c:v>3158.98</c:v>
                </c:pt>
                <c:pt idx="132">
                  <c:v>3162.52</c:v>
                </c:pt>
                <c:pt idx="133">
                  <c:v>3166.07</c:v>
                </c:pt>
                <c:pt idx="134">
                  <c:v>3169.64</c:v>
                </c:pt>
                <c:pt idx="135">
                  <c:v>3173.22</c:v>
                </c:pt>
                <c:pt idx="136">
                  <c:v>3176.8</c:v>
                </c:pt>
                <c:pt idx="137">
                  <c:v>3180.39</c:v>
                </c:pt>
                <c:pt idx="138">
                  <c:v>3183.98</c:v>
                </c:pt>
                <c:pt idx="139">
                  <c:v>3187.57</c:v>
                </c:pt>
                <c:pt idx="140">
                  <c:v>3191.15</c:v>
                </c:pt>
                <c:pt idx="141">
                  <c:v>3194.73</c:v>
                </c:pt>
                <c:pt idx="142">
                  <c:v>3198.3</c:v>
                </c:pt>
                <c:pt idx="143">
                  <c:v>3201.85</c:v>
                </c:pt>
                <c:pt idx="144">
                  <c:v>3205.39</c:v>
                </c:pt>
                <c:pt idx="145">
                  <c:v>3208.92</c:v>
                </c:pt>
                <c:pt idx="146">
                  <c:v>3212.43</c:v>
                </c:pt>
                <c:pt idx="147">
                  <c:v>3215.92</c:v>
                </c:pt>
                <c:pt idx="148">
                  <c:v>3219.38</c:v>
                </c:pt>
                <c:pt idx="149">
                  <c:v>3222.83</c:v>
                </c:pt>
                <c:pt idx="150">
                  <c:v>3226.25</c:v>
                </c:pt>
                <c:pt idx="151">
                  <c:v>3229.64</c:v>
                </c:pt>
                <c:pt idx="152">
                  <c:v>3233.01</c:v>
                </c:pt>
                <c:pt idx="153">
                  <c:v>3236.35</c:v>
                </c:pt>
                <c:pt idx="154">
                  <c:v>3239.66</c:v>
                </c:pt>
                <c:pt idx="155">
                  <c:v>3242.94</c:v>
                </c:pt>
                <c:pt idx="156">
                  <c:v>3246.18</c:v>
                </c:pt>
                <c:pt idx="157">
                  <c:v>3249.4</c:v>
                </c:pt>
                <c:pt idx="158">
                  <c:v>3252.57</c:v>
                </c:pt>
                <c:pt idx="159">
                  <c:v>3255.71</c:v>
                </c:pt>
                <c:pt idx="160">
                  <c:v>3258.81</c:v>
                </c:pt>
                <c:pt idx="161">
                  <c:v>3261.86</c:v>
                </c:pt>
                <c:pt idx="162">
                  <c:v>3264.86</c:v>
                </c:pt>
                <c:pt idx="163">
                  <c:v>3267.81</c:v>
                </c:pt>
                <c:pt idx="164">
                  <c:v>3270.7</c:v>
                </c:pt>
                <c:pt idx="165">
                  <c:v>3273.52</c:v>
                </c:pt>
                <c:pt idx="166">
                  <c:v>3276.26</c:v>
                </c:pt>
                <c:pt idx="167">
                  <c:v>3278.92</c:v>
                </c:pt>
                <c:pt idx="168">
                  <c:v>3281.46</c:v>
                </c:pt>
                <c:pt idx="169">
                  <c:v>3283.89</c:v>
                </c:pt>
                <c:pt idx="170">
                  <c:v>3286.17</c:v>
                </c:pt>
                <c:pt idx="171">
                  <c:v>3288.27</c:v>
                </c:pt>
                <c:pt idx="172">
                  <c:v>3290.17</c:v>
                </c:pt>
                <c:pt idx="173">
                  <c:v>3291.82</c:v>
                </c:pt>
                <c:pt idx="174">
                  <c:v>3293.17</c:v>
                </c:pt>
                <c:pt idx="175">
                  <c:v>3294.17</c:v>
                </c:pt>
                <c:pt idx="176">
                  <c:v>3294.75</c:v>
                </c:pt>
                <c:pt idx="177">
                  <c:v>3294.84</c:v>
                </c:pt>
                <c:pt idx="178">
                  <c:v>3294.35</c:v>
                </c:pt>
                <c:pt idx="179">
                  <c:v>3293.19</c:v>
                </c:pt>
                <c:pt idx="180">
                  <c:v>3291.26</c:v>
                </c:pt>
                <c:pt idx="181">
                  <c:v>3288.45</c:v>
                </c:pt>
                <c:pt idx="182">
                  <c:v>3284.67</c:v>
                </c:pt>
                <c:pt idx="183">
                  <c:v>3280.15</c:v>
                </c:pt>
                <c:pt idx="184">
                  <c:v>3282.62</c:v>
                </c:pt>
                <c:pt idx="185">
                  <c:v>3285.07</c:v>
                </c:pt>
                <c:pt idx="186">
                  <c:v>3287.47</c:v>
                </c:pt>
                <c:pt idx="187">
                  <c:v>3289.84</c:v>
                </c:pt>
                <c:pt idx="188">
                  <c:v>3292.17</c:v>
                </c:pt>
                <c:pt idx="189">
                  <c:v>3294.46</c:v>
                </c:pt>
                <c:pt idx="190">
                  <c:v>3296.71</c:v>
                </c:pt>
                <c:pt idx="191">
                  <c:v>3298.92</c:v>
                </c:pt>
                <c:pt idx="192">
                  <c:v>3301.08</c:v>
                </c:pt>
                <c:pt idx="193">
                  <c:v>3303.2</c:v>
                </c:pt>
                <c:pt idx="194">
                  <c:v>3305.28</c:v>
                </c:pt>
                <c:pt idx="195">
                  <c:v>3307.32</c:v>
                </c:pt>
                <c:pt idx="196">
                  <c:v>3309.32</c:v>
                </c:pt>
                <c:pt idx="197">
                  <c:v>3311.27</c:v>
                </c:pt>
                <c:pt idx="198">
                  <c:v>3313.18</c:v>
                </c:pt>
                <c:pt idx="199">
                  <c:v>3315.05</c:v>
                </c:pt>
                <c:pt idx="200">
                  <c:v>3316.88</c:v>
                </c:pt>
                <c:pt idx="201">
                  <c:v>3318.67</c:v>
                </c:pt>
                <c:pt idx="202">
                  <c:v>3320.42</c:v>
                </c:pt>
                <c:pt idx="203">
                  <c:v>3322.12</c:v>
                </c:pt>
                <c:pt idx="204">
                  <c:v>3323.78</c:v>
                </c:pt>
                <c:pt idx="205">
                  <c:v>3325.39</c:v>
                </c:pt>
                <c:pt idx="206">
                  <c:v>3326.96</c:v>
                </c:pt>
                <c:pt idx="207">
                  <c:v>3328.48</c:v>
                </c:pt>
                <c:pt idx="208">
                  <c:v>3329.95</c:v>
                </c:pt>
                <c:pt idx="209">
                  <c:v>3331.36</c:v>
                </c:pt>
                <c:pt idx="210">
                  <c:v>3332.73</c:v>
                </c:pt>
                <c:pt idx="211">
                  <c:v>3334.04</c:v>
                </c:pt>
                <c:pt idx="212">
                  <c:v>3335.29</c:v>
                </c:pt>
                <c:pt idx="213">
                  <c:v>3336.49</c:v>
                </c:pt>
                <c:pt idx="214">
                  <c:v>3337.64</c:v>
                </c:pt>
                <c:pt idx="215">
                  <c:v>3338.72</c:v>
                </c:pt>
                <c:pt idx="216">
                  <c:v>3339.74</c:v>
                </c:pt>
                <c:pt idx="217">
                  <c:v>3340.71</c:v>
                </c:pt>
                <c:pt idx="218">
                  <c:v>3341.61</c:v>
                </c:pt>
                <c:pt idx="219">
                  <c:v>3342.45</c:v>
                </c:pt>
                <c:pt idx="220">
                  <c:v>3343.23</c:v>
                </c:pt>
                <c:pt idx="221">
                  <c:v>3343.95</c:v>
                </c:pt>
                <c:pt idx="222">
                  <c:v>3344.6</c:v>
                </c:pt>
                <c:pt idx="223">
                  <c:v>3345.18</c:v>
                </c:pt>
                <c:pt idx="224">
                  <c:v>3345.71</c:v>
                </c:pt>
                <c:pt idx="225">
                  <c:v>3346.16</c:v>
                </c:pt>
                <c:pt idx="226">
                  <c:v>3346.56</c:v>
                </c:pt>
                <c:pt idx="227">
                  <c:v>3346.89</c:v>
                </c:pt>
                <c:pt idx="228">
                  <c:v>3347.15</c:v>
                </c:pt>
                <c:pt idx="229">
                  <c:v>3347.35</c:v>
                </c:pt>
                <c:pt idx="230">
                  <c:v>3347.49</c:v>
                </c:pt>
                <c:pt idx="231">
                  <c:v>3347.56</c:v>
                </c:pt>
                <c:pt idx="232">
                  <c:v>3347.57</c:v>
                </c:pt>
                <c:pt idx="233">
                  <c:v>3347.52</c:v>
                </c:pt>
                <c:pt idx="234">
                  <c:v>3347.41</c:v>
                </c:pt>
                <c:pt idx="235">
                  <c:v>3347.24</c:v>
                </c:pt>
                <c:pt idx="236">
                  <c:v>3347.01</c:v>
                </c:pt>
                <c:pt idx="237">
                  <c:v>3346.72</c:v>
                </c:pt>
                <c:pt idx="238">
                  <c:v>3346.37</c:v>
                </c:pt>
                <c:pt idx="239">
                  <c:v>3345.97</c:v>
                </c:pt>
                <c:pt idx="240">
                  <c:v>3345.52</c:v>
                </c:pt>
                <c:pt idx="241">
                  <c:v>3345.01</c:v>
                </c:pt>
                <c:pt idx="242">
                  <c:v>3344.46</c:v>
                </c:pt>
                <c:pt idx="243">
                  <c:v>3343.85</c:v>
                </c:pt>
                <c:pt idx="244">
                  <c:v>3343.2</c:v>
                </c:pt>
                <c:pt idx="245">
                  <c:v>3342.5</c:v>
                </c:pt>
                <c:pt idx="246">
                  <c:v>3341.76</c:v>
                </c:pt>
                <c:pt idx="247">
                  <c:v>3340.97</c:v>
                </c:pt>
                <c:pt idx="248">
                  <c:v>3340.14</c:v>
                </c:pt>
                <c:pt idx="249">
                  <c:v>3339.28</c:v>
                </c:pt>
                <c:pt idx="250">
                  <c:v>3338.38</c:v>
                </c:pt>
                <c:pt idx="251">
                  <c:v>3337.44</c:v>
                </c:pt>
                <c:pt idx="252">
                  <c:v>3336.48</c:v>
                </c:pt>
                <c:pt idx="253">
                  <c:v>3335.48</c:v>
                </c:pt>
                <c:pt idx="254">
                  <c:v>3334.45</c:v>
                </c:pt>
                <c:pt idx="255">
                  <c:v>3333.4</c:v>
                </c:pt>
                <c:pt idx="256">
                  <c:v>3332.32</c:v>
                </c:pt>
                <c:pt idx="257">
                  <c:v>3331.22</c:v>
                </c:pt>
                <c:pt idx="258">
                  <c:v>3330.1</c:v>
                </c:pt>
                <c:pt idx="259">
                  <c:v>3328.96</c:v>
                </c:pt>
                <c:pt idx="260">
                  <c:v>3327.81</c:v>
                </c:pt>
                <c:pt idx="261">
                  <c:v>3326.64</c:v>
                </c:pt>
                <c:pt idx="262">
                  <c:v>3325.46</c:v>
                </c:pt>
                <c:pt idx="263">
                  <c:v>3324.27</c:v>
                </c:pt>
                <c:pt idx="264">
                  <c:v>3323.07</c:v>
                </c:pt>
                <c:pt idx="265">
                  <c:v>3321.87</c:v>
                </c:pt>
                <c:pt idx="266">
                  <c:v>3320.67</c:v>
                </c:pt>
                <c:pt idx="267">
                  <c:v>3319.46</c:v>
                </c:pt>
                <c:pt idx="268">
                  <c:v>3318.26</c:v>
                </c:pt>
                <c:pt idx="269">
                  <c:v>3317.06</c:v>
                </c:pt>
                <c:pt idx="270">
                  <c:v>3315.87</c:v>
                </c:pt>
                <c:pt idx="271">
                  <c:v>3314.7</c:v>
                </c:pt>
                <c:pt idx="272">
                  <c:v>3313.53</c:v>
                </c:pt>
                <c:pt idx="273">
                  <c:v>3312.38</c:v>
                </c:pt>
                <c:pt idx="274">
                  <c:v>3311.25</c:v>
                </c:pt>
                <c:pt idx="275">
                  <c:v>3310.15</c:v>
                </c:pt>
                <c:pt idx="276">
                  <c:v>3309.06</c:v>
                </c:pt>
                <c:pt idx="277">
                  <c:v>3308.01</c:v>
                </c:pt>
                <c:pt idx="278">
                  <c:v>3306.99</c:v>
                </c:pt>
                <c:pt idx="279">
                  <c:v>3306</c:v>
                </c:pt>
                <c:pt idx="280">
                  <c:v>3305.05</c:v>
                </c:pt>
                <c:pt idx="281">
                  <c:v>3304.14</c:v>
                </c:pt>
                <c:pt idx="282">
                  <c:v>3303.28</c:v>
                </c:pt>
                <c:pt idx="283">
                  <c:v>3302.45</c:v>
                </c:pt>
                <c:pt idx="284">
                  <c:v>3301.68</c:v>
                </c:pt>
                <c:pt idx="285">
                  <c:v>3300.96</c:v>
                </c:pt>
                <c:pt idx="286">
                  <c:v>3300.29</c:v>
                </c:pt>
                <c:pt idx="287">
                  <c:v>3299.67</c:v>
                </c:pt>
                <c:pt idx="288">
                  <c:v>3299.11</c:v>
                </c:pt>
                <c:pt idx="289">
                  <c:v>3298.61</c:v>
                </c:pt>
                <c:pt idx="290">
                  <c:v>3298.17</c:v>
                </c:pt>
                <c:pt idx="291">
                  <c:v>3297.79</c:v>
                </c:pt>
                <c:pt idx="292">
                  <c:v>3297.47</c:v>
                </c:pt>
                <c:pt idx="293">
                  <c:v>3297.22</c:v>
                </c:pt>
                <c:pt idx="294">
                  <c:v>3297.03</c:v>
                </c:pt>
                <c:pt idx="295">
                  <c:v>3296.9</c:v>
                </c:pt>
                <c:pt idx="296">
                  <c:v>3296.83</c:v>
                </c:pt>
                <c:pt idx="297">
                  <c:v>3296.83</c:v>
                </c:pt>
                <c:pt idx="298">
                  <c:v>3296.89</c:v>
                </c:pt>
                <c:pt idx="299">
                  <c:v>3297.01</c:v>
                </c:pt>
                <c:pt idx="300">
                  <c:v>3297.2</c:v>
                </c:pt>
                <c:pt idx="301">
                  <c:v>3297.44</c:v>
                </c:pt>
                <c:pt idx="302">
                  <c:v>3297.75</c:v>
                </c:pt>
                <c:pt idx="303">
                  <c:v>3298.12</c:v>
                </c:pt>
                <c:pt idx="304">
                  <c:v>3298.55</c:v>
                </c:pt>
                <c:pt idx="305">
                  <c:v>3299.02</c:v>
                </c:pt>
                <c:pt idx="306">
                  <c:v>3299.5</c:v>
                </c:pt>
                <c:pt idx="307">
                  <c:v>3299.99</c:v>
                </c:pt>
                <c:pt idx="308">
                  <c:v>3300.48</c:v>
                </c:pt>
                <c:pt idx="309">
                  <c:v>3300.99</c:v>
                </c:pt>
                <c:pt idx="310">
                  <c:v>3301.5</c:v>
                </c:pt>
                <c:pt idx="311">
                  <c:v>3302.01</c:v>
                </c:pt>
                <c:pt idx="312">
                  <c:v>3302.52</c:v>
                </c:pt>
                <c:pt idx="313">
                  <c:v>3303.03</c:v>
                </c:pt>
                <c:pt idx="314">
                  <c:v>3303.54</c:v>
                </c:pt>
                <c:pt idx="315">
                  <c:v>3304.04</c:v>
                </c:pt>
                <c:pt idx="316">
                  <c:v>3304.54</c:v>
                </c:pt>
                <c:pt idx="317">
                  <c:v>3305.03</c:v>
                </c:pt>
                <c:pt idx="318">
                  <c:v>3305.51</c:v>
                </c:pt>
                <c:pt idx="319">
                  <c:v>3305.98</c:v>
                </c:pt>
                <c:pt idx="320">
                  <c:v>3306.44</c:v>
                </c:pt>
                <c:pt idx="321">
                  <c:v>3306.89</c:v>
                </c:pt>
                <c:pt idx="322">
                  <c:v>3307.32</c:v>
                </c:pt>
                <c:pt idx="323">
                  <c:v>3307.74</c:v>
                </c:pt>
                <c:pt idx="324">
                  <c:v>3308.15</c:v>
                </c:pt>
                <c:pt idx="325">
                  <c:v>3308.54</c:v>
                </c:pt>
                <c:pt idx="326">
                  <c:v>3308.91</c:v>
                </c:pt>
                <c:pt idx="327">
                  <c:v>3309.27</c:v>
                </c:pt>
                <c:pt idx="328">
                  <c:v>3309.61</c:v>
                </c:pt>
                <c:pt idx="329">
                  <c:v>3309.93</c:v>
                </c:pt>
                <c:pt idx="330">
                  <c:v>3310.24</c:v>
                </c:pt>
                <c:pt idx="331">
                  <c:v>3310.52</c:v>
                </c:pt>
                <c:pt idx="332">
                  <c:v>3310.79</c:v>
                </c:pt>
                <c:pt idx="333">
                  <c:v>3311.03</c:v>
                </c:pt>
                <c:pt idx="334">
                  <c:v>3311.26</c:v>
                </c:pt>
                <c:pt idx="335">
                  <c:v>3311.46</c:v>
                </c:pt>
                <c:pt idx="336">
                  <c:v>3311.64</c:v>
                </c:pt>
                <c:pt idx="337">
                  <c:v>3311.8</c:v>
                </c:pt>
                <c:pt idx="338">
                  <c:v>3311.94</c:v>
                </c:pt>
                <c:pt idx="339">
                  <c:v>3312.06</c:v>
                </c:pt>
                <c:pt idx="340">
                  <c:v>3312.15</c:v>
                </c:pt>
                <c:pt idx="341">
                  <c:v>3312.22</c:v>
                </c:pt>
                <c:pt idx="342">
                  <c:v>3312.27</c:v>
                </c:pt>
                <c:pt idx="343">
                  <c:v>3312.29</c:v>
                </c:pt>
                <c:pt idx="344">
                  <c:v>3312.29</c:v>
                </c:pt>
                <c:pt idx="345">
                  <c:v>3312.26</c:v>
                </c:pt>
                <c:pt idx="346">
                  <c:v>3312.21</c:v>
                </c:pt>
                <c:pt idx="347">
                  <c:v>3312.13</c:v>
                </c:pt>
                <c:pt idx="348">
                  <c:v>3312.03</c:v>
                </c:pt>
                <c:pt idx="349">
                  <c:v>3311.9</c:v>
                </c:pt>
                <c:pt idx="350">
                  <c:v>3311.75</c:v>
                </c:pt>
                <c:pt idx="351">
                  <c:v>3311.57</c:v>
                </c:pt>
                <c:pt idx="352">
                  <c:v>3311.36</c:v>
                </c:pt>
                <c:pt idx="353">
                  <c:v>3311.13</c:v>
                </c:pt>
                <c:pt idx="354">
                  <c:v>3310.87</c:v>
                </c:pt>
                <c:pt idx="355">
                  <c:v>3310.58</c:v>
                </c:pt>
                <c:pt idx="356">
                  <c:v>3310.26</c:v>
                </c:pt>
                <c:pt idx="357">
                  <c:v>3309.91</c:v>
                </c:pt>
                <c:pt idx="358">
                  <c:v>3309.53</c:v>
                </c:pt>
                <c:pt idx="359">
                  <c:v>3309.13</c:v>
                </c:pt>
                <c:pt idx="360">
                  <c:v>3308.69</c:v>
                </c:pt>
                <c:pt idx="361">
                  <c:v>3308.22</c:v>
                </c:pt>
                <c:pt idx="362">
                  <c:v>3307.73</c:v>
                </c:pt>
                <c:pt idx="363">
                  <c:v>3307.19</c:v>
                </c:pt>
                <c:pt idx="364">
                  <c:v>3306.63</c:v>
                </c:pt>
                <c:pt idx="365">
                  <c:v>3305.85</c:v>
                </c:pt>
              </c:numCache>
            </c:numRef>
          </c:val>
          <c:smooth val="1"/>
        </c:ser>
        <c:dLbls>
          <c:showLegendKey val="0"/>
          <c:showVal val="0"/>
          <c:showCatName val="0"/>
          <c:showSerName val="0"/>
          <c:showPercent val="0"/>
          <c:showBubbleSize val="0"/>
        </c:dLbls>
        <c:smooth val="0"/>
        <c:axId val="20537384"/>
        <c:axId val="20538952"/>
      </c:lineChart>
      <c:dateAx>
        <c:axId val="20537384"/>
        <c:scaling>
          <c:orientation val="minMax"/>
          <c:max val="34121"/>
          <c:min val="33756"/>
        </c:scaling>
        <c:delete val="0"/>
        <c:axPos val="b"/>
        <c:majorGridlines/>
        <c:numFmt formatCode="[$-409]mmm;@" sourceLinked="0"/>
        <c:majorTickMark val="out"/>
        <c:minorTickMark val="none"/>
        <c:tickLblPos val="nextTo"/>
        <c:crossAx val="20538952"/>
        <c:crosses val="autoZero"/>
        <c:auto val="0"/>
        <c:lblOffset val="100"/>
        <c:baseTimeUnit val="days"/>
        <c:majorUnit val="6"/>
        <c:majorTimeUnit val="months"/>
      </c:dateAx>
      <c:valAx>
        <c:axId val="20538952"/>
        <c:scaling>
          <c:orientation val="minMax"/>
          <c:max val="3500"/>
        </c:scaling>
        <c:delete val="0"/>
        <c:axPos val="l"/>
        <c:title>
          <c:tx>
            <c:rich>
              <a:bodyPr rot="-5400000" vert="horz"/>
              <a:lstStyle/>
              <a:p>
                <a:pPr>
                  <a:defRPr sz="1100" b="0"/>
                </a:pPr>
                <a:r>
                  <a:rPr lang="en-US" altLang="ja-JP" sz="1100" b="0"/>
                  <a:t>Wet</a:t>
                </a:r>
                <a:r>
                  <a:rPr lang="en-US" altLang="ja-JP" sz="1100" b="0" baseline="0"/>
                  <a:t> weight(g)</a:t>
                </a:r>
                <a:endParaRPr lang="ja-JP" altLang="en-US" sz="1100" b="0"/>
              </a:p>
            </c:rich>
          </c:tx>
          <c:layout>
            <c:manualLayout>
              <c:xMode val="edge"/>
              <c:yMode val="edge"/>
              <c:x val="3.5273858460171094E-2"/>
              <c:y val="0.38469257813152929"/>
            </c:manualLayout>
          </c:layout>
          <c:overlay val="0"/>
        </c:title>
        <c:numFmt formatCode="General" sourceLinked="1"/>
        <c:majorTickMark val="out"/>
        <c:minorTickMark val="none"/>
        <c:tickLblPos val="nextTo"/>
        <c:crossAx val="20537384"/>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54928319511351"/>
          <c:y val="4.0575405866638083E-2"/>
          <c:w val="0.64473800296699091"/>
          <c:h val="0.70501085587155221"/>
        </c:manualLayout>
      </c:layout>
      <c:scatterChart>
        <c:scatterStyle val="lineMarker"/>
        <c:varyColors val="0"/>
        <c:ser>
          <c:idx val="1"/>
          <c:order val="1"/>
          <c:tx>
            <c:v>Unit Price</c:v>
          </c:tx>
          <c:spPr>
            <a:ln w="28575">
              <a:solidFill>
                <a:schemeClr val="tx1"/>
              </a:solidFill>
            </a:ln>
          </c:spPr>
          <c:marker>
            <c:symbol val="none"/>
          </c:marker>
          <c:xVal>
            <c:numRef>
              <c:f>グラフ!$A$5:$A$49</c:f>
              <c:numCache>
                <c:formatCode>General</c:formatCode>
                <c:ptCount val="45"/>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numCache>
            </c:numRef>
          </c:xVal>
          <c:yVal>
            <c:numRef>
              <c:f>グラフ!$E$5:$E$40</c:f>
              <c:numCache>
                <c:formatCode>0_ </c:formatCode>
                <c:ptCount val="36"/>
                <c:pt idx="0">
                  <c:v>240</c:v>
                </c:pt>
                <c:pt idx="1">
                  <c:v>312.39999999999986</c:v>
                </c:pt>
                <c:pt idx="2">
                  <c:v>312.39999999999986</c:v>
                </c:pt>
                <c:pt idx="3">
                  <c:v>333.3</c:v>
                </c:pt>
                <c:pt idx="4">
                  <c:v>435.3</c:v>
                </c:pt>
                <c:pt idx="5">
                  <c:v>402</c:v>
                </c:pt>
                <c:pt idx="6">
                  <c:v>431.4</c:v>
                </c:pt>
                <c:pt idx="7">
                  <c:v>464.7</c:v>
                </c:pt>
                <c:pt idx="8">
                  <c:v>656.3</c:v>
                </c:pt>
                <c:pt idx="9">
                  <c:v>652.4</c:v>
                </c:pt>
                <c:pt idx="10">
                  <c:v>768.9</c:v>
                </c:pt>
                <c:pt idx="11">
                  <c:v>871.2</c:v>
                </c:pt>
                <c:pt idx="12">
                  <c:v>900</c:v>
                </c:pt>
                <c:pt idx="13">
                  <c:v>990.4</c:v>
                </c:pt>
                <c:pt idx="14">
                  <c:v>751.5</c:v>
                </c:pt>
                <c:pt idx="15">
                  <c:v>903.8</c:v>
                </c:pt>
                <c:pt idx="16">
                  <c:v>730.1</c:v>
                </c:pt>
                <c:pt idx="17">
                  <c:v>871.2</c:v>
                </c:pt>
                <c:pt idx="18">
                  <c:v>631.1</c:v>
                </c:pt>
                <c:pt idx="19">
                  <c:v>730.1</c:v>
                </c:pt>
                <c:pt idx="20">
                  <c:v>564.70000000000005</c:v>
                </c:pt>
                <c:pt idx="21">
                  <c:v>476.5</c:v>
                </c:pt>
                <c:pt idx="22">
                  <c:v>631.1</c:v>
                </c:pt>
                <c:pt idx="23">
                  <c:v>664.1</c:v>
                </c:pt>
                <c:pt idx="24">
                  <c:v>488.2</c:v>
                </c:pt>
                <c:pt idx="25">
                  <c:v>445.1</c:v>
                </c:pt>
                <c:pt idx="26">
                  <c:v>360</c:v>
                </c:pt>
                <c:pt idx="27">
                  <c:v>551</c:v>
                </c:pt>
                <c:pt idx="28">
                  <c:v>515.70000000000005</c:v>
                </c:pt>
                <c:pt idx="29">
                  <c:v>283.8</c:v>
                </c:pt>
                <c:pt idx="30">
                  <c:v>224.8</c:v>
                </c:pt>
                <c:pt idx="31">
                  <c:v>188.2</c:v>
                </c:pt>
                <c:pt idx="32">
                  <c:v>224.8</c:v>
                </c:pt>
                <c:pt idx="33">
                  <c:v>281.89999999999986</c:v>
                </c:pt>
                <c:pt idx="34">
                  <c:v>335.2</c:v>
                </c:pt>
                <c:pt idx="35">
                  <c:v>382.9</c:v>
                </c:pt>
              </c:numCache>
            </c:numRef>
          </c:yVal>
          <c:smooth val="0"/>
        </c:ser>
        <c:dLbls>
          <c:showLegendKey val="0"/>
          <c:showVal val="0"/>
          <c:showCatName val="0"/>
          <c:showSerName val="0"/>
          <c:showPercent val="0"/>
          <c:showBubbleSize val="0"/>
        </c:dLbls>
        <c:axId val="322111648"/>
        <c:axId val="268056016"/>
      </c:scatterChart>
      <c:scatterChart>
        <c:scatterStyle val="lineMarker"/>
        <c:varyColors val="0"/>
        <c:ser>
          <c:idx val="0"/>
          <c:order val="0"/>
          <c:tx>
            <c:v>Return number</c:v>
          </c:tx>
          <c:spPr>
            <a:ln w="38100">
              <a:solidFill>
                <a:schemeClr val="tx1"/>
              </a:solidFill>
              <a:prstDash val="sysDot"/>
            </a:ln>
          </c:spPr>
          <c:marker>
            <c:symbol val="none"/>
          </c:marker>
          <c:xVal>
            <c:numRef>
              <c:f>グラフ!$A$16:$A$40</c:f>
              <c:numCache>
                <c:formatCode>General</c:formatCode>
                <c:ptCount val="25"/>
                <c:pt idx="0">
                  <c:v>1976</c:v>
                </c:pt>
                <c:pt idx="1">
                  <c:v>1977</c:v>
                </c:pt>
                <c:pt idx="2">
                  <c:v>1978</c:v>
                </c:pt>
                <c:pt idx="3">
                  <c:v>1979</c:v>
                </c:pt>
                <c:pt idx="4">
                  <c:v>1980</c:v>
                </c:pt>
                <c:pt idx="5">
                  <c:v>1981</c:v>
                </c:pt>
                <c:pt idx="6">
                  <c:v>1982</c:v>
                </c:pt>
                <c:pt idx="7">
                  <c:v>1983</c:v>
                </c:pt>
                <c:pt idx="8">
                  <c:v>1984</c:v>
                </c:pt>
                <c:pt idx="9">
                  <c:v>1985</c:v>
                </c:pt>
                <c:pt idx="10">
                  <c:v>1986</c:v>
                </c:pt>
                <c:pt idx="11">
                  <c:v>1987</c:v>
                </c:pt>
                <c:pt idx="12">
                  <c:v>1988</c:v>
                </c:pt>
                <c:pt idx="13">
                  <c:v>1989</c:v>
                </c:pt>
                <c:pt idx="14">
                  <c:v>1990</c:v>
                </c:pt>
                <c:pt idx="15">
                  <c:v>1991</c:v>
                </c:pt>
                <c:pt idx="16">
                  <c:v>1992</c:v>
                </c:pt>
                <c:pt idx="17">
                  <c:v>1993</c:v>
                </c:pt>
                <c:pt idx="18">
                  <c:v>1994</c:v>
                </c:pt>
                <c:pt idx="19">
                  <c:v>1995</c:v>
                </c:pt>
                <c:pt idx="20">
                  <c:v>1996</c:v>
                </c:pt>
                <c:pt idx="21">
                  <c:v>1997</c:v>
                </c:pt>
                <c:pt idx="22">
                  <c:v>1998</c:v>
                </c:pt>
                <c:pt idx="23">
                  <c:v>1999</c:v>
                </c:pt>
                <c:pt idx="24">
                  <c:v>2000</c:v>
                </c:pt>
              </c:numCache>
            </c:numRef>
          </c:xVal>
          <c:yVal>
            <c:numRef>
              <c:f>グラフ!$D$16:$D$40</c:f>
              <c:numCache>
                <c:formatCode>0_ </c:formatCode>
                <c:ptCount val="25"/>
                <c:pt idx="0">
                  <c:v>32250.073499999999</c:v>
                </c:pt>
                <c:pt idx="1">
                  <c:v>37139.19019999999</c:v>
                </c:pt>
                <c:pt idx="2">
                  <c:v>46093.382000000012</c:v>
                </c:pt>
                <c:pt idx="3">
                  <c:v>68096.167199999996</c:v>
                </c:pt>
                <c:pt idx="4">
                  <c:v>60846.271199999996</c:v>
                </c:pt>
                <c:pt idx="5">
                  <c:v>75552.610799999995</c:v>
                </c:pt>
                <c:pt idx="6">
                  <c:v>72675.06</c:v>
                </c:pt>
                <c:pt idx="7">
                  <c:v>78188.968799999988</c:v>
                </c:pt>
                <c:pt idx="8">
                  <c:v>75892.453199999989</c:v>
                </c:pt>
                <c:pt idx="9">
                  <c:v>97540.814799999993</c:v>
                </c:pt>
                <c:pt idx="10">
                  <c:v>82610.910899999959</c:v>
                </c:pt>
                <c:pt idx="11">
                  <c:v>86414.582100000014</c:v>
                </c:pt>
                <c:pt idx="12">
                  <c:v>113301.98999999999</c:v>
                </c:pt>
                <c:pt idx="13">
                  <c:v>121388.20960000002</c:v>
                </c:pt>
                <c:pt idx="14">
                  <c:v>141458.45179999992</c:v>
                </c:pt>
                <c:pt idx="15">
                  <c:v>124386</c:v>
                </c:pt>
                <c:pt idx="16">
                  <c:v>83974.861800000013</c:v>
                </c:pt>
                <c:pt idx="17">
                  <c:v>110384.83100000002</c:v>
                </c:pt>
                <c:pt idx="18">
                  <c:v>141852.609</c:v>
                </c:pt>
                <c:pt idx="19">
                  <c:v>138316.57</c:v>
                </c:pt>
                <c:pt idx="20">
                  <c:v>148381.16500000001</c:v>
                </c:pt>
                <c:pt idx="21">
                  <c:v>144045.75120000003</c:v>
                </c:pt>
                <c:pt idx="22">
                  <c:v>136778.796</c:v>
                </c:pt>
                <c:pt idx="23">
                  <c:v>109863.45039999999</c:v>
                </c:pt>
                <c:pt idx="24">
                  <c:v>105085.97749999999</c:v>
                </c:pt>
              </c:numCache>
            </c:numRef>
          </c:yVal>
          <c:smooth val="0"/>
        </c:ser>
        <c:dLbls>
          <c:showLegendKey val="0"/>
          <c:showVal val="0"/>
          <c:showCatName val="0"/>
          <c:showSerName val="0"/>
          <c:showPercent val="0"/>
          <c:showBubbleSize val="0"/>
        </c:dLbls>
        <c:axId val="268052096"/>
        <c:axId val="268049744"/>
      </c:scatterChart>
      <c:valAx>
        <c:axId val="322111648"/>
        <c:scaling>
          <c:orientation val="minMax"/>
        </c:scaling>
        <c:delete val="0"/>
        <c:axPos val="b"/>
        <c:numFmt formatCode="General" sourceLinked="1"/>
        <c:majorTickMark val="out"/>
        <c:minorTickMark val="none"/>
        <c:tickLblPos val="nextTo"/>
        <c:txPr>
          <a:bodyPr rot="-5400000" vert="horz"/>
          <a:lstStyle/>
          <a:p>
            <a:pPr>
              <a:defRPr/>
            </a:pPr>
            <a:endParaRPr lang="ja-JP"/>
          </a:p>
        </c:txPr>
        <c:crossAx val="268056016"/>
        <c:crosses val="autoZero"/>
        <c:crossBetween val="midCat"/>
      </c:valAx>
      <c:valAx>
        <c:axId val="268056016"/>
        <c:scaling>
          <c:orientation val="minMax"/>
        </c:scaling>
        <c:delete val="0"/>
        <c:axPos val="l"/>
        <c:title>
          <c:tx>
            <c:rich>
              <a:bodyPr rot="-5400000" vert="horz"/>
              <a:lstStyle/>
              <a:p>
                <a:pPr>
                  <a:defRPr sz="1100" b="0"/>
                </a:pPr>
                <a:r>
                  <a:rPr lang="en-US" altLang="ja-JP" sz="1100" b="0"/>
                  <a:t>Unit</a:t>
                </a:r>
                <a:r>
                  <a:rPr lang="en-US" altLang="ja-JP" sz="1100" b="0" baseline="0"/>
                  <a:t> Price(Yen</a:t>
                </a:r>
                <a:r>
                  <a:rPr lang="ja-JP" altLang="en-US" sz="1100" b="0" baseline="0"/>
                  <a:t>・</a:t>
                </a:r>
                <a:r>
                  <a:rPr lang="en-US" altLang="ja-JP" sz="1100" b="0" baseline="0"/>
                  <a:t>kg</a:t>
                </a:r>
                <a:r>
                  <a:rPr lang="en-US" altLang="ja-JP" sz="1100" b="0" baseline="30000"/>
                  <a:t>-1</a:t>
                </a:r>
                <a:r>
                  <a:rPr lang="en-US" altLang="ja-JP" sz="1100" b="0" baseline="0"/>
                  <a:t>)</a:t>
                </a:r>
                <a:endParaRPr lang="ja-JP" altLang="en-US" sz="1100" b="0"/>
              </a:p>
            </c:rich>
          </c:tx>
          <c:layout>
            <c:manualLayout>
              <c:xMode val="edge"/>
              <c:yMode val="edge"/>
              <c:x val="2.8128682869659518E-4"/>
              <c:y val="0.20728406643972094"/>
            </c:manualLayout>
          </c:layout>
          <c:overlay val="0"/>
        </c:title>
        <c:numFmt formatCode="0_ " sourceLinked="1"/>
        <c:majorTickMark val="out"/>
        <c:minorTickMark val="none"/>
        <c:tickLblPos val="nextTo"/>
        <c:crossAx val="322111648"/>
        <c:crosses val="autoZero"/>
        <c:crossBetween val="midCat"/>
      </c:valAx>
      <c:valAx>
        <c:axId val="268049744"/>
        <c:scaling>
          <c:orientation val="minMax"/>
        </c:scaling>
        <c:delete val="0"/>
        <c:axPos val="r"/>
        <c:title>
          <c:tx>
            <c:rich>
              <a:bodyPr rot="-5400000" vert="horz"/>
              <a:lstStyle/>
              <a:p>
                <a:pPr>
                  <a:defRPr sz="1100" b="0"/>
                </a:pPr>
                <a:r>
                  <a:rPr lang="en-US" altLang="ja-JP" sz="1100" b="0" dirty="0"/>
                  <a:t>Return </a:t>
                </a:r>
                <a:r>
                  <a:rPr lang="en-US" altLang="ja-JP" sz="1100" b="0" dirty="0" smtClean="0"/>
                  <a:t>number(10</a:t>
                </a:r>
                <a:r>
                  <a:rPr lang="en-US" altLang="ja-JP" sz="1100" b="0" baseline="30000" dirty="0" smtClean="0"/>
                  <a:t>3</a:t>
                </a:r>
                <a:r>
                  <a:rPr lang="ja-JP" altLang="en-US" sz="1100" b="0" baseline="0" dirty="0" smtClean="0"/>
                  <a:t>・</a:t>
                </a:r>
                <a:r>
                  <a:rPr lang="en-US" altLang="ja-JP" sz="1100" b="0" baseline="0" dirty="0" err="1" smtClean="0"/>
                  <a:t>ind</a:t>
                </a:r>
                <a:r>
                  <a:rPr lang="en-US" altLang="ja-JP" sz="1100" b="0" baseline="0" dirty="0" smtClean="0"/>
                  <a:t>)</a:t>
                </a:r>
                <a:endParaRPr lang="ja-JP" altLang="en-US" sz="1100" b="0" dirty="0"/>
              </a:p>
            </c:rich>
          </c:tx>
          <c:layout>
            <c:manualLayout>
              <c:xMode val="edge"/>
              <c:yMode val="edge"/>
              <c:x val="0.9213938102738044"/>
              <c:y val="0.13264427587316058"/>
            </c:manualLayout>
          </c:layout>
          <c:overlay val="0"/>
        </c:title>
        <c:numFmt formatCode="0," sourceLinked="0"/>
        <c:majorTickMark val="out"/>
        <c:minorTickMark val="none"/>
        <c:tickLblPos val="nextTo"/>
        <c:crossAx val="268052096"/>
        <c:crosses val="max"/>
        <c:crossBetween val="midCat"/>
      </c:valAx>
      <c:valAx>
        <c:axId val="268052096"/>
        <c:scaling>
          <c:orientation val="minMax"/>
        </c:scaling>
        <c:delete val="1"/>
        <c:axPos val="b"/>
        <c:numFmt formatCode="General" sourceLinked="1"/>
        <c:majorTickMark val="out"/>
        <c:minorTickMark val="none"/>
        <c:tickLblPos val="none"/>
        <c:crossAx val="268049744"/>
        <c:crosses val="autoZero"/>
        <c:crossBetween val="midCat"/>
      </c:valAx>
      <c:spPr>
        <a:noFill/>
      </c:spPr>
    </c:plotArea>
    <c:plotVisOnly val="1"/>
    <c:dispBlanksAs val="gap"/>
    <c:showDLblsOverMax val="0"/>
  </c:chart>
  <c:spPr>
    <a:solidFill>
      <a:schemeClr val="bg1"/>
    </a:solidFill>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441969325706533"/>
          <c:y val="0.18543995646630906"/>
          <c:w val="0.58132486347192702"/>
          <c:h val="0.64929281969654284"/>
        </c:manualLayout>
      </c:layout>
      <c:scatterChart>
        <c:scatterStyle val="lineMarker"/>
        <c:varyColors val="0"/>
        <c:ser>
          <c:idx val="0"/>
          <c:order val="0"/>
          <c:spPr>
            <a:ln w="28575">
              <a:noFill/>
            </a:ln>
          </c:spPr>
          <c:marker>
            <c:symbol val="circle"/>
            <c:size val="6"/>
            <c:spPr>
              <a:solidFill>
                <a:schemeClr val="tx1"/>
              </a:solidFill>
              <a:ln>
                <a:noFill/>
              </a:ln>
            </c:spPr>
          </c:marker>
          <c:xVal>
            <c:numRef>
              <c:f>予測式!$E$15:$E$39</c:f>
              <c:numCache>
                <c:formatCode>0_ </c:formatCode>
                <c:ptCount val="25"/>
                <c:pt idx="0">
                  <c:v>871.2</c:v>
                </c:pt>
                <c:pt idx="1">
                  <c:v>900</c:v>
                </c:pt>
                <c:pt idx="2">
                  <c:v>990.4</c:v>
                </c:pt>
                <c:pt idx="3">
                  <c:v>751.5</c:v>
                </c:pt>
                <c:pt idx="4">
                  <c:v>903.8</c:v>
                </c:pt>
                <c:pt idx="5">
                  <c:v>730.1</c:v>
                </c:pt>
                <c:pt idx="6">
                  <c:v>871.2</c:v>
                </c:pt>
                <c:pt idx="7">
                  <c:v>631.1</c:v>
                </c:pt>
                <c:pt idx="8">
                  <c:v>730.1</c:v>
                </c:pt>
                <c:pt idx="9">
                  <c:v>564.70000000000005</c:v>
                </c:pt>
                <c:pt idx="10">
                  <c:v>476.5</c:v>
                </c:pt>
                <c:pt idx="11">
                  <c:v>631.1</c:v>
                </c:pt>
                <c:pt idx="12">
                  <c:v>664.1</c:v>
                </c:pt>
                <c:pt idx="13">
                  <c:v>488.2</c:v>
                </c:pt>
                <c:pt idx="14">
                  <c:v>445.1</c:v>
                </c:pt>
                <c:pt idx="15">
                  <c:v>360</c:v>
                </c:pt>
                <c:pt idx="16">
                  <c:v>551</c:v>
                </c:pt>
                <c:pt idx="17">
                  <c:v>515.70000000000005</c:v>
                </c:pt>
                <c:pt idx="18">
                  <c:v>283.8</c:v>
                </c:pt>
                <c:pt idx="19">
                  <c:v>224.8</c:v>
                </c:pt>
                <c:pt idx="20">
                  <c:v>188.2</c:v>
                </c:pt>
                <c:pt idx="21">
                  <c:v>224.8</c:v>
                </c:pt>
                <c:pt idx="22">
                  <c:v>281.89999999999986</c:v>
                </c:pt>
                <c:pt idx="23">
                  <c:v>335.2</c:v>
                </c:pt>
                <c:pt idx="24">
                  <c:v>382.9</c:v>
                </c:pt>
              </c:numCache>
            </c:numRef>
          </c:xVal>
          <c:yVal>
            <c:numRef>
              <c:f>予測式!$N$15:$N$39</c:f>
              <c:numCache>
                <c:formatCode>0_);[Red]\(0\)</c:formatCode>
                <c:ptCount val="25"/>
                <c:pt idx="0">
                  <c:v>936.40066860821798</c:v>
                </c:pt>
                <c:pt idx="1">
                  <c:v>911.6336274494596</c:v>
                </c:pt>
                <c:pt idx="2">
                  <c:v>841.33508750298552</c:v>
                </c:pt>
                <c:pt idx="3">
                  <c:v>787.6274335753634</c:v>
                </c:pt>
                <c:pt idx="4">
                  <c:v>909.3972233872463</c:v>
                </c:pt>
                <c:pt idx="5">
                  <c:v>716.06877543240694</c:v>
                </c:pt>
                <c:pt idx="6">
                  <c:v>777.58915866343045</c:v>
                </c:pt>
                <c:pt idx="7">
                  <c:v>692.7889158883778</c:v>
                </c:pt>
                <c:pt idx="8">
                  <c:v>735.2020118996744</c:v>
                </c:pt>
                <c:pt idx="9">
                  <c:v>526.53119069559898</c:v>
                </c:pt>
                <c:pt idx="10">
                  <c:v>544.06108166466515</c:v>
                </c:pt>
                <c:pt idx="11">
                  <c:v>570.84347929778301</c:v>
                </c:pt>
                <c:pt idx="12">
                  <c:v>522.94500364568341</c:v>
                </c:pt>
                <c:pt idx="13">
                  <c:v>479.63092724440236</c:v>
                </c:pt>
                <c:pt idx="14">
                  <c:v>399.05660459354948</c:v>
                </c:pt>
                <c:pt idx="15">
                  <c:v>410.87435501185405</c:v>
                </c:pt>
                <c:pt idx="16">
                  <c:v>573.01794978575128</c:v>
                </c:pt>
                <c:pt idx="17">
                  <c:v>394.40223625489267</c:v>
                </c:pt>
                <c:pt idx="18">
                  <c:v>282.13483351520608</c:v>
                </c:pt>
                <c:pt idx="19">
                  <c:v>189.80982026509633</c:v>
                </c:pt>
                <c:pt idx="20">
                  <c:v>203.78181892545888</c:v>
                </c:pt>
                <c:pt idx="21">
                  <c:v>253.69010136289569</c:v>
                </c:pt>
                <c:pt idx="22">
                  <c:v>385.69977159011842</c:v>
                </c:pt>
                <c:pt idx="23">
                  <c:v>433.70094892188814</c:v>
                </c:pt>
                <c:pt idx="24">
                  <c:v>519.17697481799303</c:v>
                </c:pt>
              </c:numCache>
            </c:numRef>
          </c:yVal>
          <c:smooth val="0"/>
        </c:ser>
        <c:ser>
          <c:idx val="1"/>
          <c:order val="1"/>
          <c:spPr>
            <a:ln w="12700">
              <a:solidFill>
                <a:schemeClr val="tx1"/>
              </a:solidFill>
            </a:ln>
          </c:spPr>
          <c:marker>
            <c:symbol val="none"/>
          </c:marker>
          <c:xVal>
            <c:numRef>
              <c:f>予測式!$O$23:$O$24</c:f>
              <c:numCache>
                <c:formatCode>General</c:formatCode>
                <c:ptCount val="2"/>
                <c:pt idx="0">
                  <c:v>0</c:v>
                </c:pt>
                <c:pt idx="1">
                  <c:v>1000</c:v>
                </c:pt>
              </c:numCache>
            </c:numRef>
          </c:xVal>
          <c:yVal>
            <c:numRef>
              <c:f>予測式!$O$23:$O$24</c:f>
              <c:numCache>
                <c:formatCode>General</c:formatCode>
                <c:ptCount val="2"/>
                <c:pt idx="0">
                  <c:v>0</c:v>
                </c:pt>
                <c:pt idx="1">
                  <c:v>1000</c:v>
                </c:pt>
              </c:numCache>
            </c:numRef>
          </c:yVal>
          <c:smooth val="0"/>
        </c:ser>
        <c:dLbls>
          <c:showLegendKey val="0"/>
          <c:showVal val="0"/>
          <c:showCatName val="0"/>
          <c:showSerName val="0"/>
          <c:showPercent val="0"/>
          <c:showBubbleSize val="0"/>
        </c:dLbls>
        <c:axId val="268052880"/>
        <c:axId val="222019312"/>
      </c:scatterChart>
      <c:valAx>
        <c:axId val="268052880"/>
        <c:scaling>
          <c:orientation val="minMax"/>
          <c:max val="1000"/>
        </c:scaling>
        <c:delete val="0"/>
        <c:axPos val="b"/>
        <c:title>
          <c:tx>
            <c:rich>
              <a:bodyPr/>
              <a:lstStyle/>
              <a:p>
                <a:pPr>
                  <a:defRPr sz="1100" b="0"/>
                </a:pPr>
                <a:r>
                  <a:rPr lang="en-US" altLang="ja-JP" sz="1100" b="0" baseline="0"/>
                  <a:t>Observed Market Price[Yen</a:t>
                </a:r>
                <a:r>
                  <a:rPr lang="ja-JP" altLang="en-US" sz="1100" b="0" baseline="0"/>
                  <a:t>・</a:t>
                </a:r>
                <a:r>
                  <a:rPr lang="en-US" altLang="ja-JP" sz="1100" b="0" baseline="0"/>
                  <a:t>kg</a:t>
                </a:r>
                <a:r>
                  <a:rPr lang="en-US" altLang="ja-JP" sz="1100" b="0" baseline="30000"/>
                  <a:t>-1</a:t>
                </a:r>
                <a:r>
                  <a:rPr lang="en-US" altLang="ja-JP" sz="1100" b="0" baseline="0"/>
                  <a:t>]</a:t>
                </a:r>
                <a:endParaRPr lang="ja-JP" altLang="en-US" sz="1100" b="0"/>
              </a:p>
            </c:rich>
          </c:tx>
          <c:overlay val="0"/>
        </c:title>
        <c:numFmt formatCode="0_ " sourceLinked="1"/>
        <c:majorTickMark val="out"/>
        <c:minorTickMark val="none"/>
        <c:tickLblPos val="nextTo"/>
        <c:crossAx val="222019312"/>
        <c:crosses val="autoZero"/>
        <c:crossBetween val="midCat"/>
      </c:valAx>
      <c:valAx>
        <c:axId val="222019312"/>
        <c:scaling>
          <c:orientation val="minMax"/>
          <c:max val="1000"/>
        </c:scaling>
        <c:delete val="0"/>
        <c:axPos val="l"/>
        <c:title>
          <c:tx>
            <c:rich>
              <a:bodyPr rot="-5400000" vert="horz"/>
              <a:lstStyle/>
              <a:p>
                <a:pPr>
                  <a:defRPr sz="1200" b="0"/>
                </a:pPr>
                <a:r>
                  <a:rPr lang="en-US" altLang="ja-JP" sz="1200" b="0"/>
                  <a:t>Predicted</a:t>
                </a:r>
                <a:r>
                  <a:rPr lang="en-US" altLang="ja-JP" sz="1200" b="0" baseline="0"/>
                  <a:t> Market Price(Yen</a:t>
                </a:r>
                <a:r>
                  <a:rPr lang="ja-JP" altLang="en-US" sz="1200" b="0" baseline="0"/>
                  <a:t>・</a:t>
                </a:r>
                <a:r>
                  <a:rPr lang="en-US" altLang="ja-JP" sz="1200" b="0" baseline="0"/>
                  <a:t>kg</a:t>
                </a:r>
                <a:r>
                  <a:rPr lang="en-US" altLang="ja-JP" sz="1200" b="0" baseline="30000"/>
                  <a:t>-1</a:t>
                </a:r>
                <a:r>
                  <a:rPr lang="en-US" altLang="ja-JP" sz="1200" b="0" baseline="0"/>
                  <a:t>)</a:t>
                </a:r>
                <a:endParaRPr lang="ja-JP" altLang="en-US" sz="1200" b="0"/>
              </a:p>
            </c:rich>
          </c:tx>
          <c:overlay val="0"/>
        </c:title>
        <c:numFmt formatCode="0_ " sourceLinked="0"/>
        <c:majorTickMark val="out"/>
        <c:minorTickMark val="none"/>
        <c:tickLblPos val="nextTo"/>
        <c:crossAx val="268052880"/>
        <c:crosses val="autoZero"/>
        <c:crossBetween val="midCat"/>
        <c:majorUnit val="200"/>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01624728521525"/>
          <c:y val="5.6921226841929816E-2"/>
          <c:w val="0.76316060786632489"/>
          <c:h val="0.73601901857396446"/>
        </c:manualLayout>
      </c:layout>
      <c:scatterChart>
        <c:scatterStyle val="lineMarker"/>
        <c:varyColors val="0"/>
        <c:ser>
          <c:idx val="0"/>
          <c:order val="0"/>
          <c:tx>
            <c:strRef>
              <c:f>重回帰_2!$D$1</c:f>
              <c:strCache>
                <c:ptCount val="1"/>
                <c:pt idx="0">
                  <c:v>回帰率</c:v>
                </c:pt>
              </c:strCache>
            </c:strRef>
          </c:tx>
          <c:spPr>
            <a:ln>
              <a:noFill/>
            </a:ln>
          </c:spPr>
          <c:marker>
            <c:symbol val="circle"/>
            <c:size val="6"/>
            <c:spPr>
              <a:solidFill>
                <a:schemeClr val="tx1"/>
              </a:solidFill>
              <a:ln>
                <a:solidFill>
                  <a:srgbClr val="B3B3B3"/>
                </a:solidFill>
              </a:ln>
            </c:spPr>
          </c:marker>
          <c:xVal>
            <c:numRef>
              <c:f>重回帰_2!$C$2:$C$14</c:f>
              <c:numCache>
                <c:formatCode>General</c:formatCode>
                <c:ptCount val="13"/>
                <c:pt idx="0">
                  <c:v>14.7</c:v>
                </c:pt>
                <c:pt idx="1">
                  <c:v>13.5</c:v>
                </c:pt>
                <c:pt idx="2">
                  <c:v>13.03</c:v>
                </c:pt>
                <c:pt idx="3">
                  <c:v>12.885000000000003</c:v>
                </c:pt>
                <c:pt idx="4">
                  <c:v>13.870000000000003</c:v>
                </c:pt>
                <c:pt idx="5">
                  <c:v>14.55</c:v>
                </c:pt>
                <c:pt idx="6">
                  <c:v>14.65</c:v>
                </c:pt>
                <c:pt idx="7">
                  <c:v>14.350000000000003</c:v>
                </c:pt>
                <c:pt idx="8">
                  <c:v>13.860000000000003</c:v>
                </c:pt>
                <c:pt idx="9">
                  <c:v>14.157956989247303</c:v>
                </c:pt>
                <c:pt idx="10">
                  <c:v>15.0098387096774</c:v>
                </c:pt>
                <c:pt idx="11">
                  <c:v>12.84</c:v>
                </c:pt>
                <c:pt idx="12">
                  <c:v>13.6169632925473</c:v>
                </c:pt>
              </c:numCache>
            </c:numRef>
          </c:xVal>
          <c:yVal>
            <c:numRef>
              <c:f>重回帰_2!$D$2:$D$14</c:f>
              <c:numCache>
                <c:formatCode>General</c:formatCode>
                <c:ptCount val="13"/>
                <c:pt idx="0">
                  <c:v>4.9000000000000004</c:v>
                </c:pt>
                <c:pt idx="1">
                  <c:v>4.2</c:v>
                </c:pt>
                <c:pt idx="2">
                  <c:v>3.7</c:v>
                </c:pt>
                <c:pt idx="3">
                  <c:v>3.4</c:v>
                </c:pt>
                <c:pt idx="4">
                  <c:v>4.7</c:v>
                </c:pt>
                <c:pt idx="5">
                  <c:v>4.5</c:v>
                </c:pt>
                <c:pt idx="6">
                  <c:v>6.1</c:v>
                </c:pt>
                <c:pt idx="7">
                  <c:v>5.9</c:v>
                </c:pt>
                <c:pt idx="8">
                  <c:v>5.5</c:v>
                </c:pt>
                <c:pt idx="9">
                  <c:v>5.3</c:v>
                </c:pt>
                <c:pt idx="10">
                  <c:v>5.3</c:v>
                </c:pt>
                <c:pt idx="11">
                  <c:v>3.8</c:v>
                </c:pt>
                <c:pt idx="12">
                  <c:v>4.7</c:v>
                </c:pt>
              </c:numCache>
            </c:numRef>
          </c:yVal>
          <c:smooth val="0"/>
        </c:ser>
        <c:dLbls>
          <c:showLegendKey val="0"/>
          <c:showVal val="0"/>
          <c:showCatName val="0"/>
          <c:showSerName val="0"/>
          <c:showPercent val="0"/>
          <c:showBubbleSize val="0"/>
        </c:dLbls>
        <c:axId val="20533856"/>
        <c:axId val="221629864"/>
      </c:scatterChart>
      <c:valAx>
        <c:axId val="221629864"/>
        <c:scaling>
          <c:orientation val="minMax"/>
          <c:max val="7"/>
          <c:min val="3"/>
        </c:scaling>
        <c:delete val="0"/>
        <c:axPos val="l"/>
        <c:title>
          <c:tx>
            <c:rich>
              <a:bodyPr/>
              <a:lstStyle/>
              <a:p>
                <a:pPr>
                  <a:defRPr sz="1100" b="0"/>
                </a:pPr>
                <a:r>
                  <a:rPr lang="en-US" altLang="ja-JP" sz="1100"/>
                  <a:t>Return</a:t>
                </a:r>
                <a:r>
                  <a:rPr lang="en-US" altLang="ja-JP" sz="1100" baseline="0"/>
                  <a:t> ratio(%)</a:t>
                </a:r>
                <a:endParaRPr lang="ja-JP" altLang="en-US" sz="1100"/>
              </a:p>
            </c:rich>
          </c:tx>
          <c:layout>
            <c:manualLayout>
              <c:xMode val="edge"/>
              <c:yMode val="edge"/>
              <c:x val="3.0104254353440947E-2"/>
              <c:y val="0.22377800003175058"/>
            </c:manualLayout>
          </c:layout>
          <c:overlay val="0"/>
        </c:title>
        <c:numFmt formatCode="General" sourceLinked="1"/>
        <c:majorTickMark val="out"/>
        <c:minorTickMark val="none"/>
        <c:tickLblPos val="nextTo"/>
        <c:spPr>
          <a:ln>
            <a:solidFill>
              <a:srgbClr val="B3B3B3"/>
            </a:solidFill>
          </a:ln>
        </c:spPr>
        <c:txPr>
          <a:bodyPr/>
          <a:lstStyle/>
          <a:p>
            <a:pPr>
              <a:defRPr sz="1000" b="0"/>
            </a:pPr>
            <a:endParaRPr lang="ja-JP"/>
          </a:p>
        </c:txPr>
        <c:crossAx val="20533856"/>
        <c:crosses val="autoZero"/>
        <c:crossBetween val="midCat"/>
        <c:majorUnit val="1"/>
      </c:valAx>
      <c:valAx>
        <c:axId val="20533856"/>
        <c:scaling>
          <c:orientation val="minMax"/>
          <c:max val="15.5"/>
          <c:min val="12"/>
        </c:scaling>
        <c:delete val="0"/>
        <c:axPos val="b"/>
        <c:title>
          <c:tx>
            <c:rich>
              <a:bodyPr/>
              <a:lstStyle/>
              <a:p>
                <a:pPr>
                  <a:defRPr sz="1100" b="0"/>
                </a:pPr>
                <a:r>
                  <a:rPr lang="en-US" altLang="ja-JP" sz="1100" dirty="0"/>
                  <a:t>SST</a:t>
                </a:r>
                <a:r>
                  <a:rPr lang="en-US" altLang="ja-JP" sz="1100" baseline="0" dirty="0"/>
                  <a:t> at </a:t>
                </a:r>
                <a:r>
                  <a:rPr lang="en-US" altLang="ja-JP" sz="1100" baseline="0" dirty="0" err="1"/>
                  <a:t>Monbetsu</a:t>
                </a:r>
                <a:r>
                  <a:rPr lang="en-US" altLang="ja-JP" sz="1100" baseline="0" dirty="0"/>
                  <a:t> Harbor(</a:t>
                </a:r>
                <a:r>
                  <a:rPr lang="ja-JP" altLang="en-US" sz="1100" baseline="0" dirty="0"/>
                  <a:t>℃</a:t>
                </a:r>
                <a:r>
                  <a:rPr lang="en-US" altLang="ja-JP" sz="1100" baseline="0" dirty="0"/>
                  <a:t>)</a:t>
                </a:r>
                <a:endParaRPr lang="ja-JP" altLang="en-US" sz="1100" dirty="0"/>
              </a:p>
            </c:rich>
          </c:tx>
          <c:layout>
            <c:manualLayout>
              <c:xMode val="edge"/>
              <c:yMode val="edge"/>
              <c:x val="0.30883557747362245"/>
              <c:y val="0.88798688023507277"/>
            </c:manualLayout>
          </c:layout>
          <c:overlay val="0"/>
        </c:title>
        <c:numFmt formatCode="General" sourceLinked="1"/>
        <c:majorTickMark val="out"/>
        <c:minorTickMark val="none"/>
        <c:tickLblPos val="nextTo"/>
        <c:spPr>
          <a:ln>
            <a:solidFill>
              <a:srgbClr val="B3B3B3"/>
            </a:solidFill>
          </a:ln>
        </c:spPr>
        <c:txPr>
          <a:bodyPr/>
          <a:lstStyle/>
          <a:p>
            <a:pPr>
              <a:defRPr sz="1000" b="0"/>
            </a:pPr>
            <a:endParaRPr lang="ja-JP"/>
          </a:p>
        </c:txPr>
        <c:crossAx val="221629864"/>
        <c:crosses val="autoZero"/>
        <c:crossBetween val="midCat"/>
        <c:majorUnit val="1"/>
      </c:valAx>
      <c:spPr>
        <a:noFill/>
        <a:ln>
          <a:solidFill>
            <a:srgbClr val="B3B3B3"/>
          </a:solidFill>
          <a:prstDash val="solid"/>
        </a:ln>
      </c:spPr>
    </c:plotArea>
    <c:plotVisOnly val="1"/>
    <c:dispBlanksAs val="gap"/>
    <c:showDLblsOverMax val="0"/>
  </c:chart>
  <c:spPr>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78887068103543"/>
          <c:y val="5.6921226841929816E-2"/>
          <c:w val="0.77434249203792171"/>
          <c:h val="0.73534248345083075"/>
        </c:manualLayout>
      </c:layout>
      <c:scatterChart>
        <c:scatterStyle val="lineMarker"/>
        <c:varyColors val="0"/>
        <c:ser>
          <c:idx val="0"/>
          <c:order val="0"/>
          <c:spPr>
            <a:ln>
              <a:noFill/>
            </a:ln>
          </c:spPr>
          <c:marker>
            <c:symbol val="circle"/>
            <c:size val="6"/>
            <c:spPr>
              <a:solidFill>
                <a:schemeClr val="tx1"/>
              </a:solidFill>
              <a:ln>
                <a:solidFill>
                  <a:schemeClr val="tx1"/>
                </a:solidFill>
              </a:ln>
            </c:spPr>
          </c:marker>
          <c:xVal>
            <c:numRef>
              <c:f>重回帰_2!$B$2:$B$14</c:f>
              <c:numCache>
                <c:formatCode>General</c:formatCode>
                <c:ptCount val="13"/>
                <c:pt idx="0">
                  <c:v>5.8</c:v>
                </c:pt>
                <c:pt idx="1">
                  <c:v>3.9</c:v>
                </c:pt>
                <c:pt idx="2">
                  <c:v>4.9000000000000004</c:v>
                </c:pt>
                <c:pt idx="3">
                  <c:v>4.9000000000000004</c:v>
                </c:pt>
                <c:pt idx="4">
                  <c:v>5</c:v>
                </c:pt>
                <c:pt idx="5">
                  <c:v>6.3</c:v>
                </c:pt>
                <c:pt idx="6">
                  <c:v>6.1</c:v>
                </c:pt>
                <c:pt idx="7">
                  <c:v>6</c:v>
                </c:pt>
                <c:pt idx="8">
                  <c:v>5.9</c:v>
                </c:pt>
                <c:pt idx="9">
                  <c:v>5.8</c:v>
                </c:pt>
                <c:pt idx="10">
                  <c:v>5.7</c:v>
                </c:pt>
                <c:pt idx="11">
                  <c:v>5</c:v>
                </c:pt>
                <c:pt idx="12">
                  <c:v>5.2</c:v>
                </c:pt>
              </c:numCache>
            </c:numRef>
          </c:xVal>
          <c:yVal>
            <c:numRef>
              <c:f>重回帰_2!$D$2:$D$14</c:f>
              <c:numCache>
                <c:formatCode>General</c:formatCode>
                <c:ptCount val="13"/>
                <c:pt idx="0">
                  <c:v>4.9000000000000004</c:v>
                </c:pt>
                <c:pt idx="1">
                  <c:v>4.2</c:v>
                </c:pt>
                <c:pt idx="2">
                  <c:v>3.7</c:v>
                </c:pt>
                <c:pt idx="3">
                  <c:v>3.4</c:v>
                </c:pt>
                <c:pt idx="4">
                  <c:v>4.7</c:v>
                </c:pt>
                <c:pt idx="5">
                  <c:v>4.5</c:v>
                </c:pt>
                <c:pt idx="6">
                  <c:v>6.1</c:v>
                </c:pt>
                <c:pt idx="7">
                  <c:v>5.9</c:v>
                </c:pt>
                <c:pt idx="8">
                  <c:v>5.5</c:v>
                </c:pt>
                <c:pt idx="9">
                  <c:v>5.3</c:v>
                </c:pt>
                <c:pt idx="10">
                  <c:v>5.3</c:v>
                </c:pt>
                <c:pt idx="11">
                  <c:v>3.8</c:v>
                </c:pt>
                <c:pt idx="12">
                  <c:v>4.7</c:v>
                </c:pt>
              </c:numCache>
            </c:numRef>
          </c:yVal>
          <c:smooth val="0"/>
        </c:ser>
        <c:dLbls>
          <c:showLegendKey val="0"/>
          <c:showVal val="0"/>
          <c:showCatName val="0"/>
          <c:showSerName val="0"/>
          <c:showPercent val="0"/>
          <c:showBubbleSize val="0"/>
        </c:dLbls>
        <c:axId val="20532680"/>
        <c:axId val="20536208"/>
      </c:scatterChart>
      <c:valAx>
        <c:axId val="20536208"/>
        <c:scaling>
          <c:orientation val="minMax"/>
          <c:max val="7"/>
          <c:min val="3"/>
        </c:scaling>
        <c:delete val="0"/>
        <c:axPos val="l"/>
        <c:title>
          <c:tx>
            <c:rich>
              <a:bodyPr/>
              <a:lstStyle/>
              <a:p>
                <a:pPr>
                  <a:defRPr sz="1100" b="0"/>
                </a:pPr>
                <a:r>
                  <a:rPr lang="en-US" altLang="ja-JP" sz="1100"/>
                  <a:t>Return</a:t>
                </a:r>
                <a:r>
                  <a:rPr lang="en-US" altLang="ja-JP" sz="1100" baseline="0"/>
                  <a:t> ratio(%)</a:t>
                </a:r>
                <a:endParaRPr lang="ja-JP" altLang="en-US" sz="1100"/>
              </a:p>
            </c:rich>
          </c:tx>
          <c:layout>
            <c:manualLayout>
              <c:xMode val="edge"/>
              <c:yMode val="edge"/>
              <c:x val="2.2812078851142142E-2"/>
              <c:y val="0.26839409321959951"/>
            </c:manualLayout>
          </c:layout>
          <c:overlay val="0"/>
        </c:title>
        <c:numFmt formatCode="General" sourceLinked="1"/>
        <c:majorTickMark val="out"/>
        <c:minorTickMark val="none"/>
        <c:tickLblPos val="nextTo"/>
        <c:spPr>
          <a:ln>
            <a:solidFill>
              <a:srgbClr val="B3B3B3"/>
            </a:solidFill>
          </a:ln>
        </c:spPr>
        <c:txPr>
          <a:bodyPr/>
          <a:lstStyle/>
          <a:p>
            <a:pPr>
              <a:defRPr sz="1000" b="0"/>
            </a:pPr>
            <a:endParaRPr lang="ja-JP"/>
          </a:p>
        </c:txPr>
        <c:crossAx val="20532680"/>
        <c:crosses val="autoZero"/>
        <c:crossBetween val="midCat"/>
        <c:majorUnit val="1"/>
      </c:valAx>
      <c:valAx>
        <c:axId val="20532680"/>
        <c:scaling>
          <c:orientation val="minMax"/>
          <c:max val="7"/>
          <c:min val="3"/>
        </c:scaling>
        <c:delete val="0"/>
        <c:axPos val="b"/>
        <c:title>
          <c:tx>
            <c:rich>
              <a:bodyPr/>
              <a:lstStyle/>
              <a:p>
                <a:pPr>
                  <a:defRPr sz="1100" b="0"/>
                </a:pPr>
                <a:r>
                  <a:rPr lang="en-US" altLang="ja-JP" sz="1100"/>
                  <a:t>SST</a:t>
                </a:r>
                <a:r>
                  <a:rPr lang="en-US" altLang="ja-JP" sz="1100" baseline="0"/>
                  <a:t> at Bering Sea(</a:t>
                </a:r>
                <a:r>
                  <a:rPr lang="ja-JP" altLang="en-US" sz="1100" baseline="0"/>
                  <a:t>℃</a:t>
                </a:r>
                <a:r>
                  <a:rPr lang="en-US" altLang="ja-JP" sz="1100" baseline="0"/>
                  <a:t>)</a:t>
                </a:r>
                <a:endParaRPr lang="ja-JP" altLang="en-US" sz="1100"/>
              </a:p>
            </c:rich>
          </c:tx>
          <c:layout>
            <c:manualLayout>
              <c:xMode val="edge"/>
              <c:yMode val="edge"/>
              <c:x val="0.34434006124923339"/>
              <c:y val="0.88674960091643218"/>
            </c:manualLayout>
          </c:layout>
          <c:overlay val="0"/>
        </c:title>
        <c:numFmt formatCode="General" sourceLinked="1"/>
        <c:majorTickMark val="out"/>
        <c:minorTickMark val="none"/>
        <c:tickLblPos val="nextTo"/>
        <c:spPr>
          <a:ln>
            <a:solidFill>
              <a:srgbClr val="B3B3B3"/>
            </a:solidFill>
          </a:ln>
        </c:spPr>
        <c:txPr>
          <a:bodyPr/>
          <a:lstStyle/>
          <a:p>
            <a:pPr>
              <a:defRPr sz="1000" b="0"/>
            </a:pPr>
            <a:endParaRPr lang="ja-JP"/>
          </a:p>
        </c:txPr>
        <c:crossAx val="20536208"/>
        <c:crosses val="autoZero"/>
        <c:crossBetween val="midCat"/>
        <c:majorUnit val="1"/>
      </c:valAx>
      <c:spPr>
        <a:noFill/>
        <a:ln>
          <a:solidFill>
            <a:srgbClr val="B3B3B3"/>
          </a:solidFill>
          <a:prstDash val="solid"/>
        </a:ln>
      </c:spPr>
    </c:plotArea>
    <c:plotVisOnly val="1"/>
    <c:dispBlanksAs val="gap"/>
    <c:showDLblsOverMax val="0"/>
  </c:chart>
  <c:spPr>
    <a:ln>
      <a:no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733676934446898"/>
          <c:y val="5.3846581257639997E-2"/>
          <c:w val="0.74390828555281319"/>
          <c:h val="0.74880935371719792"/>
        </c:manualLayout>
      </c:layout>
      <c:scatterChart>
        <c:scatterStyle val="lineMarker"/>
        <c:varyColors val="0"/>
        <c:ser>
          <c:idx val="0"/>
          <c:order val="0"/>
          <c:tx>
            <c:strRef>
              <c:f>重回帰!$K$1</c:f>
              <c:strCache>
                <c:ptCount val="1"/>
                <c:pt idx="0">
                  <c:v>予測回帰率</c:v>
                </c:pt>
              </c:strCache>
            </c:strRef>
          </c:tx>
          <c:spPr>
            <a:ln>
              <a:noFill/>
            </a:ln>
          </c:spPr>
          <c:marker>
            <c:symbol val="circle"/>
            <c:size val="5"/>
            <c:spPr>
              <a:solidFill>
                <a:schemeClr val="tx1"/>
              </a:solidFill>
              <a:ln>
                <a:solidFill>
                  <a:schemeClr val="tx1"/>
                </a:solidFill>
              </a:ln>
            </c:spPr>
          </c:marker>
          <c:xVal>
            <c:numRef>
              <c:f>重回帰!$D$2:$D$14</c:f>
              <c:numCache>
                <c:formatCode>General</c:formatCode>
                <c:ptCount val="13"/>
                <c:pt idx="0">
                  <c:v>4.9000000000000004</c:v>
                </c:pt>
                <c:pt idx="1">
                  <c:v>4.2</c:v>
                </c:pt>
                <c:pt idx="2">
                  <c:v>3.7</c:v>
                </c:pt>
                <c:pt idx="3">
                  <c:v>3.4</c:v>
                </c:pt>
                <c:pt idx="4">
                  <c:v>4.7</c:v>
                </c:pt>
                <c:pt idx="5">
                  <c:v>4.5</c:v>
                </c:pt>
                <c:pt idx="6">
                  <c:v>6.1</c:v>
                </c:pt>
                <c:pt idx="7">
                  <c:v>5.9</c:v>
                </c:pt>
                <c:pt idx="8">
                  <c:v>5.5</c:v>
                </c:pt>
                <c:pt idx="9">
                  <c:v>5.3</c:v>
                </c:pt>
                <c:pt idx="10">
                  <c:v>5.3</c:v>
                </c:pt>
                <c:pt idx="11">
                  <c:v>3.8</c:v>
                </c:pt>
                <c:pt idx="12">
                  <c:v>4.7</c:v>
                </c:pt>
              </c:numCache>
            </c:numRef>
          </c:xVal>
          <c:yVal>
            <c:numRef>
              <c:f>重回帰!$K$2:$K$14</c:f>
              <c:numCache>
                <c:formatCode>General</c:formatCode>
                <c:ptCount val="13"/>
                <c:pt idx="0">
                  <c:v>5.46439814089939</c:v>
                </c:pt>
                <c:pt idx="1">
                  <c:v>4.5085210280811703</c:v>
                </c:pt>
                <c:pt idx="2">
                  <c:v>3.93363130208385</c:v>
                </c:pt>
                <c:pt idx="3">
                  <c:v>3.893837590128109</c:v>
                </c:pt>
                <c:pt idx="4">
                  <c:v>4.5525808887369168</c:v>
                </c:pt>
                <c:pt idx="5">
                  <c:v>5.2221472845716814</c:v>
                </c:pt>
                <c:pt idx="6">
                  <c:v>5.3836478554568199</c:v>
                </c:pt>
                <c:pt idx="7">
                  <c:v>5.4474033925718821</c:v>
                </c:pt>
                <c:pt idx="8">
                  <c:v>5.0448148268901276</c:v>
                </c:pt>
                <c:pt idx="9">
                  <c:v>4.5312222394913224</c:v>
                </c:pt>
                <c:pt idx="10">
                  <c:v>5.6559324825057784</c:v>
                </c:pt>
                <c:pt idx="11">
                  <c:v>3.915861312735609</c:v>
                </c:pt>
                <c:pt idx="12">
                  <c:v>4.4460016558473416</c:v>
                </c:pt>
              </c:numCache>
            </c:numRef>
          </c:yVal>
          <c:smooth val="0"/>
        </c:ser>
        <c:ser>
          <c:idx val="1"/>
          <c:order val="1"/>
          <c:spPr>
            <a:ln w="15875">
              <a:solidFill>
                <a:srgbClr val="000000"/>
              </a:solidFill>
            </a:ln>
          </c:spPr>
          <c:marker>
            <c:symbol val="none"/>
          </c:marker>
          <c:xVal>
            <c:numRef>
              <c:f>重回帰!$L$8:$L$9</c:f>
              <c:numCache>
                <c:formatCode>General</c:formatCode>
                <c:ptCount val="2"/>
                <c:pt idx="0">
                  <c:v>0</c:v>
                </c:pt>
                <c:pt idx="1">
                  <c:v>7</c:v>
                </c:pt>
              </c:numCache>
            </c:numRef>
          </c:xVal>
          <c:yVal>
            <c:numRef>
              <c:f>重回帰!$L$8:$L$9</c:f>
              <c:numCache>
                <c:formatCode>General</c:formatCode>
                <c:ptCount val="2"/>
                <c:pt idx="0">
                  <c:v>0</c:v>
                </c:pt>
                <c:pt idx="1">
                  <c:v>7</c:v>
                </c:pt>
              </c:numCache>
            </c:numRef>
          </c:yVal>
          <c:smooth val="0"/>
        </c:ser>
        <c:dLbls>
          <c:showLegendKey val="0"/>
          <c:showVal val="0"/>
          <c:showCatName val="0"/>
          <c:showSerName val="0"/>
          <c:showPercent val="0"/>
          <c:showBubbleSize val="0"/>
        </c:dLbls>
        <c:axId val="20537776"/>
        <c:axId val="20532288"/>
      </c:scatterChart>
      <c:valAx>
        <c:axId val="20532288"/>
        <c:scaling>
          <c:orientation val="minMax"/>
          <c:max val="7"/>
          <c:min val="3"/>
        </c:scaling>
        <c:delete val="0"/>
        <c:axPos val="l"/>
        <c:title>
          <c:tx>
            <c:rich>
              <a:bodyPr/>
              <a:lstStyle/>
              <a:p>
                <a:pPr>
                  <a:defRPr sz="1100" b="0"/>
                </a:pPr>
                <a:r>
                  <a:rPr lang="en-US" altLang="ja-JP"/>
                  <a:t>Predicted</a:t>
                </a:r>
                <a:r>
                  <a:rPr lang="en-US" altLang="ja-JP" baseline="0"/>
                  <a:t> return ratio (%)</a:t>
                </a:r>
                <a:endParaRPr lang="ja-JP" altLang="en-US"/>
              </a:p>
            </c:rich>
          </c:tx>
          <c:layout>
            <c:manualLayout>
              <c:xMode val="edge"/>
              <c:yMode val="edge"/>
              <c:x val="4.5850808243528503E-2"/>
              <c:y val="0.21738389468454358"/>
            </c:manualLayout>
          </c:layout>
          <c:overlay val="0"/>
        </c:title>
        <c:numFmt formatCode="General" sourceLinked="1"/>
        <c:majorTickMark val="out"/>
        <c:minorTickMark val="none"/>
        <c:tickLblPos val="nextTo"/>
        <c:spPr>
          <a:ln>
            <a:solidFill>
              <a:srgbClr val="B3B3B3"/>
            </a:solidFill>
          </a:ln>
        </c:spPr>
        <c:txPr>
          <a:bodyPr/>
          <a:lstStyle/>
          <a:p>
            <a:pPr>
              <a:defRPr sz="1000" b="0"/>
            </a:pPr>
            <a:endParaRPr lang="ja-JP"/>
          </a:p>
        </c:txPr>
        <c:crossAx val="20537776"/>
        <c:crosses val="autoZero"/>
        <c:crossBetween val="midCat"/>
        <c:majorUnit val="1"/>
        <c:minorUnit val="0.2"/>
      </c:valAx>
      <c:valAx>
        <c:axId val="20537776"/>
        <c:scaling>
          <c:orientation val="minMax"/>
          <c:max val="7"/>
          <c:min val="3"/>
        </c:scaling>
        <c:delete val="0"/>
        <c:axPos val="b"/>
        <c:title>
          <c:tx>
            <c:rich>
              <a:bodyPr/>
              <a:lstStyle/>
              <a:p>
                <a:pPr>
                  <a:defRPr sz="1100" b="0"/>
                </a:pPr>
                <a:r>
                  <a:rPr lang="en-US" altLang="ja-JP"/>
                  <a:t>Observed return ratio(%)</a:t>
                </a:r>
                <a:endParaRPr lang="ja-JP" altLang="en-US"/>
              </a:p>
            </c:rich>
          </c:tx>
          <c:layout>
            <c:manualLayout>
              <c:xMode val="edge"/>
              <c:yMode val="edge"/>
              <c:x val="0.33270030181831661"/>
              <c:y val="0.8926394765288016"/>
            </c:manualLayout>
          </c:layout>
          <c:overlay val="0"/>
        </c:title>
        <c:numFmt formatCode="General" sourceLinked="1"/>
        <c:majorTickMark val="out"/>
        <c:minorTickMark val="none"/>
        <c:tickLblPos val="nextTo"/>
        <c:spPr>
          <a:ln>
            <a:solidFill>
              <a:srgbClr val="B3B3B3"/>
            </a:solidFill>
          </a:ln>
        </c:spPr>
        <c:txPr>
          <a:bodyPr/>
          <a:lstStyle/>
          <a:p>
            <a:pPr>
              <a:defRPr sz="1000" b="0"/>
            </a:pPr>
            <a:endParaRPr lang="ja-JP"/>
          </a:p>
        </c:txPr>
        <c:crossAx val="20532288"/>
        <c:crosses val="autoZero"/>
        <c:crossBetween val="midCat"/>
        <c:majorUnit val="1"/>
      </c:valAx>
      <c:spPr>
        <a:noFill/>
        <a:ln>
          <a:solidFill>
            <a:srgbClr val="B3B3B3"/>
          </a:solidFill>
          <a:prstDash val="solid"/>
        </a:ln>
      </c:spPr>
    </c:plotArea>
    <c:plotVisOnly val="1"/>
    <c:dispBlanksAs val="gap"/>
    <c:showDLblsOverMax val="0"/>
  </c:chart>
  <c:spPr>
    <a:ln>
      <a:no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8559773551731"/>
          <c:y val="0.12903827530917114"/>
          <c:w val="0.80091543773719187"/>
          <c:h val="0.72009082324186213"/>
        </c:manualLayout>
      </c:layout>
      <c:scatterChart>
        <c:scatterStyle val="lineMarker"/>
        <c:varyColors val="0"/>
        <c:ser>
          <c:idx val="0"/>
          <c:order val="0"/>
          <c:tx>
            <c:strRef>
              <c:f>重回帰!$B$31</c:f>
              <c:strCache>
                <c:ptCount val="1"/>
                <c:pt idx="0">
                  <c:v>回帰率</c:v>
                </c:pt>
              </c:strCache>
            </c:strRef>
          </c:tx>
          <c:spPr>
            <a:ln>
              <a:noFill/>
            </a:ln>
          </c:spPr>
          <c:marker>
            <c:symbol val="circle"/>
            <c:size val="4"/>
            <c:spPr>
              <a:solidFill>
                <a:schemeClr val="tx1"/>
              </a:solidFill>
              <a:ln>
                <a:solidFill>
                  <a:schemeClr val="tx1"/>
                </a:solidFill>
              </a:ln>
            </c:spPr>
          </c:marker>
          <c:dPt>
            <c:idx val="26"/>
            <c:marker>
              <c:symbol val="diamond"/>
              <c:size val="10"/>
            </c:marker>
            <c:bubble3D val="0"/>
          </c:dPt>
          <c:dPt>
            <c:idx val="29"/>
            <c:marker>
              <c:symbol val="diamond"/>
              <c:size val="10"/>
            </c:marker>
            <c:bubble3D val="0"/>
          </c:dPt>
          <c:dPt>
            <c:idx val="35"/>
            <c:marker>
              <c:symbol val="diamond"/>
              <c:size val="10"/>
            </c:marker>
            <c:bubble3D val="0"/>
          </c:dPt>
          <c:xVal>
            <c:numRef>
              <c:f>重回帰!$A$32:$A$67</c:f>
              <c:numCache>
                <c:formatCode>General</c:formatCode>
                <c:ptCount val="36"/>
                <c:pt idx="0">
                  <c:v>1974</c:v>
                </c:pt>
                <c:pt idx="1">
                  <c:v>1975</c:v>
                </c:pt>
                <c:pt idx="2">
                  <c:v>1976</c:v>
                </c:pt>
                <c:pt idx="3">
                  <c:v>1977</c:v>
                </c:pt>
                <c:pt idx="4">
                  <c:v>1978</c:v>
                </c:pt>
                <c:pt idx="5">
                  <c:v>1979</c:v>
                </c:pt>
                <c:pt idx="6">
                  <c:v>1980</c:v>
                </c:pt>
                <c:pt idx="7">
                  <c:v>1981</c:v>
                </c:pt>
                <c:pt idx="8">
                  <c:v>1982</c:v>
                </c:pt>
                <c:pt idx="9">
                  <c:v>1983</c:v>
                </c:pt>
                <c:pt idx="10">
                  <c:v>1984</c:v>
                </c:pt>
                <c:pt idx="11">
                  <c:v>1985</c:v>
                </c:pt>
                <c:pt idx="12">
                  <c:v>1986</c:v>
                </c:pt>
                <c:pt idx="13">
                  <c:v>1987</c:v>
                </c:pt>
                <c:pt idx="14">
                  <c:v>1988</c:v>
                </c:pt>
                <c:pt idx="15">
                  <c:v>1989</c:v>
                </c:pt>
                <c:pt idx="16">
                  <c:v>1990</c:v>
                </c:pt>
                <c:pt idx="17">
                  <c:v>1991</c:v>
                </c:pt>
                <c:pt idx="18">
                  <c:v>1992</c:v>
                </c:pt>
                <c:pt idx="19">
                  <c:v>1993</c:v>
                </c:pt>
                <c:pt idx="20">
                  <c:v>1994</c:v>
                </c:pt>
                <c:pt idx="21">
                  <c:v>1995</c:v>
                </c:pt>
                <c:pt idx="22">
                  <c:v>1996</c:v>
                </c:pt>
                <c:pt idx="23">
                  <c:v>1997</c:v>
                </c:pt>
                <c:pt idx="24">
                  <c:v>1998</c:v>
                </c:pt>
                <c:pt idx="25">
                  <c:v>1999</c:v>
                </c:pt>
                <c:pt idx="26">
                  <c:v>2000</c:v>
                </c:pt>
                <c:pt idx="27">
                  <c:v>2001</c:v>
                </c:pt>
                <c:pt idx="28">
                  <c:v>2002</c:v>
                </c:pt>
                <c:pt idx="29">
                  <c:v>2003</c:v>
                </c:pt>
                <c:pt idx="30">
                  <c:v>2004</c:v>
                </c:pt>
                <c:pt idx="31">
                  <c:v>2005</c:v>
                </c:pt>
                <c:pt idx="32">
                  <c:v>2006</c:v>
                </c:pt>
                <c:pt idx="33">
                  <c:v>2007</c:v>
                </c:pt>
                <c:pt idx="34">
                  <c:v>2008</c:v>
                </c:pt>
                <c:pt idx="35">
                  <c:v>2009</c:v>
                </c:pt>
              </c:numCache>
            </c:numRef>
          </c:xVal>
          <c:yVal>
            <c:numRef>
              <c:f>重回帰!$B$32:$B$67</c:f>
              <c:numCache>
                <c:formatCode>General</c:formatCode>
                <c:ptCount val="36"/>
                <c:pt idx="0">
                  <c:v>2.2000000000000002</c:v>
                </c:pt>
                <c:pt idx="1">
                  <c:v>2.7</c:v>
                </c:pt>
                <c:pt idx="2">
                  <c:v>1.9</c:v>
                </c:pt>
                <c:pt idx="3">
                  <c:v>2.2999999999999998</c:v>
                </c:pt>
                <c:pt idx="4">
                  <c:v>2.7</c:v>
                </c:pt>
                <c:pt idx="5">
                  <c:v>2.4</c:v>
                </c:pt>
                <c:pt idx="6">
                  <c:v>3</c:v>
                </c:pt>
                <c:pt idx="7">
                  <c:v>3.2</c:v>
                </c:pt>
                <c:pt idx="8">
                  <c:v>2.6</c:v>
                </c:pt>
                <c:pt idx="9">
                  <c:v>2.6</c:v>
                </c:pt>
                <c:pt idx="10">
                  <c:v>1.9</c:v>
                </c:pt>
                <c:pt idx="11">
                  <c:v>3</c:v>
                </c:pt>
                <c:pt idx="12">
                  <c:v>2.5</c:v>
                </c:pt>
                <c:pt idx="13">
                  <c:v>2.5</c:v>
                </c:pt>
                <c:pt idx="14">
                  <c:v>3.1</c:v>
                </c:pt>
                <c:pt idx="15">
                  <c:v>3.3</c:v>
                </c:pt>
                <c:pt idx="16">
                  <c:v>4.0999999999999996</c:v>
                </c:pt>
                <c:pt idx="17">
                  <c:v>3.9</c:v>
                </c:pt>
                <c:pt idx="18">
                  <c:v>2.6</c:v>
                </c:pt>
                <c:pt idx="19">
                  <c:v>3.6</c:v>
                </c:pt>
                <c:pt idx="20">
                  <c:v>4.5999999999999996</c:v>
                </c:pt>
                <c:pt idx="21">
                  <c:v>5.5</c:v>
                </c:pt>
                <c:pt idx="22">
                  <c:v>5.7</c:v>
                </c:pt>
                <c:pt idx="23">
                  <c:v>4.9000000000000004</c:v>
                </c:pt>
                <c:pt idx="24">
                  <c:v>4.2</c:v>
                </c:pt>
                <c:pt idx="25">
                  <c:v>3.7</c:v>
                </c:pt>
                <c:pt idx="26">
                  <c:v>3.4</c:v>
                </c:pt>
                <c:pt idx="27">
                  <c:v>4.7</c:v>
                </c:pt>
                <c:pt idx="28">
                  <c:v>4.5</c:v>
                </c:pt>
                <c:pt idx="29">
                  <c:v>6.1</c:v>
                </c:pt>
                <c:pt idx="30">
                  <c:v>5.9</c:v>
                </c:pt>
                <c:pt idx="31">
                  <c:v>5.5</c:v>
                </c:pt>
                <c:pt idx="32">
                  <c:v>5.3</c:v>
                </c:pt>
                <c:pt idx="33">
                  <c:v>5.3</c:v>
                </c:pt>
                <c:pt idx="34">
                  <c:v>3.8</c:v>
                </c:pt>
                <c:pt idx="35">
                  <c:v>4.7</c:v>
                </c:pt>
              </c:numCache>
            </c:numRef>
          </c:yVal>
          <c:smooth val="0"/>
        </c:ser>
        <c:dLbls>
          <c:showLegendKey val="0"/>
          <c:showVal val="0"/>
          <c:showCatName val="0"/>
          <c:showSerName val="0"/>
          <c:showPercent val="0"/>
          <c:showBubbleSize val="0"/>
        </c:dLbls>
        <c:axId val="20531896"/>
        <c:axId val="20533072"/>
      </c:scatterChart>
      <c:valAx>
        <c:axId val="20533072"/>
        <c:scaling>
          <c:orientation val="minMax"/>
        </c:scaling>
        <c:delete val="0"/>
        <c:axPos val="l"/>
        <c:title>
          <c:tx>
            <c:rich>
              <a:bodyPr/>
              <a:lstStyle/>
              <a:p>
                <a:pPr>
                  <a:defRPr sz="1100" b="0"/>
                </a:pPr>
                <a:r>
                  <a:rPr lang="en-US" altLang="ja-JP" sz="1100"/>
                  <a:t>Return</a:t>
                </a:r>
                <a:r>
                  <a:rPr lang="en-US" altLang="ja-JP" sz="1100" baseline="0"/>
                  <a:t> ratio(%)</a:t>
                </a:r>
                <a:endParaRPr lang="ja-JP" altLang="en-US" sz="1100"/>
              </a:p>
            </c:rich>
          </c:tx>
          <c:layout>
            <c:manualLayout>
              <c:xMode val="edge"/>
              <c:yMode val="edge"/>
              <c:x val="2.0125085080079454E-2"/>
              <c:y val="0.32794526202155866"/>
            </c:manualLayout>
          </c:layout>
          <c:overlay val="0"/>
        </c:title>
        <c:numFmt formatCode="General" sourceLinked="1"/>
        <c:majorTickMark val="out"/>
        <c:minorTickMark val="none"/>
        <c:tickLblPos val="nextTo"/>
        <c:spPr>
          <a:ln>
            <a:solidFill>
              <a:srgbClr val="B3B3B3"/>
            </a:solidFill>
          </a:ln>
        </c:spPr>
        <c:txPr>
          <a:bodyPr/>
          <a:lstStyle/>
          <a:p>
            <a:pPr>
              <a:defRPr sz="1000" b="0"/>
            </a:pPr>
            <a:endParaRPr lang="ja-JP"/>
          </a:p>
        </c:txPr>
        <c:crossAx val="20531896"/>
        <c:crosses val="autoZero"/>
        <c:crossBetween val="midCat"/>
      </c:valAx>
      <c:valAx>
        <c:axId val="20531896"/>
        <c:scaling>
          <c:orientation val="minMax"/>
          <c:max val="2009"/>
          <c:min val="1974"/>
        </c:scaling>
        <c:delete val="0"/>
        <c:axPos val="b"/>
        <c:numFmt formatCode="General" sourceLinked="1"/>
        <c:majorTickMark val="out"/>
        <c:minorTickMark val="none"/>
        <c:tickLblPos val="nextTo"/>
        <c:spPr>
          <a:ln>
            <a:solidFill>
              <a:srgbClr val="B3B3B3"/>
            </a:solidFill>
          </a:ln>
        </c:spPr>
        <c:txPr>
          <a:bodyPr rot="-5400000" vert="horz"/>
          <a:lstStyle/>
          <a:p>
            <a:pPr>
              <a:defRPr sz="1000" b="0"/>
            </a:pPr>
            <a:endParaRPr lang="ja-JP"/>
          </a:p>
        </c:txPr>
        <c:crossAx val="20533072"/>
        <c:crosses val="autoZero"/>
        <c:crossBetween val="midCat"/>
        <c:majorUnit val="5"/>
      </c:valAx>
      <c:spPr>
        <a:noFill/>
        <a:ln>
          <a:solidFill>
            <a:srgbClr val="B3B3B3"/>
          </a:solidFill>
          <a:prstDash val="solid"/>
        </a:ln>
      </c:spPr>
    </c:plotArea>
    <c:plotVisOnly val="1"/>
    <c:dispBlanksAs val="gap"/>
    <c:showDLblsOverMax val="0"/>
  </c:chart>
  <c:spPr>
    <a:ln>
      <a:no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altLang="ja-JP" sz="1600"/>
              <a:t>2003</a:t>
            </a:r>
            <a:endParaRPr lang="ja-JP" altLang="en-US" sz="1600"/>
          </a:p>
        </c:rich>
      </c:tx>
      <c:layout>
        <c:manualLayout>
          <c:xMode val="edge"/>
          <c:yMode val="edge"/>
          <c:x val="0.47165547427815463"/>
          <c:y val="2.3148028340144858E-2"/>
        </c:manualLayout>
      </c:layout>
      <c:overlay val="0"/>
    </c:title>
    <c:autoTitleDeleted val="0"/>
    <c:plotArea>
      <c:layout/>
      <c:lineChart>
        <c:grouping val="standard"/>
        <c:varyColors val="0"/>
        <c:ser>
          <c:idx val="3"/>
          <c:order val="0"/>
          <c:tx>
            <c:strRef>
              <c:f>体重!$F$1</c:f>
              <c:strCache>
                <c:ptCount val="1"/>
                <c:pt idx="0">
                  <c:v>Weight4</c:v>
                </c:pt>
              </c:strCache>
            </c:strRef>
          </c:tx>
          <c:spPr>
            <a:ln>
              <a:solidFill>
                <a:srgbClr val="FF0000"/>
              </a:solidFill>
            </a:ln>
          </c:spPr>
          <c:marker>
            <c:symbol val="none"/>
          </c:marker>
          <c:cat>
            <c:numRef>
              <c:f>体重!$A$518:$A$883</c:f>
              <c:numCache>
                <c:formatCode>m/d/yyyy\ h:mm</c:formatCode>
                <c:ptCount val="366"/>
                <c:pt idx="0">
                  <c:v>33756</c:v>
                </c:pt>
                <c:pt idx="1">
                  <c:v>33757</c:v>
                </c:pt>
                <c:pt idx="2">
                  <c:v>33758</c:v>
                </c:pt>
                <c:pt idx="3">
                  <c:v>33759</c:v>
                </c:pt>
                <c:pt idx="4">
                  <c:v>33760</c:v>
                </c:pt>
                <c:pt idx="5">
                  <c:v>33761</c:v>
                </c:pt>
                <c:pt idx="6">
                  <c:v>33762</c:v>
                </c:pt>
                <c:pt idx="7">
                  <c:v>33763</c:v>
                </c:pt>
                <c:pt idx="8">
                  <c:v>33764</c:v>
                </c:pt>
                <c:pt idx="9">
                  <c:v>33765</c:v>
                </c:pt>
                <c:pt idx="10">
                  <c:v>33766</c:v>
                </c:pt>
                <c:pt idx="11">
                  <c:v>33767</c:v>
                </c:pt>
                <c:pt idx="12">
                  <c:v>33768</c:v>
                </c:pt>
                <c:pt idx="13">
                  <c:v>33769</c:v>
                </c:pt>
                <c:pt idx="14">
                  <c:v>33770</c:v>
                </c:pt>
                <c:pt idx="15">
                  <c:v>33771</c:v>
                </c:pt>
                <c:pt idx="16">
                  <c:v>33772</c:v>
                </c:pt>
                <c:pt idx="17">
                  <c:v>33773</c:v>
                </c:pt>
                <c:pt idx="18">
                  <c:v>33774</c:v>
                </c:pt>
                <c:pt idx="19">
                  <c:v>33775</c:v>
                </c:pt>
                <c:pt idx="20">
                  <c:v>33776</c:v>
                </c:pt>
                <c:pt idx="21">
                  <c:v>33777</c:v>
                </c:pt>
                <c:pt idx="22">
                  <c:v>33778</c:v>
                </c:pt>
                <c:pt idx="23">
                  <c:v>33779</c:v>
                </c:pt>
                <c:pt idx="24">
                  <c:v>33780</c:v>
                </c:pt>
                <c:pt idx="25">
                  <c:v>33781</c:v>
                </c:pt>
                <c:pt idx="26">
                  <c:v>33782</c:v>
                </c:pt>
                <c:pt idx="27">
                  <c:v>33783</c:v>
                </c:pt>
                <c:pt idx="28">
                  <c:v>33784</c:v>
                </c:pt>
                <c:pt idx="29">
                  <c:v>33785</c:v>
                </c:pt>
                <c:pt idx="30">
                  <c:v>33786</c:v>
                </c:pt>
                <c:pt idx="31">
                  <c:v>33787</c:v>
                </c:pt>
                <c:pt idx="32">
                  <c:v>33788</c:v>
                </c:pt>
                <c:pt idx="33">
                  <c:v>33789</c:v>
                </c:pt>
                <c:pt idx="34">
                  <c:v>33790</c:v>
                </c:pt>
                <c:pt idx="35">
                  <c:v>33791</c:v>
                </c:pt>
                <c:pt idx="36">
                  <c:v>33792</c:v>
                </c:pt>
                <c:pt idx="37">
                  <c:v>33793</c:v>
                </c:pt>
                <c:pt idx="38">
                  <c:v>33794</c:v>
                </c:pt>
                <c:pt idx="39">
                  <c:v>33795</c:v>
                </c:pt>
                <c:pt idx="40">
                  <c:v>33796</c:v>
                </c:pt>
                <c:pt idx="41">
                  <c:v>33797</c:v>
                </c:pt>
                <c:pt idx="42">
                  <c:v>33798</c:v>
                </c:pt>
                <c:pt idx="43">
                  <c:v>33799</c:v>
                </c:pt>
                <c:pt idx="44">
                  <c:v>33800</c:v>
                </c:pt>
                <c:pt idx="45">
                  <c:v>33801</c:v>
                </c:pt>
                <c:pt idx="46">
                  <c:v>33802</c:v>
                </c:pt>
                <c:pt idx="47">
                  <c:v>33803</c:v>
                </c:pt>
                <c:pt idx="48">
                  <c:v>33804</c:v>
                </c:pt>
                <c:pt idx="49">
                  <c:v>33805</c:v>
                </c:pt>
                <c:pt idx="50">
                  <c:v>33806</c:v>
                </c:pt>
                <c:pt idx="51">
                  <c:v>33807</c:v>
                </c:pt>
                <c:pt idx="52">
                  <c:v>33808</c:v>
                </c:pt>
                <c:pt idx="53">
                  <c:v>33809</c:v>
                </c:pt>
                <c:pt idx="54">
                  <c:v>33810</c:v>
                </c:pt>
                <c:pt idx="55">
                  <c:v>33811</c:v>
                </c:pt>
                <c:pt idx="56">
                  <c:v>33812</c:v>
                </c:pt>
                <c:pt idx="57">
                  <c:v>33813</c:v>
                </c:pt>
                <c:pt idx="58">
                  <c:v>33814</c:v>
                </c:pt>
                <c:pt idx="59">
                  <c:v>33815</c:v>
                </c:pt>
                <c:pt idx="60">
                  <c:v>33816</c:v>
                </c:pt>
                <c:pt idx="61">
                  <c:v>33817</c:v>
                </c:pt>
                <c:pt idx="62">
                  <c:v>33818</c:v>
                </c:pt>
                <c:pt idx="63">
                  <c:v>33819</c:v>
                </c:pt>
                <c:pt idx="64">
                  <c:v>33820</c:v>
                </c:pt>
                <c:pt idx="65">
                  <c:v>33821</c:v>
                </c:pt>
                <c:pt idx="66">
                  <c:v>33822</c:v>
                </c:pt>
                <c:pt idx="67">
                  <c:v>33823</c:v>
                </c:pt>
                <c:pt idx="68">
                  <c:v>33824</c:v>
                </c:pt>
                <c:pt idx="69">
                  <c:v>33825</c:v>
                </c:pt>
                <c:pt idx="70">
                  <c:v>33826</c:v>
                </c:pt>
                <c:pt idx="71">
                  <c:v>33827</c:v>
                </c:pt>
                <c:pt idx="72">
                  <c:v>33828</c:v>
                </c:pt>
                <c:pt idx="73">
                  <c:v>33829</c:v>
                </c:pt>
                <c:pt idx="74">
                  <c:v>33830</c:v>
                </c:pt>
                <c:pt idx="75">
                  <c:v>33831</c:v>
                </c:pt>
                <c:pt idx="76">
                  <c:v>33832</c:v>
                </c:pt>
                <c:pt idx="77">
                  <c:v>33833</c:v>
                </c:pt>
                <c:pt idx="78">
                  <c:v>33834</c:v>
                </c:pt>
                <c:pt idx="79">
                  <c:v>33835</c:v>
                </c:pt>
                <c:pt idx="80">
                  <c:v>33836</c:v>
                </c:pt>
                <c:pt idx="81">
                  <c:v>33837</c:v>
                </c:pt>
                <c:pt idx="82">
                  <c:v>33838</c:v>
                </c:pt>
                <c:pt idx="83">
                  <c:v>33839</c:v>
                </c:pt>
                <c:pt idx="84">
                  <c:v>33840</c:v>
                </c:pt>
                <c:pt idx="85">
                  <c:v>33841</c:v>
                </c:pt>
                <c:pt idx="86">
                  <c:v>33842</c:v>
                </c:pt>
                <c:pt idx="87">
                  <c:v>33843</c:v>
                </c:pt>
                <c:pt idx="88">
                  <c:v>33844</c:v>
                </c:pt>
                <c:pt idx="89">
                  <c:v>33845</c:v>
                </c:pt>
                <c:pt idx="90">
                  <c:v>33846</c:v>
                </c:pt>
                <c:pt idx="91">
                  <c:v>33847</c:v>
                </c:pt>
                <c:pt idx="92">
                  <c:v>33848</c:v>
                </c:pt>
                <c:pt idx="93">
                  <c:v>33849</c:v>
                </c:pt>
                <c:pt idx="94">
                  <c:v>33850</c:v>
                </c:pt>
                <c:pt idx="95">
                  <c:v>33851</c:v>
                </c:pt>
                <c:pt idx="96">
                  <c:v>33852</c:v>
                </c:pt>
                <c:pt idx="97">
                  <c:v>33853</c:v>
                </c:pt>
                <c:pt idx="98">
                  <c:v>33854</c:v>
                </c:pt>
                <c:pt idx="99">
                  <c:v>33855</c:v>
                </c:pt>
                <c:pt idx="100">
                  <c:v>33856</c:v>
                </c:pt>
                <c:pt idx="101">
                  <c:v>33857</c:v>
                </c:pt>
                <c:pt idx="102">
                  <c:v>33858</c:v>
                </c:pt>
                <c:pt idx="103">
                  <c:v>33859</c:v>
                </c:pt>
                <c:pt idx="104">
                  <c:v>33860</c:v>
                </c:pt>
                <c:pt idx="105">
                  <c:v>33861</c:v>
                </c:pt>
                <c:pt idx="106">
                  <c:v>33862</c:v>
                </c:pt>
                <c:pt idx="107">
                  <c:v>33863</c:v>
                </c:pt>
                <c:pt idx="108">
                  <c:v>33864</c:v>
                </c:pt>
                <c:pt idx="109">
                  <c:v>33865</c:v>
                </c:pt>
                <c:pt idx="110">
                  <c:v>33866</c:v>
                </c:pt>
                <c:pt idx="111">
                  <c:v>33867</c:v>
                </c:pt>
                <c:pt idx="112">
                  <c:v>33868</c:v>
                </c:pt>
                <c:pt idx="113">
                  <c:v>33869</c:v>
                </c:pt>
                <c:pt idx="114">
                  <c:v>33870</c:v>
                </c:pt>
                <c:pt idx="115">
                  <c:v>33871</c:v>
                </c:pt>
                <c:pt idx="116">
                  <c:v>33872</c:v>
                </c:pt>
                <c:pt idx="117">
                  <c:v>33873</c:v>
                </c:pt>
                <c:pt idx="118">
                  <c:v>33874</c:v>
                </c:pt>
                <c:pt idx="119">
                  <c:v>33875</c:v>
                </c:pt>
                <c:pt idx="120">
                  <c:v>33876</c:v>
                </c:pt>
                <c:pt idx="121">
                  <c:v>33877</c:v>
                </c:pt>
                <c:pt idx="122">
                  <c:v>33878</c:v>
                </c:pt>
                <c:pt idx="123">
                  <c:v>33879</c:v>
                </c:pt>
                <c:pt idx="124">
                  <c:v>33880</c:v>
                </c:pt>
                <c:pt idx="125">
                  <c:v>33881</c:v>
                </c:pt>
                <c:pt idx="126">
                  <c:v>33882</c:v>
                </c:pt>
                <c:pt idx="127">
                  <c:v>33883</c:v>
                </c:pt>
                <c:pt idx="128">
                  <c:v>33884</c:v>
                </c:pt>
                <c:pt idx="129">
                  <c:v>33885</c:v>
                </c:pt>
                <c:pt idx="130">
                  <c:v>33886</c:v>
                </c:pt>
                <c:pt idx="131">
                  <c:v>33887</c:v>
                </c:pt>
                <c:pt idx="132">
                  <c:v>33888</c:v>
                </c:pt>
                <c:pt idx="133">
                  <c:v>33889</c:v>
                </c:pt>
                <c:pt idx="134">
                  <c:v>33890</c:v>
                </c:pt>
                <c:pt idx="135">
                  <c:v>33891</c:v>
                </c:pt>
                <c:pt idx="136">
                  <c:v>33892</c:v>
                </c:pt>
                <c:pt idx="137">
                  <c:v>33893</c:v>
                </c:pt>
                <c:pt idx="138">
                  <c:v>33894</c:v>
                </c:pt>
                <c:pt idx="139">
                  <c:v>33895</c:v>
                </c:pt>
                <c:pt idx="140">
                  <c:v>33896</c:v>
                </c:pt>
                <c:pt idx="141">
                  <c:v>33897</c:v>
                </c:pt>
                <c:pt idx="142">
                  <c:v>33898</c:v>
                </c:pt>
                <c:pt idx="143">
                  <c:v>33899</c:v>
                </c:pt>
                <c:pt idx="144">
                  <c:v>33900</c:v>
                </c:pt>
                <c:pt idx="145">
                  <c:v>33901</c:v>
                </c:pt>
                <c:pt idx="146">
                  <c:v>33902</c:v>
                </c:pt>
                <c:pt idx="147">
                  <c:v>33903</c:v>
                </c:pt>
                <c:pt idx="148">
                  <c:v>33904</c:v>
                </c:pt>
                <c:pt idx="149">
                  <c:v>33905</c:v>
                </c:pt>
                <c:pt idx="150">
                  <c:v>33906</c:v>
                </c:pt>
                <c:pt idx="151">
                  <c:v>33907</c:v>
                </c:pt>
                <c:pt idx="152">
                  <c:v>33908</c:v>
                </c:pt>
                <c:pt idx="153">
                  <c:v>33909</c:v>
                </c:pt>
                <c:pt idx="154">
                  <c:v>33910</c:v>
                </c:pt>
                <c:pt idx="155">
                  <c:v>33911</c:v>
                </c:pt>
                <c:pt idx="156">
                  <c:v>33912</c:v>
                </c:pt>
                <c:pt idx="157">
                  <c:v>33913</c:v>
                </c:pt>
                <c:pt idx="158">
                  <c:v>33914</c:v>
                </c:pt>
                <c:pt idx="159">
                  <c:v>33915</c:v>
                </c:pt>
                <c:pt idx="160">
                  <c:v>33916</c:v>
                </c:pt>
                <c:pt idx="161">
                  <c:v>33917</c:v>
                </c:pt>
                <c:pt idx="162">
                  <c:v>33918</c:v>
                </c:pt>
                <c:pt idx="163">
                  <c:v>33919</c:v>
                </c:pt>
                <c:pt idx="164">
                  <c:v>33920</c:v>
                </c:pt>
                <c:pt idx="165">
                  <c:v>33921</c:v>
                </c:pt>
                <c:pt idx="166">
                  <c:v>33922</c:v>
                </c:pt>
                <c:pt idx="167">
                  <c:v>33923</c:v>
                </c:pt>
                <c:pt idx="168">
                  <c:v>33924</c:v>
                </c:pt>
                <c:pt idx="169">
                  <c:v>33925</c:v>
                </c:pt>
                <c:pt idx="170">
                  <c:v>33926</c:v>
                </c:pt>
                <c:pt idx="171">
                  <c:v>33927</c:v>
                </c:pt>
                <c:pt idx="172">
                  <c:v>33928</c:v>
                </c:pt>
                <c:pt idx="173">
                  <c:v>33929</c:v>
                </c:pt>
                <c:pt idx="174">
                  <c:v>33930</c:v>
                </c:pt>
                <c:pt idx="175">
                  <c:v>33931</c:v>
                </c:pt>
                <c:pt idx="176">
                  <c:v>33932</c:v>
                </c:pt>
                <c:pt idx="177">
                  <c:v>33933</c:v>
                </c:pt>
                <c:pt idx="178">
                  <c:v>33934</c:v>
                </c:pt>
                <c:pt idx="179">
                  <c:v>33935</c:v>
                </c:pt>
                <c:pt idx="180">
                  <c:v>33936</c:v>
                </c:pt>
                <c:pt idx="181">
                  <c:v>33937</c:v>
                </c:pt>
                <c:pt idx="182">
                  <c:v>33938</c:v>
                </c:pt>
                <c:pt idx="183">
                  <c:v>33939</c:v>
                </c:pt>
                <c:pt idx="184">
                  <c:v>33940</c:v>
                </c:pt>
                <c:pt idx="185">
                  <c:v>33941</c:v>
                </c:pt>
                <c:pt idx="186">
                  <c:v>33942</c:v>
                </c:pt>
                <c:pt idx="187">
                  <c:v>33943</c:v>
                </c:pt>
                <c:pt idx="188">
                  <c:v>33944</c:v>
                </c:pt>
                <c:pt idx="189">
                  <c:v>33945</c:v>
                </c:pt>
                <c:pt idx="190">
                  <c:v>33946</c:v>
                </c:pt>
                <c:pt idx="191">
                  <c:v>33947</c:v>
                </c:pt>
                <c:pt idx="192">
                  <c:v>33948</c:v>
                </c:pt>
                <c:pt idx="193">
                  <c:v>33949</c:v>
                </c:pt>
                <c:pt idx="194">
                  <c:v>33950</c:v>
                </c:pt>
                <c:pt idx="195">
                  <c:v>33951</c:v>
                </c:pt>
                <c:pt idx="196">
                  <c:v>33952</c:v>
                </c:pt>
                <c:pt idx="197">
                  <c:v>33953</c:v>
                </c:pt>
                <c:pt idx="198">
                  <c:v>33954</c:v>
                </c:pt>
                <c:pt idx="199">
                  <c:v>33955</c:v>
                </c:pt>
                <c:pt idx="200">
                  <c:v>33956</c:v>
                </c:pt>
                <c:pt idx="201">
                  <c:v>33957</c:v>
                </c:pt>
                <c:pt idx="202">
                  <c:v>33958</c:v>
                </c:pt>
                <c:pt idx="203">
                  <c:v>33959</c:v>
                </c:pt>
                <c:pt idx="204">
                  <c:v>33960</c:v>
                </c:pt>
                <c:pt idx="205">
                  <c:v>33961</c:v>
                </c:pt>
                <c:pt idx="206">
                  <c:v>33962</c:v>
                </c:pt>
                <c:pt idx="207">
                  <c:v>33963</c:v>
                </c:pt>
                <c:pt idx="208">
                  <c:v>33964</c:v>
                </c:pt>
                <c:pt idx="209">
                  <c:v>33965</c:v>
                </c:pt>
                <c:pt idx="210">
                  <c:v>33966</c:v>
                </c:pt>
                <c:pt idx="211">
                  <c:v>33967</c:v>
                </c:pt>
                <c:pt idx="212">
                  <c:v>33968</c:v>
                </c:pt>
                <c:pt idx="213">
                  <c:v>33969</c:v>
                </c:pt>
                <c:pt idx="214">
                  <c:v>33970</c:v>
                </c:pt>
                <c:pt idx="215">
                  <c:v>33971</c:v>
                </c:pt>
                <c:pt idx="216">
                  <c:v>33972</c:v>
                </c:pt>
                <c:pt idx="217">
                  <c:v>33973</c:v>
                </c:pt>
                <c:pt idx="218">
                  <c:v>33974</c:v>
                </c:pt>
                <c:pt idx="219">
                  <c:v>33975</c:v>
                </c:pt>
                <c:pt idx="220">
                  <c:v>33976</c:v>
                </c:pt>
                <c:pt idx="221">
                  <c:v>33977</c:v>
                </c:pt>
                <c:pt idx="222">
                  <c:v>33978</c:v>
                </c:pt>
                <c:pt idx="223">
                  <c:v>33979</c:v>
                </c:pt>
                <c:pt idx="224">
                  <c:v>33980</c:v>
                </c:pt>
                <c:pt idx="225">
                  <c:v>33981</c:v>
                </c:pt>
                <c:pt idx="226">
                  <c:v>33982</c:v>
                </c:pt>
                <c:pt idx="227">
                  <c:v>33983</c:v>
                </c:pt>
                <c:pt idx="228">
                  <c:v>33984</c:v>
                </c:pt>
                <c:pt idx="229">
                  <c:v>33985</c:v>
                </c:pt>
                <c:pt idx="230">
                  <c:v>33986</c:v>
                </c:pt>
                <c:pt idx="231">
                  <c:v>33987</c:v>
                </c:pt>
                <c:pt idx="232">
                  <c:v>33988</c:v>
                </c:pt>
                <c:pt idx="233">
                  <c:v>33989</c:v>
                </c:pt>
                <c:pt idx="234">
                  <c:v>33990</c:v>
                </c:pt>
                <c:pt idx="235">
                  <c:v>33991</c:v>
                </c:pt>
                <c:pt idx="236">
                  <c:v>33992</c:v>
                </c:pt>
                <c:pt idx="237">
                  <c:v>33993</c:v>
                </c:pt>
                <c:pt idx="238">
                  <c:v>33994</c:v>
                </c:pt>
                <c:pt idx="239">
                  <c:v>33995</c:v>
                </c:pt>
                <c:pt idx="240">
                  <c:v>33996</c:v>
                </c:pt>
                <c:pt idx="241">
                  <c:v>33997</c:v>
                </c:pt>
                <c:pt idx="242">
                  <c:v>33998</c:v>
                </c:pt>
                <c:pt idx="243">
                  <c:v>33999</c:v>
                </c:pt>
                <c:pt idx="244">
                  <c:v>34000</c:v>
                </c:pt>
                <c:pt idx="245">
                  <c:v>34001</c:v>
                </c:pt>
                <c:pt idx="246">
                  <c:v>34002</c:v>
                </c:pt>
                <c:pt idx="247">
                  <c:v>34003</c:v>
                </c:pt>
                <c:pt idx="248">
                  <c:v>34004</c:v>
                </c:pt>
                <c:pt idx="249">
                  <c:v>34005</c:v>
                </c:pt>
                <c:pt idx="250">
                  <c:v>34006</c:v>
                </c:pt>
                <c:pt idx="251">
                  <c:v>34007</c:v>
                </c:pt>
                <c:pt idx="252">
                  <c:v>34008</c:v>
                </c:pt>
                <c:pt idx="253">
                  <c:v>34009</c:v>
                </c:pt>
                <c:pt idx="254">
                  <c:v>34010</c:v>
                </c:pt>
                <c:pt idx="255">
                  <c:v>34011</c:v>
                </c:pt>
                <c:pt idx="256">
                  <c:v>34012</c:v>
                </c:pt>
                <c:pt idx="257">
                  <c:v>34013</c:v>
                </c:pt>
                <c:pt idx="258">
                  <c:v>34014</c:v>
                </c:pt>
                <c:pt idx="259">
                  <c:v>34015</c:v>
                </c:pt>
                <c:pt idx="260">
                  <c:v>34016</c:v>
                </c:pt>
                <c:pt idx="261">
                  <c:v>34017</c:v>
                </c:pt>
                <c:pt idx="262">
                  <c:v>34018</c:v>
                </c:pt>
                <c:pt idx="263">
                  <c:v>34019</c:v>
                </c:pt>
                <c:pt idx="264">
                  <c:v>34020</c:v>
                </c:pt>
                <c:pt idx="265">
                  <c:v>34021</c:v>
                </c:pt>
                <c:pt idx="266">
                  <c:v>34022</c:v>
                </c:pt>
                <c:pt idx="267">
                  <c:v>34023</c:v>
                </c:pt>
                <c:pt idx="268">
                  <c:v>34024</c:v>
                </c:pt>
                <c:pt idx="269">
                  <c:v>34025</c:v>
                </c:pt>
                <c:pt idx="270">
                  <c:v>34026</c:v>
                </c:pt>
                <c:pt idx="271">
                  <c:v>34027</c:v>
                </c:pt>
                <c:pt idx="272">
                  <c:v>34028</c:v>
                </c:pt>
                <c:pt idx="273">
                  <c:v>34029</c:v>
                </c:pt>
                <c:pt idx="274">
                  <c:v>34030</c:v>
                </c:pt>
                <c:pt idx="275">
                  <c:v>34031</c:v>
                </c:pt>
                <c:pt idx="276">
                  <c:v>34032</c:v>
                </c:pt>
                <c:pt idx="277">
                  <c:v>34033</c:v>
                </c:pt>
                <c:pt idx="278">
                  <c:v>34034</c:v>
                </c:pt>
                <c:pt idx="279">
                  <c:v>34035</c:v>
                </c:pt>
                <c:pt idx="280">
                  <c:v>34036</c:v>
                </c:pt>
                <c:pt idx="281">
                  <c:v>34037</c:v>
                </c:pt>
                <c:pt idx="282">
                  <c:v>34038</c:v>
                </c:pt>
                <c:pt idx="283">
                  <c:v>34039</c:v>
                </c:pt>
                <c:pt idx="284">
                  <c:v>34040</c:v>
                </c:pt>
                <c:pt idx="285">
                  <c:v>34041</c:v>
                </c:pt>
                <c:pt idx="286">
                  <c:v>34042</c:v>
                </c:pt>
                <c:pt idx="287">
                  <c:v>34043</c:v>
                </c:pt>
                <c:pt idx="288">
                  <c:v>34044</c:v>
                </c:pt>
                <c:pt idx="289">
                  <c:v>34045</c:v>
                </c:pt>
                <c:pt idx="290">
                  <c:v>34046</c:v>
                </c:pt>
                <c:pt idx="291">
                  <c:v>34047</c:v>
                </c:pt>
                <c:pt idx="292">
                  <c:v>34048</c:v>
                </c:pt>
                <c:pt idx="293">
                  <c:v>34049</c:v>
                </c:pt>
                <c:pt idx="294">
                  <c:v>34050</c:v>
                </c:pt>
                <c:pt idx="295">
                  <c:v>34051</c:v>
                </c:pt>
                <c:pt idx="296">
                  <c:v>34052</c:v>
                </c:pt>
                <c:pt idx="297">
                  <c:v>34053</c:v>
                </c:pt>
                <c:pt idx="298">
                  <c:v>34054</c:v>
                </c:pt>
                <c:pt idx="299">
                  <c:v>34055</c:v>
                </c:pt>
                <c:pt idx="300">
                  <c:v>34056</c:v>
                </c:pt>
                <c:pt idx="301">
                  <c:v>34057</c:v>
                </c:pt>
                <c:pt idx="302">
                  <c:v>34058</c:v>
                </c:pt>
                <c:pt idx="303">
                  <c:v>34059</c:v>
                </c:pt>
                <c:pt idx="304">
                  <c:v>34060</c:v>
                </c:pt>
                <c:pt idx="305">
                  <c:v>34061</c:v>
                </c:pt>
                <c:pt idx="306">
                  <c:v>34062</c:v>
                </c:pt>
                <c:pt idx="307">
                  <c:v>34063</c:v>
                </c:pt>
                <c:pt idx="308">
                  <c:v>34064</c:v>
                </c:pt>
                <c:pt idx="309">
                  <c:v>34065</c:v>
                </c:pt>
                <c:pt idx="310">
                  <c:v>34066</c:v>
                </c:pt>
                <c:pt idx="311">
                  <c:v>34067</c:v>
                </c:pt>
                <c:pt idx="312">
                  <c:v>34068</c:v>
                </c:pt>
                <c:pt idx="313">
                  <c:v>34069</c:v>
                </c:pt>
                <c:pt idx="314">
                  <c:v>34070</c:v>
                </c:pt>
                <c:pt idx="315">
                  <c:v>34071</c:v>
                </c:pt>
                <c:pt idx="316">
                  <c:v>34072</c:v>
                </c:pt>
                <c:pt idx="317">
                  <c:v>34073</c:v>
                </c:pt>
                <c:pt idx="318">
                  <c:v>34074</c:v>
                </c:pt>
                <c:pt idx="319">
                  <c:v>34075</c:v>
                </c:pt>
                <c:pt idx="320">
                  <c:v>34076</c:v>
                </c:pt>
                <c:pt idx="321">
                  <c:v>34077</c:v>
                </c:pt>
                <c:pt idx="322">
                  <c:v>34078</c:v>
                </c:pt>
                <c:pt idx="323">
                  <c:v>34079</c:v>
                </c:pt>
                <c:pt idx="324">
                  <c:v>34080</c:v>
                </c:pt>
                <c:pt idx="325">
                  <c:v>34081</c:v>
                </c:pt>
                <c:pt idx="326">
                  <c:v>34082</c:v>
                </c:pt>
                <c:pt idx="327">
                  <c:v>34083</c:v>
                </c:pt>
                <c:pt idx="328">
                  <c:v>34084</c:v>
                </c:pt>
                <c:pt idx="329">
                  <c:v>34085</c:v>
                </c:pt>
                <c:pt idx="330">
                  <c:v>34086</c:v>
                </c:pt>
                <c:pt idx="331">
                  <c:v>34087</c:v>
                </c:pt>
                <c:pt idx="332">
                  <c:v>34088</c:v>
                </c:pt>
                <c:pt idx="333">
                  <c:v>34089</c:v>
                </c:pt>
                <c:pt idx="334">
                  <c:v>34090</c:v>
                </c:pt>
                <c:pt idx="335">
                  <c:v>34091</c:v>
                </c:pt>
                <c:pt idx="336">
                  <c:v>34092</c:v>
                </c:pt>
                <c:pt idx="337">
                  <c:v>34093</c:v>
                </c:pt>
                <c:pt idx="338">
                  <c:v>34094</c:v>
                </c:pt>
                <c:pt idx="339">
                  <c:v>34095</c:v>
                </c:pt>
                <c:pt idx="340">
                  <c:v>34096</c:v>
                </c:pt>
                <c:pt idx="341">
                  <c:v>34097</c:v>
                </c:pt>
                <c:pt idx="342">
                  <c:v>34098</c:v>
                </c:pt>
                <c:pt idx="343">
                  <c:v>34099</c:v>
                </c:pt>
                <c:pt idx="344">
                  <c:v>34100</c:v>
                </c:pt>
                <c:pt idx="345">
                  <c:v>34101</c:v>
                </c:pt>
                <c:pt idx="346">
                  <c:v>34102</c:v>
                </c:pt>
                <c:pt idx="347">
                  <c:v>34103</c:v>
                </c:pt>
                <c:pt idx="348">
                  <c:v>34104</c:v>
                </c:pt>
                <c:pt idx="349">
                  <c:v>34105</c:v>
                </c:pt>
                <c:pt idx="350">
                  <c:v>34106</c:v>
                </c:pt>
                <c:pt idx="351">
                  <c:v>34107</c:v>
                </c:pt>
                <c:pt idx="352">
                  <c:v>34108</c:v>
                </c:pt>
                <c:pt idx="353">
                  <c:v>34109</c:v>
                </c:pt>
                <c:pt idx="354">
                  <c:v>34110</c:v>
                </c:pt>
                <c:pt idx="355">
                  <c:v>34111</c:v>
                </c:pt>
                <c:pt idx="356">
                  <c:v>34112</c:v>
                </c:pt>
                <c:pt idx="357">
                  <c:v>34113</c:v>
                </c:pt>
                <c:pt idx="358">
                  <c:v>34114</c:v>
                </c:pt>
                <c:pt idx="359">
                  <c:v>34115</c:v>
                </c:pt>
                <c:pt idx="360">
                  <c:v>34116</c:v>
                </c:pt>
                <c:pt idx="361">
                  <c:v>34117</c:v>
                </c:pt>
                <c:pt idx="362">
                  <c:v>34118</c:v>
                </c:pt>
                <c:pt idx="363">
                  <c:v>34119</c:v>
                </c:pt>
                <c:pt idx="364">
                  <c:v>34120</c:v>
                </c:pt>
                <c:pt idx="365">
                  <c:v>34121</c:v>
                </c:pt>
              </c:numCache>
            </c:numRef>
          </c:cat>
          <c:val>
            <c:numRef>
              <c:f>体重!$F$518:$F$883</c:f>
              <c:numCache>
                <c:formatCode>General</c:formatCode>
                <c:ptCount val="366"/>
                <c:pt idx="0">
                  <c:v>2796.02</c:v>
                </c:pt>
                <c:pt idx="1">
                  <c:v>2796.55</c:v>
                </c:pt>
                <c:pt idx="2">
                  <c:v>2797.15</c:v>
                </c:pt>
                <c:pt idx="3">
                  <c:v>2797.83</c:v>
                </c:pt>
                <c:pt idx="4">
                  <c:v>2798.57</c:v>
                </c:pt>
                <c:pt idx="5">
                  <c:v>2799.38</c:v>
                </c:pt>
                <c:pt idx="6">
                  <c:v>2800.25</c:v>
                </c:pt>
                <c:pt idx="7">
                  <c:v>2801.17</c:v>
                </c:pt>
                <c:pt idx="8">
                  <c:v>2802.14</c:v>
                </c:pt>
                <c:pt idx="9">
                  <c:v>2803.17</c:v>
                </c:pt>
                <c:pt idx="10">
                  <c:v>2804.25</c:v>
                </c:pt>
                <c:pt idx="11">
                  <c:v>2805.39</c:v>
                </c:pt>
                <c:pt idx="12">
                  <c:v>2806.59</c:v>
                </c:pt>
                <c:pt idx="13">
                  <c:v>2807.84</c:v>
                </c:pt>
                <c:pt idx="14">
                  <c:v>2809.16</c:v>
                </c:pt>
                <c:pt idx="15">
                  <c:v>2810.55</c:v>
                </c:pt>
                <c:pt idx="16">
                  <c:v>2812.01</c:v>
                </c:pt>
                <c:pt idx="17">
                  <c:v>2813.55</c:v>
                </c:pt>
                <c:pt idx="18">
                  <c:v>2815.17</c:v>
                </c:pt>
                <c:pt idx="19">
                  <c:v>2816.87</c:v>
                </c:pt>
                <c:pt idx="20">
                  <c:v>2818.67</c:v>
                </c:pt>
                <c:pt idx="21">
                  <c:v>2820.55</c:v>
                </c:pt>
                <c:pt idx="22">
                  <c:v>2822.53</c:v>
                </c:pt>
                <c:pt idx="23">
                  <c:v>2824.61</c:v>
                </c:pt>
                <c:pt idx="24">
                  <c:v>2826.78</c:v>
                </c:pt>
                <c:pt idx="25">
                  <c:v>2829.04</c:v>
                </c:pt>
                <c:pt idx="26">
                  <c:v>2831.39</c:v>
                </c:pt>
                <c:pt idx="27">
                  <c:v>2833.82</c:v>
                </c:pt>
                <c:pt idx="28">
                  <c:v>2836.31</c:v>
                </c:pt>
                <c:pt idx="29">
                  <c:v>2838.88</c:v>
                </c:pt>
                <c:pt idx="30">
                  <c:v>2841.49</c:v>
                </c:pt>
                <c:pt idx="31">
                  <c:v>2844.13</c:v>
                </c:pt>
                <c:pt idx="32">
                  <c:v>2846.8</c:v>
                </c:pt>
                <c:pt idx="33">
                  <c:v>2849.48</c:v>
                </c:pt>
                <c:pt idx="34">
                  <c:v>2852.16</c:v>
                </c:pt>
                <c:pt idx="35">
                  <c:v>2854.81</c:v>
                </c:pt>
                <c:pt idx="36">
                  <c:v>2857.44</c:v>
                </c:pt>
                <c:pt idx="37">
                  <c:v>2860.02</c:v>
                </c:pt>
                <c:pt idx="38">
                  <c:v>2862.55</c:v>
                </c:pt>
                <c:pt idx="39">
                  <c:v>2865.03</c:v>
                </c:pt>
                <c:pt idx="40">
                  <c:v>2867.43</c:v>
                </c:pt>
                <c:pt idx="41">
                  <c:v>2869.78</c:v>
                </c:pt>
                <c:pt idx="42">
                  <c:v>2872.04</c:v>
                </c:pt>
                <c:pt idx="43">
                  <c:v>2874.24</c:v>
                </c:pt>
                <c:pt idx="44">
                  <c:v>2876.37</c:v>
                </c:pt>
                <c:pt idx="45">
                  <c:v>2878.42</c:v>
                </c:pt>
                <c:pt idx="46">
                  <c:v>2880.41</c:v>
                </c:pt>
                <c:pt idx="47">
                  <c:v>2882.33</c:v>
                </c:pt>
                <c:pt idx="48">
                  <c:v>2884.2</c:v>
                </c:pt>
                <c:pt idx="49">
                  <c:v>2886.01</c:v>
                </c:pt>
                <c:pt idx="50">
                  <c:v>2887.77</c:v>
                </c:pt>
                <c:pt idx="51">
                  <c:v>2889.49</c:v>
                </c:pt>
                <c:pt idx="52">
                  <c:v>2891.17</c:v>
                </c:pt>
                <c:pt idx="53">
                  <c:v>2892.82</c:v>
                </c:pt>
                <c:pt idx="54">
                  <c:v>2894.44</c:v>
                </c:pt>
                <c:pt idx="55">
                  <c:v>2896.05</c:v>
                </c:pt>
                <c:pt idx="56">
                  <c:v>2897.63</c:v>
                </c:pt>
                <c:pt idx="57">
                  <c:v>2899.21</c:v>
                </c:pt>
                <c:pt idx="58">
                  <c:v>2900.78</c:v>
                </c:pt>
                <c:pt idx="59">
                  <c:v>2902.34</c:v>
                </c:pt>
                <c:pt idx="60">
                  <c:v>2903.9</c:v>
                </c:pt>
                <c:pt idx="61">
                  <c:v>2905.47</c:v>
                </c:pt>
                <c:pt idx="62">
                  <c:v>2907.04</c:v>
                </c:pt>
                <c:pt idx="63">
                  <c:v>2908.62</c:v>
                </c:pt>
                <c:pt idx="64">
                  <c:v>2910.21</c:v>
                </c:pt>
                <c:pt idx="65">
                  <c:v>2911.82</c:v>
                </c:pt>
                <c:pt idx="66">
                  <c:v>2913.43</c:v>
                </c:pt>
                <c:pt idx="67">
                  <c:v>2915.07</c:v>
                </c:pt>
                <c:pt idx="68">
                  <c:v>2916.72</c:v>
                </c:pt>
                <c:pt idx="69">
                  <c:v>2918.38</c:v>
                </c:pt>
                <c:pt idx="70">
                  <c:v>2920.06</c:v>
                </c:pt>
                <c:pt idx="71">
                  <c:v>2921.75</c:v>
                </c:pt>
                <c:pt idx="72">
                  <c:v>2923.45</c:v>
                </c:pt>
                <c:pt idx="73">
                  <c:v>2925.16</c:v>
                </c:pt>
                <c:pt idx="74">
                  <c:v>2926.87</c:v>
                </c:pt>
                <c:pt idx="75">
                  <c:v>2928.57</c:v>
                </c:pt>
                <c:pt idx="76">
                  <c:v>2930.28</c:v>
                </c:pt>
                <c:pt idx="77">
                  <c:v>2931.97</c:v>
                </c:pt>
                <c:pt idx="78">
                  <c:v>2933.64</c:v>
                </c:pt>
                <c:pt idx="79">
                  <c:v>2935.3</c:v>
                </c:pt>
                <c:pt idx="80">
                  <c:v>2936.93</c:v>
                </c:pt>
                <c:pt idx="81">
                  <c:v>2938.53</c:v>
                </c:pt>
                <c:pt idx="82">
                  <c:v>2940.1</c:v>
                </c:pt>
                <c:pt idx="83">
                  <c:v>2941.64</c:v>
                </c:pt>
                <c:pt idx="84">
                  <c:v>2943.14</c:v>
                </c:pt>
                <c:pt idx="85">
                  <c:v>2944.61</c:v>
                </c:pt>
                <c:pt idx="86">
                  <c:v>2946.04</c:v>
                </c:pt>
                <c:pt idx="87">
                  <c:v>2947.43</c:v>
                </c:pt>
                <c:pt idx="88">
                  <c:v>2948.78</c:v>
                </c:pt>
                <c:pt idx="89">
                  <c:v>2950.1</c:v>
                </c:pt>
                <c:pt idx="90">
                  <c:v>2951.38</c:v>
                </c:pt>
                <c:pt idx="91">
                  <c:v>2952.62</c:v>
                </c:pt>
                <c:pt idx="92">
                  <c:v>2953.83</c:v>
                </c:pt>
                <c:pt idx="93">
                  <c:v>2955</c:v>
                </c:pt>
                <c:pt idx="94">
                  <c:v>2956.14</c:v>
                </c:pt>
                <c:pt idx="95">
                  <c:v>2957.27</c:v>
                </c:pt>
                <c:pt idx="96">
                  <c:v>2958.41</c:v>
                </c:pt>
                <c:pt idx="97">
                  <c:v>2959.55</c:v>
                </c:pt>
                <c:pt idx="98">
                  <c:v>2960.72</c:v>
                </c:pt>
                <c:pt idx="99">
                  <c:v>2961.93</c:v>
                </c:pt>
                <c:pt idx="100">
                  <c:v>2963.18</c:v>
                </c:pt>
                <c:pt idx="101">
                  <c:v>2964.48</c:v>
                </c:pt>
                <c:pt idx="102">
                  <c:v>2965.84</c:v>
                </c:pt>
                <c:pt idx="103">
                  <c:v>2967.26</c:v>
                </c:pt>
                <c:pt idx="104">
                  <c:v>2968.75</c:v>
                </c:pt>
                <c:pt idx="105">
                  <c:v>2970.3</c:v>
                </c:pt>
                <c:pt idx="106">
                  <c:v>2971.92</c:v>
                </c:pt>
                <c:pt idx="107">
                  <c:v>2973.62</c:v>
                </c:pt>
                <c:pt idx="108">
                  <c:v>2975.39</c:v>
                </c:pt>
                <c:pt idx="109">
                  <c:v>2977.24</c:v>
                </c:pt>
                <c:pt idx="110">
                  <c:v>2979.16</c:v>
                </c:pt>
                <c:pt idx="111">
                  <c:v>2981.15</c:v>
                </c:pt>
                <c:pt idx="112">
                  <c:v>2983.22</c:v>
                </c:pt>
                <c:pt idx="113">
                  <c:v>2985.37</c:v>
                </c:pt>
                <c:pt idx="114">
                  <c:v>2987.59</c:v>
                </c:pt>
                <c:pt idx="115">
                  <c:v>2989.88</c:v>
                </c:pt>
                <c:pt idx="116">
                  <c:v>2992.25</c:v>
                </c:pt>
                <c:pt idx="117">
                  <c:v>2994.69</c:v>
                </c:pt>
                <c:pt idx="118">
                  <c:v>2997.2</c:v>
                </c:pt>
                <c:pt idx="119">
                  <c:v>2999.79</c:v>
                </c:pt>
                <c:pt idx="120">
                  <c:v>3002.44</c:v>
                </c:pt>
                <c:pt idx="121">
                  <c:v>3005.16</c:v>
                </c:pt>
                <c:pt idx="122">
                  <c:v>3007.95</c:v>
                </c:pt>
                <c:pt idx="123">
                  <c:v>3010.8</c:v>
                </c:pt>
                <c:pt idx="124">
                  <c:v>3013.72</c:v>
                </c:pt>
                <c:pt idx="125">
                  <c:v>3016.69</c:v>
                </c:pt>
                <c:pt idx="126">
                  <c:v>3019.72</c:v>
                </c:pt>
                <c:pt idx="127">
                  <c:v>3022.81</c:v>
                </c:pt>
                <c:pt idx="128">
                  <c:v>3025.95</c:v>
                </c:pt>
                <c:pt idx="129">
                  <c:v>3029.15</c:v>
                </c:pt>
                <c:pt idx="130">
                  <c:v>3032.39</c:v>
                </c:pt>
                <c:pt idx="131">
                  <c:v>3035.67</c:v>
                </c:pt>
                <c:pt idx="132">
                  <c:v>3039</c:v>
                </c:pt>
                <c:pt idx="133">
                  <c:v>3042.37</c:v>
                </c:pt>
                <c:pt idx="134">
                  <c:v>3045.77</c:v>
                </c:pt>
                <c:pt idx="135">
                  <c:v>3049.21</c:v>
                </c:pt>
                <c:pt idx="136">
                  <c:v>3052.68</c:v>
                </c:pt>
                <c:pt idx="137">
                  <c:v>3056.18</c:v>
                </c:pt>
                <c:pt idx="138">
                  <c:v>3059.7</c:v>
                </c:pt>
                <c:pt idx="139">
                  <c:v>3063.25</c:v>
                </c:pt>
                <c:pt idx="140">
                  <c:v>3066.81</c:v>
                </c:pt>
                <c:pt idx="141">
                  <c:v>3070.39</c:v>
                </c:pt>
                <c:pt idx="142">
                  <c:v>3073.98</c:v>
                </c:pt>
                <c:pt idx="143">
                  <c:v>3077.59</c:v>
                </c:pt>
                <c:pt idx="144">
                  <c:v>3081.19</c:v>
                </c:pt>
                <c:pt idx="145">
                  <c:v>3084.8</c:v>
                </c:pt>
                <c:pt idx="146">
                  <c:v>3088.41</c:v>
                </c:pt>
                <c:pt idx="147">
                  <c:v>3092.02</c:v>
                </c:pt>
                <c:pt idx="148">
                  <c:v>3095.62</c:v>
                </c:pt>
                <c:pt idx="149">
                  <c:v>3099.21</c:v>
                </c:pt>
                <c:pt idx="150">
                  <c:v>3102.8</c:v>
                </c:pt>
                <c:pt idx="151">
                  <c:v>3106.37</c:v>
                </c:pt>
                <c:pt idx="152">
                  <c:v>3109.92</c:v>
                </c:pt>
                <c:pt idx="153">
                  <c:v>3113.46</c:v>
                </c:pt>
                <c:pt idx="154">
                  <c:v>3116.98</c:v>
                </c:pt>
                <c:pt idx="155">
                  <c:v>3120.48</c:v>
                </c:pt>
                <c:pt idx="156">
                  <c:v>3123.96</c:v>
                </c:pt>
                <c:pt idx="157">
                  <c:v>3127.42</c:v>
                </c:pt>
                <c:pt idx="158">
                  <c:v>3130.85</c:v>
                </c:pt>
                <c:pt idx="159">
                  <c:v>3134.26</c:v>
                </c:pt>
                <c:pt idx="160">
                  <c:v>3137.64</c:v>
                </c:pt>
                <c:pt idx="161">
                  <c:v>3141</c:v>
                </c:pt>
                <c:pt idx="162">
                  <c:v>3144.33</c:v>
                </c:pt>
                <c:pt idx="163">
                  <c:v>3147.63</c:v>
                </c:pt>
                <c:pt idx="164">
                  <c:v>3150.9</c:v>
                </c:pt>
                <c:pt idx="165">
                  <c:v>3154.14</c:v>
                </c:pt>
                <c:pt idx="166">
                  <c:v>3157.35</c:v>
                </c:pt>
                <c:pt idx="167">
                  <c:v>3160.54</c:v>
                </c:pt>
                <c:pt idx="168">
                  <c:v>3163.69</c:v>
                </c:pt>
                <c:pt idx="169">
                  <c:v>3166.81</c:v>
                </c:pt>
                <c:pt idx="170">
                  <c:v>3169.89</c:v>
                </c:pt>
                <c:pt idx="171">
                  <c:v>3172.94</c:v>
                </c:pt>
                <c:pt idx="172">
                  <c:v>3175.96</c:v>
                </c:pt>
                <c:pt idx="173">
                  <c:v>3178.93</c:v>
                </c:pt>
                <c:pt idx="174">
                  <c:v>3181.87</c:v>
                </c:pt>
                <c:pt idx="175">
                  <c:v>3184.76</c:v>
                </c:pt>
                <c:pt idx="176">
                  <c:v>3187.6</c:v>
                </c:pt>
                <c:pt idx="177">
                  <c:v>3190.38</c:v>
                </c:pt>
                <c:pt idx="178">
                  <c:v>3193.11</c:v>
                </c:pt>
                <c:pt idx="179">
                  <c:v>3195.76</c:v>
                </c:pt>
                <c:pt idx="180">
                  <c:v>3198.34</c:v>
                </c:pt>
                <c:pt idx="181">
                  <c:v>3200.82</c:v>
                </c:pt>
                <c:pt idx="182">
                  <c:v>3203.19</c:v>
                </c:pt>
                <c:pt idx="183">
                  <c:v>3205.45</c:v>
                </c:pt>
                <c:pt idx="184">
                  <c:v>3208.08</c:v>
                </c:pt>
                <c:pt idx="185">
                  <c:v>3210.62</c:v>
                </c:pt>
                <c:pt idx="186">
                  <c:v>3213.07</c:v>
                </c:pt>
                <c:pt idx="187">
                  <c:v>3215.44</c:v>
                </c:pt>
                <c:pt idx="188">
                  <c:v>3217.72</c:v>
                </c:pt>
                <c:pt idx="189">
                  <c:v>3219.91</c:v>
                </c:pt>
                <c:pt idx="190">
                  <c:v>3222.01</c:v>
                </c:pt>
                <c:pt idx="191">
                  <c:v>3224.02</c:v>
                </c:pt>
                <c:pt idx="192">
                  <c:v>3225.93</c:v>
                </c:pt>
                <c:pt idx="193">
                  <c:v>3227.75</c:v>
                </c:pt>
                <c:pt idx="194">
                  <c:v>3229.47</c:v>
                </c:pt>
                <c:pt idx="195">
                  <c:v>3231.1</c:v>
                </c:pt>
                <c:pt idx="196">
                  <c:v>3232.62</c:v>
                </c:pt>
                <c:pt idx="197">
                  <c:v>3234.05</c:v>
                </c:pt>
                <c:pt idx="198">
                  <c:v>3235.38</c:v>
                </c:pt>
                <c:pt idx="199">
                  <c:v>3236.61</c:v>
                </c:pt>
                <c:pt idx="200">
                  <c:v>3237.73</c:v>
                </c:pt>
                <c:pt idx="201">
                  <c:v>3238.76</c:v>
                </c:pt>
                <c:pt idx="202">
                  <c:v>3239.68</c:v>
                </c:pt>
                <c:pt idx="203">
                  <c:v>3240.5</c:v>
                </c:pt>
                <c:pt idx="204">
                  <c:v>3241.21</c:v>
                </c:pt>
                <c:pt idx="205">
                  <c:v>3241.82</c:v>
                </c:pt>
                <c:pt idx="206">
                  <c:v>3242.33</c:v>
                </c:pt>
                <c:pt idx="207">
                  <c:v>3242.73</c:v>
                </c:pt>
                <c:pt idx="208">
                  <c:v>3243.03</c:v>
                </c:pt>
                <c:pt idx="209">
                  <c:v>3243.23</c:v>
                </c:pt>
                <c:pt idx="210">
                  <c:v>3243.32</c:v>
                </c:pt>
                <c:pt idx="211">
                  <c:v>3243.31</c:v>
                </c:pt>
                <c:pt idx="212">
                  <c:v>3243.19</c:v>
                </c:pt>
                <c:pt idx="213">
                  <c:v>3242.98</c:v>
                </c:pt>
                <c:pt idx="214">
                  <c:v>3242.66</c:v>
                </c:pt>
                <c:pt idx="215">
                  <c:v>3242.24</c:v>
                </c:pt>
                <c:pt idx="216">
                  <c:v>3241.71</c:v>
                </c:pt>
                <c:pt idx="217">
                  <c:v>3241.09</c:v>
                </c:pt>
                <c:pt idx="218">
                  <c:v>3240.37</c:v>
                </c:pt>
                <c:pt idx="219">
                  <c:v>3239.55</c:v>
                </c:pt>
                <c:pt idx="220">
                  <c:v>3238.63</c:v>
                </c:pt>
                <c:pt idx="221">
                  <c:v>3237.62</c:v>
                </c:pt>
                <c:pt idx="222">
                  <c:v>3236.51</c:v>
                </c:pt>
                <c:pt idx="223">
                  <c:v>3235.31</c:v>
                </c:pt>
                <c:pt idx="224">
                  <c:v>3234.02</c:v>
                </c:pt>
                <c:pt idx="225">
                  <c:v>3232.64</c:v>
                </c:pt>
                <c:pt idx="226">
                  <c:v>3231.17</c:v>
                </c:pt>
                <c:pt idx="227">
                  <c:v>3229.61</c:v>
                </c:pt>
                <c:pt idx="228">
                  <c:v>3227.97</c:v>
                </c:pt>
                <c:pt idx="229">
                  <c:v>3226.24</c:v>
                </c:pt>
                <c:pt idx="230">
                  <c:v>3224.43</c:v>
                </c:pt>
                <c:pt idx="231">
                  <c:v>3222.55</c:v>
                </c:pt>
                <c:pt idx="232">
                  <c:v>3220.58</c:v>
                </c:pt>
                <c:pt idx="233">
                  <c:v>3218.55</c:v>
                </c:pt>
                <c:pt idx="234">
                  <c:v>3216.44</c:v>
                </c:pt>
                <c:pt idx="235">
                  <c:v>3214.26</c:v>
                </c:pt>
                <c:pt idx="236">
                  <c:v>3212.01</c:v>
                </c:pt>
                <c:pt idx="237">
                  <c:v>3209.71</c:v>
                </c:pt>
                <c:pt idx="238">
                  <c:v>3207.34</c:v>
                </c:pt>
                <c:pt idx="239">
                  <c:v>3204.91</c:v>
                </c:pt>
                <c:pt idx="240">
                  <c:v>3202.42</c:v>
                </c:pt>
                <c:pt idx="241">
                  <c:v>3199.89</c:v>
                </c:pt>
                <c:pt idx="242">
                  <c:v>3197.3</c:v>
                </c:pt>
                <c:pt idx="243">
                  <c:v>3194.67</c:v>
                </c:pt>
                <c:pt idx="244">
                  <c:v>3192</c:v>
                </c:pt>
                <c:pt idx="245">
                  <c:v>3189.29</c:v>
                </c:pt>
                <c:pt idx="246">
                  <c:v>3186.54</c:v>
                </c:pt>
                <c:pt idx="247">
                  <c:v>3183.76</c:v>
                </c:pt>
                <c:pt idx="248">
                  <c:v>3180.96</c:v>
                </c:pt>
                <c:pt idx="249">
                  <c:v>3178.13</c:v>
                </c:pt>
                <c:pt idx="250">
                  <c:v>3175.28</c:v>
                </c:pt>
                <c:pt idx="251">
                  <c:v>3172.41</c:v>
                </c:pt>
                <c:pt idx="252">
                  <c:v>3169.52</c:v>
                </c:pt>
                <c:pt idx="253">
                  <c:v>3166.63</c:v>
                </c:pt>
                <c:pt idx="254">
                  <c:v>3163.74</c:v>
                </c:pt>
                <c:pt idx="255">
                  <c:v>3160.84</c:v>
                </c:pt>
                <c:pt idx="256">
                  <c:v>3157.94</c:v>
                </c:pt>
                <c:pt idx="257">
                  <c:v>3155.05</c:v>
                </c:pt>
                <c:pt idx="258">
                  <c:v>3152.17</c:v>
                </c:pt>
                <c:pt idx="259">
                  <c:v>3149.3</c:v>
                </c:pt>
                <c:pt idx="260">
                  <c:v>3146.45</c:v>
                </c:pt>
                <c:pt idx="261">
                  <c:v>3143.63</c:v>
                </c:pt>
                <c:pt idx="262">
                  <c:v>3140.83</c:v>
                </c:pt>
                <c:pt idx="263">
                  <c:v>3138.05</c:v>
                </c:pt>
                <c:pt idx="264">
                  <c:v>3135.31</c:v>
                </c:pt>
                <c:pt idx="265">
                  <c:v>3132.61</c:v>
                </c:pt>
                <c:pt idx="266">
                  <c:v>3129.94</c:v>
                </c:pt>
                <c:pt idx="267">
                  <c:v>3127.32</c:v>
                </c:pt>
                <c:pt idx="268">
                  <c:v>3124.74</c:v>
                </c:pt>
                <c:pt idx="269">
                  <c:v>3122.22</c:v>
                </c:pt>
                <c:pt idx="270">
                  <c:v>3119.74</c:v>
                </c:pt>
                <c:pt idx="271">
                  <c:v>3117.32</c:v>
                </c:pt>
                <c:pt idx="272">
                  <c:v>3114.96</c:v>
                </c:pt>
                <c:pt idx="273">
                  <c:v>3112.66</c:v>
                </c:pt>
                <c:pt idx="274">
                  <c:v>3110.43</c:v>
                </c:pt>
                <c:pt idx="275">
                  <c:v>3108.26</c:v>
                </c:pt>
                <c:pt idx="276">
                  <c:v>3106.16</c:v>
                </c:pt>
                <c:pt idx="277">
                  <c:v>3104.13</c:v>
                </c:pt>
                <c:pt idx="278">
                  <c:v>3102.17</c:v>
                </c:pt>
                <c:pt idx="279">
                  <c:v>3100.28</c:v>
                </c:pt>
                <c:pt idx="280">
                  <c:v>3098.47</c:v>
                </c:pt>
                <c:pt idx="281">
                  <c:v>3096.74</c:v>
                </c:pt>
                <c:pt idx="282">
                  <c:v>3095.09</c:v>
                </c:pt>
                <c:pt idx="283">
                  <c:v>3093.51</c:v>
                </c:pt>
                <c:pt idx="284">
                  <c:v>3092.02</c:v>
                </c:pt>
                <c:pt idx="285">
                  <c:v>3090.61</c:v>
                </c:pt>
                <c:pt idx="286">
                  <c:v>3089.29</c:v>
                </c:pt>
                <c:pt idx="287">
                  <c:v>3088.04</c:v>
                </c:pt>
                <c:pt idx="288">
                  <c:v>3086.89</c:v>
                </c:pt>
                <c:pt idx="289">
                  <c:v>3085.81</c:v>
                </c:pt>
                <c:pt idx="290">
                  <c:v>3084.82</c:v>
                </c:pt>
                <c:pt idx="291">
                  <c:v>3083.92</c:v>
                </c:pt>
                <c:pt idx="292">
                  <c:v>3083.1</c:v>
                </c:pt>
                <c:pt idx="293">
                  <c:v>3082.37</c:v>
                </c:pt>
                <c:pt idx="294">
                  <c:v>3081.72</c:v>
                </c:pt>
                <c:pt idx="295">
                  <c:v>3081.15</c:v>
                </c:pt>
                <c:pt idx="296">
                  <c:v>3080.67</c:v>
                </c:pt>
                <c:pt idx="297">
                  <c:v>3080.27</c:v>
                </c:pt>
                <c:pt idx="298">
                  <c:v>3079.96</c:v>
                </c:pt>
                <c:pt idx="299">
                  <c:v>3079.72</c:v>
                </c:pt>
                <c:pt idx="300">
                  <c:v>3079.57</c:v>
                </c:pt>
                <c:pt idx="301">
                  <c:v>3079.5</c:v>
                </c:pt>
                <c:pt idx="302">
                  <c:v>3079.51</c:v>
                </c:pt>
                <c:pt idx="303">
                  <c:v>3079.59</c:v>
                </c:pt>
                <c:pt idx="304">
                  <c:v>3079.75</c:v>
                </c:pt>
                <c:pt idx="305">
                  <c:v>3079.96</c:v>
                </c:pt>
                <c:pt idx="306">
                  <c:v>3080.19</c:v>
                </c:pt>
                <c:pt idx="307">
                  <c:v>3080.45</c:v>
                </c:pt>
                <c:pt idx="308">
                  <c:v>3080.72</c:v>
                </c:pt>
                <c:pt idx="309">
                  <c:v>3081</c:v>
                </c:pt>
                <c:pt idx="310">
                  <c:v>3081.3</c:v>
                </c:pt>
                <c:pt idx="311">
                  <c:v>3081.6</c:v>
                </c:pt>
                <c:pt idx="312">
                  <c:v>3081.91</c:v>
                </c:pt>
                <c:pt idx="313">
                  <c:v>3082.23</c:v>
                </c:pt>
                <c:pt idx="314">
                  <c:v>3082.55</c:v>
                </c:pt>
                <c:pt idx="315">
                  <c:v>3082.87</c:v>
                </c:pt>
                <c:pt idx="316">
                  <c:v>3083.19</c:v>
                </c:pt>
                <c:pt idx="317">
                  <c:v>3083.5</c:v>
                </c:pt>
                <c:pt idx="318">
                  <c:v>3083.81</c:v>
                </c:pt>
                <c:pt idx="319">
                  <c:v>3084.12</c:v>
                </c:pt>
                <c:pt idx="320">
                  <c:v>3084.42</c:v>
                </c:pt>
                <c:pt idx="321">
                  <c:v>3084.71</c:v>
                </c:pt>
                <c:pt idx="322">
                  <c:v>3084.99</c:v>
                </c:pt>
                <c:pt idx="323">
                  <c:v>3085.26</c:v>
                </c:pt>
                <c:pt idx="324">
                  <c:v>3085.52</c:v>
                </c:pt>
                <c:pt idx="325">
                  <c:v>3085.76</c:v>
                </c:pt>
                <c:pt idx="326">
                  <c:v>3085.99</c:v>
                </c:pt>
                <c:pt idx="327">
                  <c:v>3086.2</c:v>
                </c:pt>
                <c:pt idx="328">
                  <c:v>3086.4</c:v>
                </c:pt>
                <c:pt idx="329">
                  <c:v>3086.58</c:v>
                </c:pt>
                <c:pt idx="330">
                  <c:v>3086.75</c:v>
                </c:pt>
                <c:pt idx="331">
                  <c:v>3086.89</c:v>
                </c:pt>
                <c:pt idx="332">
                  <c:v>3087.02</c:v>
                </c:pt>
                <c:pt idx="333">
                  <c:v>3087.13</c:v>
                </c:pt>
                <c:pt idx="334">
                  <c:v>3087.21</c:v>
                </c:pt>
                <c:pt idx="335">
                  <c:v>3087.28</c:v>
                </c:pt>
                <c:pt idx="336">
                  <c:v>3087.32</c:v>
                </c:pt>
                <c:pt idx="337">
                  <c:v>3087.34</c:v>
                </c:pt>
                <c:pt idx="338">
                  <c:v>3087.34</c:v>
                </c:pt>
                <c:pt idx="339">
                  <c:v>3087.32</c:v>
                </c:pt>
                <c:pt idx="340">
                  <c:v>3087.27</c:v>
                </c:pt>
                <c:pt idx="341">
                  <c:v>3087.2</c:v>
                </c:pt>
                <c:pt idx="342">
                  <c:v>3087.11</c:v>
                </c:pt>
                <c:pt idx="343">
                  <c:v>3086.99</c:v>
                </c:pt>
                <c:pt idx="344">
                  <c:v>3086.84</c:v>
                </c:pt>
                <c:pt idx="345">
                  <c:v>3086.67</c:v>
                </c:pt>
                <c:pt idx="346">
                  <c:v>3086.48</c:v>
                </c:pt>
                <c:pt idx="347">
                  <c:v>3086.26</c:v>
                </c:pt>
                <c:pt idx="348">
                  <c:v>3086.01</c:v>
                </c:pt>
                <c:pt idx="349">
                  <c:v>3085.73</c:v>
                </c:pt>
                <c:pt idx="350">
                  <c:v>3085.43</c:v>
                </c:pt>
                <c:pt idx="351">
                  <c:v>3085.1</c:v>
                </c:pt>
                <c:pt idx="352">
                  <c:v>3084.75</c:v>
                </c:pt>
                <c:pt idx="353">
                  <c:v>3084.36</c:v>
                </c:pt>
                <c:pt idx="354">
                  <c:v>3083.95</c:v>
                </c:pt>
                <c:pt idx="355">
                  <c:v>3083.51</c:v>
                </c:pt>
                <c:pt idx="356">
                  <c:v>3083.05</c:v>
                </c:pt>
                <c:pt idx="357">
                  <c:v>3082.55</c:v>
                </c:pt>
                <c:pt idx="358">
                  <c:v>3082.03</c:v>
                </c:pt>
                <c:pt idx="359">
                  <c:v>3081.48</c:v>
                </c:pt>
                <c:pt idx="360">
                  <c:v>3080.9</c:v>
                </c:pt>
                <c:pt idx="361">
                  <c:v>3080.29</c:v>
                </c:pt>
                <c:pt idx="362">
                  <c:v>3079.65</c:v>
                </c:pt>
                <c:pt idx="363">
                  <c:v>3078.99</c:v>
                </c:pt>
                <c:pt idx="364">
                  <c:v>3078.29</c:v>
                </c:pt>
                <c:pt idx="365">
                  <c:v>3077.6</c:v>
                </c:pt>
              </c:numCache>
            </c:numRef>
          </c:val>
          <c:smooth val="1"/>
        </c:ser>
        <c:ser>
          <c:idx val="2"/>
          <c:order val="1"/>
          <c:tx>
            <c:strRef>
              <c:f>体重!$E$1</c:f>
              <c:strCache>
                <c:ptCount val="1"/>
                <c:pt idx="0">
                  <c:v>Weight3</c:v>
                </c:pt>
              </c:strCache>
            </c:strRef>
          </c:tx>
          <c:spPr>
            <a:ln>
              <a:solidFill>
                <a:srgbClr val="FFC000"/>
              </a:solidFill>
            </a:ln>
          </c:spPr>
          <c:marker>
            <c:symbol val="none"/>
          </c:marker>
          <c:cat>
            <c:numRef>
              <c:f>体重!$A$518:$A$883</c:f>
              <c:numCache>
                <c:formatCode>m/d/yyyy\ h:mm</c:formatCode>
                <c:ptCount val="366"/>
                <c:pt idx="0">
                  <c:v>33756</c:v>
                </c:pt>
                <c:pt idx="1">
                  <c:v>33757</c:v>
                </c:pt>
                <c:pt idx="2">
                  <c:v>33758</c:v>
                </c:pt>
                <c:pt idx="3">
                  <c:v>33759</c:v>
                </c:pt>
                <c:pt idx="4">
                  <c:v>33760</c:v>
                </c:pt>
                <c:pt idx="5">
                  <c:v>33761</c:v>
                </c:pt>
                <c:pt idx="6">
                  <c:v>33762</c:v>
                </c:pt>
                <c:pt idx="7">
                  <c:v>33763</c:v>
                </c:pt>
                <c:pt idx="8">
                  <c:v>33764</c:v>
                </c:pt>
                <c:pt idx="9">
                  <c:v>33765</c:v>
                </c:pt>
                <c:pt idx="10">
                  <c:v>33766</c:v>
                </c:pt>
                <c:pt idx="11">
                  <c:v>33767</c:v>
                </c:pt>
                <c:pt idx="12">
                  <c:v>33768</c:v>
                </c:pt>
                <c:pt idx="13">
                  <c:v>33769</c:v>
                </c:pt>
                <c:pt idx="14">
                  <c:v>33770</c:v>
                </c:pt>
                <c:pt idx="15">
                  <c:v>33771</c:v>
                </c:pt>
                <c:pt idx="16">
                  <c:v>33772</c:v>
                </c:pt>
                <c:pt idx="17">
                  <c:v>33773</c:v>
                </c:pt>
                <c:pt idx="18">
                  <c:v>33774</c:v>
                </c:pt>
                <c:pt idx="19">
                  <c:v>33775</c:v>
                </c:pt>
                <c:pt idx="20">
                  <c:v>33776</c:v>
                </c:pt>
                <c:pt idx="21">
                  <c:v>33777</c:v>
                </c:pt>
                <c:pt idx="22">
                  <c:v>33778</c:v>
                </c:pt>
                <c:pt idx="23">
                  <c:v>33779</c:v>
                </c:pt>
                <c:pt idx="24">
                  <c:v>33780</c:v>
                </c:pt>
                <c:pt idx="25">
                  <c:v>33781</c:v>
                </c:pt>
                <c:pt idx="26">
                  <c:v>33782</c:v>
                </c:pt>
                <c:pt idx="27">
                  <c:v>33783</c:v>
                </c:pt>
                <c:pt idx="28">
                  <c:v>33784</c:v>
                </c:pt>
                <c:pt idx="29">
                  <c:v>33785</c:v>
                </c:pt>
                <c:pt idx="30">
                  <c:v>33786</c:v>
                </c:pt>
                <c:pt idx="31">
                  <c:v>33787</c:v>
                </c:pt>
                <c:pt idx="32">
                  <c:v>33788</c:v>
                </c:pt>
                <c:pt idx="33">
                  <c:v>33789</c:v>
                </c:pt>
                <c:pt idx="34">
                  <c:v>33790</c:v>
                </c:pt>
                <c:pt idx="35">
                  <c:v>33791</c:v>
                </c:pt>
                <c:pt idx="36">
                  <c:v>33792</c:v>
                </c:pt>
                <c:pt idx="37">
                  <c:v>33793</c:v>
                </c:pt>
                <c:pt idx="38">
                  <c:v>33794</c:v>
                </c:pt>
                <c:pt idx="39">
                  <c:v>33795</c:v>
                </c:pt>
                <c:pt idx="40">
                  <c:v>33796</c:v>
                </c:pt>
                <c:pt idx="41">
                  <c:v>33797</c:v>
                </c:pt>
                <c:pt idx="42">
                  <c:v>33798</c:v>
                </c:pt>
                <c:pt idx="43">
                  <c:v>33799</c:v>
                </c:pt>
                <c:pt idx="44">
                  <c:v>33800</c:v>
                </c:pt>
                <c:pt idx="45">
                  <c:v>33801</c:v>
                </c:pt>
                <c:pt idx="46">
                  <c:v>33802</c:v>
                </c:pt>
                <c:pt idx="47">
                  <c:v>33803</c:v>
                </c:pt>
                <c:pt idx="48">
                  <c:v>33804</c:v>
                </c:pt>
                <c:pt idx="49">
                  <c:v>33805</c:v>
                </c:pt>
                <c:pt idx="50">
                  <c:v>33806</c:v>
                </c:pt>
                <c:pt idx="51">
                  <c:v>33807</c:v>
                </c:pt>
                <c:pt idx="52">
                  <c:v>33808</c:v>
                </c:pt>
                <c:pt idx="53">
                  <c:v>33809</c:v>
                </c:pt>
                <c:pt idx="54">
                  <c:v>33810</c:v>
                </c:pt>
                <c:pt idx="55">
                  <c:v>33811</c:v>
                </c:pt>
                <c:pt idx="56">
                  <c:v>33812</c:v>
                </c:pt>
                <c:pt idx="57">
                  <c:v>33813</c:v>
                </c:pt>
                <c:pt idx="58">
                  <c:v>33814</c:v>
                </c:pt>
                <c:pt idx="59">
                  <c:v>33815</c:v>
                </c:pt>
                <c:pt idx="60">
                  <c:v>33816</c:v>
                </c:pt>
                <c:pt idx="61">
                  <c:v>33817</c:v>
                </c:pt>
                <c:pt idx="62">
                  <c:v>33818</c:v>
                </c:pt>
                <c:pt idx="63">
                  <c:v>33819</c:v>
                </c:pt>
                <c:pt idx="64">
                  <c:v>33820</c:v>
                </c:pt>
                <c:pt idx="65">
                  <c:v>33821</c:v>
                </c:pt>
                <c:pt idx="66">
                  <c:v>33822</c:v>
                </c:pt>
                <c:pt idx="67">
                  <c:v>33823</c:v>
                </c:pt>
                <c:pt idx="68">
                  <c:v>33824</c:v>
                </c:pt>
                <c:pt idx="69">
                  <c:v>33825</c:v>
                </c:pt>
                <c:pt idx="70">
                  <c:v>33826</c:v>
                </c:pt>
                <c:pt idx="71">
                  <c:v>33827</c:v>
                </c:pt>
                <c:pt idx="72">
                  <c:v>33828</c:v>
                </c:pt>
                <c:pt idx="73">
                  <c:v>33829</c:v>
                </c:pt>
                <c:pt idx="74">
                  <c:v>33830</c:v>
                </c:pt>
                <c:pt idx="75">
                  <c:v>33831</c:v>
                </c:pt>
                <c:pt idx="76">
                  <c:v>33832</c:v>
                </c:pt>
                <c:pt idx="77">
                  <c:v>33833</c:v>
                </c:pt>
                <c:pt idx="78">
                  <c:v>33834</c:v>
                </c:pt>
                <c:pt idx="79">
                  <c:v>33835</c:v>
                </c:pt>
                <c:pt idx="80">
                  <c:v>33836</c:v>
                </c:pt>
                <c:pt idx="81">
                  <c:v>33837</c:v>
                </c:pt>
                <c:pt idx="82">
                  <c:v>33838</c:v>
                </c:pt>
                <c:pt idx="83">
                  <c:v>33839</c:v>
                </c:pt>
                <c:pt idx="84">
                  <c:v>33840</c:v>
                </c:pt>
                <c:pt idx="85">
                  <c:v>33841</c:v>
                </c:pt>
                <c:pt idx="86">
                  <c:v>33842</c:v>
                </c:pt>
                <c:pt idx="87">
                  <c:v>33843</c:v>
                </c:pt>
                <c:pt idx="88">
                  <c:v>33844</c:v>
                </c:pt>
                <c:pt idx="89">
                  <c:v>33845</c:v>
                </c:pt>
                <c:pt idx="90">
                  <c:v>33846</c:v>
                </c:pt>
                <c:pt idx="91">
                  <c:v>33847</c:v>
                </c:pt>
                <c:pt idx="92">
                  <c:v>33848</c:v>
                </c:pt>
                <c:pt idx="93">
                  <c:v>33849</c:v>
                </c:pt>
                <c:pt idx="94">
                  <c:v>33850</c:v>
                </c:pt>
                <c:pt idx="95">
                  <c:v>33851</c:v>
                </c:pt>
                <c:pt idx="96">
                  <c:v>33852</c:v>
                </c:pt>
                <c:pt idx="97">
                  <c:v>33853</c:v>
                </c:pt>
                <c:pt idx="98">
                  <c:v>33854</c:v>
                </c:pt>
                <c:pt idx="99">
                  <c:v>33855</c:v>
                </c:pt>
                <c:pt idx="100">
                  <c:v>33856</c:v>
                </c:pt>
                <c:pt idx="101">
                  <c:v>33857</c:v>
                </c:pt>
                <c:pt idx="102">
                  <c:v>33858</c:v>
                </c:pt>
                <c:pt idx="103">
                  <c:v>33859</c:v>
                </c:pt>
                <c:pt idx="104">
                  <c:v>33860</c:v>
                </c:pt>
                <c:pt idx="105">
                  <c:v>33861</c:v>
                </c:pt>
                <c:pt idx="106">
                  <c:v>33862</c:v>
                </c:pt>
                <c:pt idx="107">
                  <c:v>33863</c:v>
                </c:pt>
                <c:pt idx="108">
                  <c:v>33864</c:v>
                </c:pt>
                <c:pt idx="109">
                  <c:v>33865</c:v>
                </c:pt>
                <c:pt idx="110">
                  <c:v>33866</c:v>
                </c:pt>
                <c:pt idx="111">
                  <c:v>33867</c:v>
                </c:pt>
                <c:pt idx="112">
                  <c:v>33868</c:v>
                </c:pt>
                <c:pt idx="113">
                  <c:v>33869</c:v>
                </c:pt>
                <c:pt idx="114">
                  <c:v>33870</c:v>
                </c:pt>
                <c:pt idx="115">
                  <c:v>33871</c:v>
                </c:pt>
                <c:pt idx="116">
                  <c:v>33872</c:v>
                </c:pt>
                <c:pt idx="117">
                  <c:v>33873</c:v>
                </c:pt>
                <c:pt idx="118">
                  <c:v>33874</c:v>
                </c:pt>
                <c:pt idx="119">
                  <c:v>33875</c:v>
                </c:pt>
                <c:pt idx="120">
                  <c:v>33876</c:v>
                </c:pt>
                <c:pt idx="121">
                  <c:v>33877</c:v>
                </c:pt>
                <c:pt idx="122">
                  <c:v>33878</c:v>
                </c:pt>
                <c:pt idx="123">
                  <c:v>33879</c:v>
                </c:pt>
                <c:pt idx="124">
                  <c:v>33880</c:v>
                </c:pt>
                <c:pt idx="125">
                  <c:v>33881</c:v>
                </c:pt>
                <c:pt idx="126">
                  <c:v>33882</c:v>
                </c:pt>
                <c:pt idx="127">
                  <c:v>33883</c:v>
                </c:pt>
                <c:pt idx="128">
                  <c:v>33884</c:v>
                </c:pt>
                <c:pt idx="129">
                  <c:v>33885</c:v>
                </c:pt>
                <c:pt idx="130">
                  <c:v>33886</c:v>
                </c:pt>
                <c:pt idx="131">
                  <c:v>33887</c:v>
                </c:pt>
                <c:pt idx="132">
                  <c:v>33888</c:v>
                </c:pt>
                <c:pt idx="133">
                  <c:v>33889</c:v>
                </c:pt>
                <c:pt idx="134">
                  <c:v>33890</c:v>
                </c:pt>
                <c:pt idx="135">
                  <c:v>33891</c:v>
                </c:pt>
                <c:pt idx="136">
                  <c:v>33892</c:v>
                </c:pt>
                <c:pt idx="137">
                  <c:v>33893</c:v>
                </c:pt>
                <c:pt idx="138">
                  <c:v>33894</c:v>
                </c:pt>
                <c:pt idx="139">
                  <c:v>33895</c:v>
                </c:pt>
                <c:pt idx="140">
                  <c:v>33896</c:v>
                </c:pt>
                <c:pt idx="141">
                  <c:v>33897</c:v>
                </c:pt>
                <c:pt idx="142">
                  <c:v>33898</c:v>
                </c:pt>
                <c:pt idx="143">
                  <c:v>33899</c:v>
                </c:pt>
                <c:pt idx="144">
                  <c:v>33900</c:v>
                </c:pt>
                <c:pt idx="145">
                  <c:v>33901</c:v>
                </c:pt>
                <c:pt idx="146">
                  <c:v>33902</c:v>
                </c:pt>
                <c:pt idx="147">
                  <c:v>33903</c:v>
                </c:pt>
                <c:pt idx="148">
                  <c:v>33904</c:v>
                </c:pt>
                <c:pt idx="149">
                  <c:v>33905</c:v>
                </c:pt>
                <c:pt idx="150">
                  <c:v>33906</c:v>
                </c:pt>
                <c:pt idx="151">
                  <c:v>33907</c:v>
                </c:pt>
                <c:pt idx="152">
                  <c:v>33908</c:v>
                </c:pt>
                <c:pt idx="153">
                  <c:v>33909</c:v>
                </c:pt>
                <c:pt idx="154">
                  <c:v>33910</c:v>
                </c:pt>
                <c:pt idx="155">
                  <c:v>33911</c:v>
                </c:pt>
                <c:pt idx="156">
                  <c:v>33912</c:v>
                </c:pt>
                <c:pt idx="157">
                  <c:v>33913</c:v>
                </c:pt>
                <c:pt idx="158">
                  <c:v>33914</c:v>
                </c:pt>
                <c:pt idx="159">
                  <c:v>33915</c:v>
                </c:pt>
                <c:pt idx="160">
                  <c:v>33916</c:v>
                </c:pt>
                <c:pt idx="161">
                  <c:v>33917</c:v>
                </c:pt>
                <c:pt idx="162">
                  <c:v>33918</c:v>
                </c:pt>
                <c:pt idx="163">
                  <c:v>33919</c:v>
                </c:pt>
                <c:pt idx="164">
                  <c:v>33920</c:v>
                </c:pt>
                <c:pt idx="165">
                  <c:v>33921</c:v>
                </c:pt>
                <c:pt idx="166">
                  <c:v>33922</c:v>
                </c:pt>
                <c:pt idx="167">
                  <c:v>33923</c:v>
                </c:pt>
                <c:pt idx="168">
                  <c:v>33924</c:v>
                </c:pt>
                <c:pt idx="169">
                  <c:v>33925</c:v>
                </c:pt>
                <c:pt idx="170">
                  <c:v>33926</c:v>
                </c:pt>
                <c:pt idx="171">
                  <c:v>33927</c:v>
                </c:pt>
                <c:pt idx="172">
                  <c:v>33928</c:v>
                </c:pt>
                <c:pt idx="173">
                  <c:v>33929</c:v>
                </c:pt>
                <c:pt idx="174">
                  <c:v>33930</c:v>
                </c:pt>
                <c:pt idx="175">
                  <c:v>33931</c:v>
                </c:pt>
                <c:pt idx="176">
                  <c:v>33932</c:v>
                </c:pt>
                <c:pt idx="177">
                  <c:v>33933</c:v>
                </c:pt>
                <c:pt idx="178">
                  <c:v>33934</c:v>
                </c:pt>
                <c:pt idx="179">
                  <c:v>33935</c:v>
                </c:pt>
                <c:pt idx="180">
                  <c:v>33936</c:v>
                </c:pt>
                <c:pt idx="181">
                  <c:v>33937</c:v>
                </c:pt>
                <c:pt idx="182">
                  <c:v>33938</c:v>
                </c:pt>
                <c:pt idx="183">
                  <c:v>33939</c:v>
                </c:pt>
                <c:pt idx="184">
                  <c:v>33940</c:v>
                </c:pt>
                <c:pt idx="185">
                  <c:v>33941</c:v>
                </c:pt>
                <c:pt idx="186">
                  <c:v>33942</c:v>
                </c:pt>
                <c:pt idx="187">
                  <c:v>33943</c:v>
                </c:pt>
                <c:pt idx="188">
                  <c:v>33944</c:v>
                </c:pt>
                <c:pt idx="189">
                  <c:v>33945</c:v>
                </c:pt>
                <c:pt idx="190">
                  <c:v>33946</c:v>
                </c:pt>
                <c:pt idx="191">
                  <c:v>33947</c:v>
                </c:pt>
                <c:pt idx="192">
                  <c:v>33948</c:v>
                </c:pt>
                <c:pt idx="193">
                  <c:v>33949</c:v>
                </c:pt>
                <c:pt idx="194">
                  <c:v>33950</c:v>
                </c:pt>
                <c:pt idx="195">
                  <c:v>33951</c:v>
                </c:pt>
                <c:pt idx="196">
                  <c:v>33952</c:v>
                </c:pt>
                <c:pt idx="197">
                  <c:v>33953</c:v>
                </c:pt>
                <c:pt idx="198">
                  <c:v>33954</c:v>
                </c:pt>
                <c:pt idx="199">
                  <c:v>33955</c:v>
                </c:pt>
                <c:pt idx="200">
                  <c:v>33956</c:v>
                </c:pt>
                <c:pt idx="201">
                  <c:v>33957</c:v>
                </c:pt>
                <c:pt idx="202">
                  <c:v>33958</c:v>
                </c:pt>
                <c:pt idx="203">
                  <c:v>33959</c:v>
                </c:pt>
                <c:pt idx="204">
                  <c:v>33960</c:v>
                </c:pt>
                <c:pt idx="205">
                  <c:v>33961</c:v>
                </c:pt>
                <c:pt idx="206">
                  <c:v>33962</c:v>
                </c:pt>
                <c:pt idx="207">
                  <c:v>33963</c:v>
                </c:pt>
                <c:pt idx="208">
                  <c:v>33964</c:v>
                </c:pt>
                <c:pt idx="209">
                  <c:v>33965</c:v>
                </c:pt>
                <c:pt idx="210">
                  <c:v>33966</c:v>
                </c:pt>
                <c:pt idx="211">
                  <c:v>33967</c:v>
                </c:pt>
                <c:pt idx="212">
                  <c:v>33968</c:v>
                </c:pt>
                <c:pt idx="213">
                  <c:v>33969</c:v>
                </c:pt>
                <c:pt idx="214">
                  <c:v>33970</c:v>
                </c:pt>
                <c:pt idx="215">
                  <c:v>33971</c:v>
                </c:pt>
                <c:pt idx="216">
                  <c:v>33972</c:v>
                </c:pt>
                <c:pt idx="217">
                  <c:v>33973</c:v>
                </c:pt>
                <c:pt idx="218">
                  <c:v>33974</c:v>
                </c:pt>
                <c:pt idx="219">
                  <c:v>33975</c:v>
                </c:pt>
                <c:pt idx="220">
                  <c:v>33976</c:v>
                </c:pt>
                <c:pt idx="221">
                  <c:v>33977</c:v>
                </c:pt>
                <c:pt idx="222">
                  <c:v>33978</c:v>
                </c:pt>
                <c:pt idx="223">
                  <c:v>33979</c:v>
                </c:pt>
                <c:pt idx="224">
                  <c:v>33980</c:v>
                </c:pt>
                <c:pt idx="225">
                  <c:v>33981</c:v>
                </c:pt>
                <c:pt idx="226">
                  <c:v>33982</c:v>
                </c:pt>
                <c:pt idx="227">
                  <c:v>33983</c:v>
                </c:pt>
                <c:pt idx="228">
                  <c:v>33984</c:v>
                </c:pt>
                <c:pt idx="229">
                  <c:v>33985</c:v>
                </c:pt>
                <c:pt idx="230">
                  <c:v>33986</c:v>
                </c:pt>
                <c:pt idx="231">
                  <c:v>33987</c:v>
                </c:pt>
                <c:pt idx="232">
                  <c:v>33988</c:v>
                </c:pt>
                <c:pt idx="233">
                  <c:v>33989</c:v>
                </c:pt>
                <c:pt idx="234">
                  <c:v>33990</c:v>
                </c:pt>
                <c:pt idx="235">
                  <c:v>33991</c:v>
                </c:pt>
                <c:pt idx="236">
                  <c:v>33992</c:v>
                </c:pt>
                <c:pt idx="237">
                  <c:v>33993</c:v>
                </c:pt>
                <c:pt idx="238">
                  <c:v>33994</c:v>
                </c:pt>
                <c:pt idx="239">
                  <c:v>33995</c:v>
                </c:pt>
                <c:pt idx="240">
                  <c:v>33996</c:v>
                </c:pt>
                <c:pt idx="241">
                  <c:v>33997</c:v>
                </c:pt>
                <c:pt idx="242">
                  <c:v>33998</c:v>
                </c:pt>
                <c:pt idx="243">
                  <c:v>33999</c:v>
                </c:pt>
                <c:pt idx="244">
                  <c:v>34000</c:v>
                </c:pt>
                <c:pt idx="245">
                  <c:v>34001</c:v>
                </c:pt>
                <c:pt idx="246">
                  <c:v>34002</c:v>
                </c:pt>
                <c:pt idx="247">
                  <c:v>34003</c:v>
                </c:pt>
                <c:pt idx="248">
                  <c:v>34004</c:v>
                </c:pt>
                <c:pt idx="249">
                  <c:v>34005</c:v>
                </c:pt>
                <c:pt idx="250">
                  <c:v>34006</c:v>
                </c:pt>
                <c:pt idx="251">
                  <c:v>34007</c:v>
                </c:pt>
                <c:pt idx="252">
                  <c:v>34008</c:v>
                </c:pt>
                <c:pt idx="253">
                  <c:v>34009</c:v>
                </c:pt>
                <c:pt idx="254">
                  <c:v>34010</c:v>
                </c:pt>
                <c:pt idx="255">
                  <c:v>34011</c:v>
                </c:pt>
                <c:pt idx="256">
                  <c:v>34012</c:v>
                </c:pt>
                <c:pt idx="257">
                  <c:v>34013</c:v>
                </c:pt>
                <c:pt idx="258">
                  <c:v>34014</c:v>
                </c:pt>
                <c:pt idx="259">
                  <c:v>34015</c:v>
                </c:pt>
                <c:pt idx="260">
                  <c:v>34016</c:v>
                </c:pt>
                <c:pt idx="261">
                  <c:v>34017</c:v>
                </c:pt>
                <c:pt idx="262">
                  <c:v>34018</c:v>
                </c:pt>
                <c:pt idx="263">
                  <c:v>34019</c:v>
                </c:pt>
                <c:pt idx="264">
                  <c:v>34020</c:v>
                </c:pt>
                <c:pt idx="265">
                  <c:v>34021</c:v>
                </c:pt>
                <c:pt idx="266">
                  <c:v>34022</c:v>
                </c:pt>
                <c:pt idx="267">
                  <c:v>34023</c:v>
                </c:pt>
                <c:pt idx="268">
                  <c:v>34024</c:v>
                </c:pt>
                <c:pt idx="269">
                  <c:v>34025</c:v>
                </c:pt>
                <c:pt idx="270">
                  <c:v>34026</c:v>
                </c:pt>
                <c:pt idx="271">
                  <c:v>34027</c:v>
                </c:pt>
                <c:pt idx="272">
                  <c:v>34028</c:v>
                </c:pt>
                <c:pt idx="273">
                  <c:v>34029</c:v>
                </c:pt>
                <c:pt idx="274">
                  <c:v>34030</c:v>
                </c:pt>
                <c:pt idx="275">
                  <c:v>34031</c:v>
                </c:pt>
                <c:pt idx="276">
                  <c:v>34032</c:v>
                </c:pt>
                <c:pt idx="277">
                  <c:v>34033</c:v>
                </c:pt>
                <c:pt idx="278">
                  <c:v>34034</c:v>
                </c:pt>
                <c:pt idx="279">
                  <c:v>34035</c:v>
                </c:pt>
                <c:pt idx="280">
                  <c:v>34036</c:v>
                </c:pt>
                <c:pt idx="281">
                  <c:v>34037</c:v>
                </c:pt>
                <c:pt idx="282">
                  <c:v>34038</c:v>
                </c:pt>
                <c:pt idx="283">
                  <c:v>34039</c:v>
                </c:pt>
                <c:pt idx="284">
                  <c:v>34040</c:v>
                </c:pt>
                <c:pt idx="285">
                  <c:v>34041</c:v>
                </c:pt>
                <c:pt idx="286">
                  <c:v>34042</c:v>
                </c:pt>
                <c:pt idx="287">
                  <c:v>34043</c:v>
                </c:pt>
                <c:pt idx="288">
                  <c:v>34044</c:v>
                </c:pt>
                <c:pt idx="289">
                  <c:v>34045</c:v>
                </c:pt>
                <c:pt idx="290">
                  <c:v>34046</c:v>
                </c:pt>
                <c:pt idx="291">
                  <c:v>34047</c:v>
                </c:pt>
                <c:pt idx="292">
                  <c:v>34048</c:v>
                </c:pt>
                <c:pt idx="293">
                  <c:v>34049</c:v>
                </c:pt>
                <c:pt idx="294">
                  <c:v>34050</c:v>
                </c:pt>
                <c:pt idx="295">
                  <c:v>34051</c:v>
                </c:pt>
                <c:pt idx="296">
                  <c:v>34052</c:v>
                </c:pt>
                <c:pt idx="297">
                  <c:v>34053</c:v>
                </c:pt>
                <c:pt idx="298">
                  <c:v>34054</c:v>
                </c:pt>
                <c:pt idx="299">
                  <c:v>34055</c:v>
                </c:pt>
                <c:pt idx="300">
                  <c:v>34056</c:v>
                </c:pt>
                <c:pt idx="301">
                  <c:v>34057</c:v>
                </c:pt>
                <c:pt idx="302">
                  <c:v>34058</c:v>
                </c:pt>
                <c:pt idx="303">
                  <c:v>34059</c:v>
                </c:pt>
                <c:pt idx="304">
                  <c:v>34060</c:v>
                </c:pt>
                <c:pt idx="305">
                  <c:v>34061</c:v>
                </c:pt>
                <c:pt idx="306">
                  <c:v>34062</c:v>
                </c:pt>
                <c:pt idx="307">
                  <c:v>34063</c:v>
                </c:pt>
                <c:pt idx="308">
                  <c:v>34064</c:v>
                </c:pt>
                <c:pt idx="309">
                  <c:v>34065</c:v>
                </c:pt>
                <c:pt idx="310">
                  <c:v>34066</c:v>
                </c:pt>
                <c:pt idx="311">
                  <c:v>34067</c:v>
                </c:pt>
                <c:pt idx="312">
                  <c:v>34068</c:v>
                </c:pt>
                <c:pt idx="313">
                  <c:v>34069</c:v>
                </c:pt>
                <c:pt idx="314">
                  <c:v>34070</c:v>
                </c:pt>
                <c:pt idx="315">
                  <c:v>34071</c:v>
                </c:pt>
                <c:pt idx="316">
                  <c:v>34072</c:v>
                </c:pt>
                <c:pt idx="317">
                  <c:v>34073</c:v>
                </c:pt>
                <c:pt idx="318">
                  <c:v>34074</c:v>
                </c:pt>
                <c:pt idx="319">
                  <c:v>34075</c:v>
                </c:pt>
                <c:pt idx="320">
                  <c:v>34076</c:v>
                </c:pt>
                <c:pt idx="321">
                  <c:v>34077</c:v>
                </c:pt>
                <c:pt idx="322">
                  <c:v>34078</c:v>
                </c:pt>
                <c:pt idx="323">
                  <c:v>34079</c:v>
                </c:pt>
                <c:pt idx="324">
                  <c:v>34080</c:v>
                </c:pt>
                <c:pt idx="325">
                  <c:v>34081</c:v>
                </c:pt>
                <c:pt idx="326">
                  <c:v>34082</c:v>
                </c:pt>
                <c:pt idx="327">
                  <c:v>34083</c:v>
                </c:pt>
                <c:pt idx="328">
                  <c:v>34084</c:v>
                </c:pt>
                <c:pt idx="329">
                  <c:v>34085</c:v>
                </c:pt>
                <c:pt idx="330">
                  <c:v>34086</c:v>
                </c:pt>
                <c:pt idx="331">
                  <c:v>34087</c:v>
                </c:pt>
                <c:pt idx="332">
                  <c:v>34088</c:v>
                </c:pt>
                <c:pt idx="333">
                  <c:v>34089</c:v>
                </c:pt>
                <c:pt idx="334">
                  <c:v>34090</c:v>
                </c:pt>
                <c:pt idx="335">
                  <c:v>34091</c:v>
                </c:pt>
                <c:pt idx="336">
                  <c:v>34092</c:v>
                </c:pt>
                <c:pt idx="337">
                  <c:v>34093</c:v>
                </c:pt>
                <c:pt idx="338">
                  <c:v>34094</c:v>
                </c:pt>
                <c:pt idx="339">
                  <c:v>34095</c:v>
                </c:pt>
                <c:pt idx="340">
                  <c:v>34096</c:v>
                </c:pt>
                <c:pt idx="341">
                  <c:v>34097</c:v>
                </c:pt>
                <c:pt idx="342">
                  <c:v>34098</c:v>
                </c:pt>
                <c:pt idx="343">
                  <c:v>34099</c:v>
                </c:pt>
                <c:pt idx="344">
                  <c:v>34100</c:v>
                </c:pt>
                <c:pt idx="345">
                  <c:v>34101</c:v>
                </c:pt>
                <c:pt idx="346">
                  <c:v>34102</c:v>
                </c:pt>
                <c:pt idx="347">
                  <c:v>34103</c:v>
                </c:pt>
                <c:pt idx="348">
                  <c:v>34104</c:v>
                </c:pt>
                <c:pt idx="349">
                  <c:v>34105</c:v>
                </c:pt>
                <c:pt idx="350">
                  <c:v>34106</c:v>
                </c:pt>
                <c:pt idx="351">
                  <c:v>34107</c:v>
                </c:pt>
                <c:pt idx="352">
                  <c:v>34108</c:v>
                </c:pt>
                <c:pt idx="353">
                  <c:v>34109</c:v>
                </c:pt>
                <c:pt idx="354">
                  <c:v>34110</c:v>
                </c:pt>
                <c:pt idx="355">
                  <c:v>34111</c:v>
                </c:pt>
                <c:pt idx="356">
                  <c:v>34112</c:v>
                </c:pt>
                <c:pt idx="357">
                  <c:v>34113</c:v>
                </c:pt>
                <c:pt idx="358">
                  <c:v>34114</c:v>
                </c:pt>
                <c:pt idx="359">
                  <c:v>34115</c:v>
                </c:pt>
                <c:pt idx="360">
                  <c:v>34116</c:v>
                </c:pt>
                <c:pt idx="361">
                  <c:v>34117</c:v>
                </c:pt>
                <c:pt idx="362">
                  <c:v>34118</c:v>
                </c:pt>
                <c:pt idx="363">
                  <c:v>34119</c:v>
                </c:pt>
                <c:pt idx="364">
                  <c:v>34120</c:v>
                </c:pt>
                <c:pt idx="365">
                  <c:v>34121</c:v>
                </c:pt>
              </c:numCache>
            </c:numRef>
          </c:cat>
          <c:val>
            <c:numRef>
              <c:f>体重!$E$518:$E$883</c:f>
              <c:numCache>
                <c:formatCode>General</c:formatCode>
                <c:ptCount val="366"/>
                <c:pt idx="0">
                  <c:v>2293.0500000000002</c:v>
                </c:pt>
                <c:pt idx="1">
                  <c:v>2294.38</c:v>
                </c:pt>
                <c:pt idx="2">
                  <c:v>2295.7600000000002</c:v>
                </c:pt>
                <c:pt idx="3">
                  <c:v>2297.21</c:v>
                </c:pt>
                <c:pt idx="4">
                  <c:v>2298.7199999999998</c:v>
                </c:pt>
                <c:pt idx="5">
                  <c:v>2300.27</c:v>
                </c:pt>
                <c:pt idx="6">
                  <c:v>2301.88</c:v>
                </c:pt>
                <c:pt idx="7">
                  <c:v>2303.54</c:v>
                </c:pt>
                <c:pt idx="8">
                  <c:v>2305.2399999999998</c:v>
                </c:pt>
                <c:pt idx="9">
                  <c:v>2306.9899999999998</c:v>
                </c:pt>
                <c:pt idx="10">
                  <c:v>2308.7800000000002</c:v>
                </c:pt>
                <c:pt idx="11">
                  <c:v>2310.62</c:v>
                </c:pt>
                <c:pt idx="12">
                  <c:v>2312.5100000000002</c:v>
                </c:pt>
                <c:pt idx="13">
                  <c:v>2314.4499999999998</c:v>
                </c:pt>
                <c:pt idx="14">
                  <c:v>2316.4499999999998</c:v>
                </c:pt>
                <c:pt idx="15">
                  <c:v>2318.5</c:v>
                </c:pt>
                <c:pt idx="16">
                  <c:v>2320.62</c:v>
                </c:pt>
                <c:pt idx="17">
                  <c:v>2322.8000000000002</c:v>
                </c:pt>
                <c:pt idx="18">
                  <c:v>2325.06</c:v>
                </c:pt>
                <c:pt idx="19">
                  <c:v>2327.38</c:v>
                </c:pt>
                <c:pt idx="20">
                  <c:v>2329.79</c:v>
                </c:pt>
                <c:pt idx="21">
                  <c:v>2332.2800000000002</c:v>
                </c:pt>
                <c:pt idx="22">
                  <c:v>2334.84</c:v>
                </c:pt>
                <c:pt idx="23">
                  <c:v>2337.4899999999998</c:v>
                </c:pt>
                <c:pt idx="24">
                  <c:v>2340.2199999999998</c:v>
                </c:pt>
                <c:pt idx="25">
                  <c:v>2343.0300000000002</c:v>
                </c:pt>
                <c:pt idx="26">
                  <c:v>2345.92</c:v>
                </c:pt>
                <c:pt idx="27">
                  <c:v>2348.87</c:v>
                </c:pt>
                <c:pt idx="28">
                  <c:v>2351.89</c:v>
                </c:pt>
                <c:pt idx="29">
                  <c:v>2354.96</c:v>
                </c:pt>
                <c:pt idx="30">
                  <c:v>2358.08</c:v>
                </c:pt>
                <c:pt idx="31">
                  <c:v>2361.2199999999998</c:v>
                </c:pt>
                <c:pt idx="32">
                  <c:v>2364.39</c:v>
                </c:pt>
                <c:pt idx="33">
                  <c:v>2367.56</c:v>
                </c:pt>
                <c:pt idx="34">
                  <c:v>2370.73</c:v>
                </c:pt>
                <c:pt idx="35">
                  <c:v>2373.88</c:v>
                </c:pt>
                <c:pt idx="36">
                  <c:v>2377.0100000000002</c:v>
                </c:pt>
                <c:pt idx="37">
                  <c:v>2380.1</c:v>
                </c:pt>
                <c:pt idx="38">
                  <c:v>2383.14</c:v>
                </c:pt>
                <c:pt idx="39">
                  <c:v>2386.14</c:v>
                </c:pt>
                <c:pt idx="40">
                  <c:v>2389.0700000000002</c:v>
                </c:pt>
                <c:pt idx="41">
                  <c:v>2391.9499999999998</c:v>
                </c:pt>
                <c:pt idx="42">
                  <c:v>2394.7600000000002</c:v>
                </c:pt>
                <c:pt idx="43">
                  <c:v>2397.5100000000002</c:v>
                </c:pt>
                <c:pt idx="44">
                  <c:v>2400.1999999999998</c:v>
                </c:pt>
                <c:pt idx="45">
                  <c:v>2402.8200000000002</c:v>
                </c:pt>
                <c:pt idx="46">
                  <c:v>2405.39</c:v>
                </c:pt>
                <c:pt idx="47">
                  <c:v>2407.9</c:v>
                </c:pt>
                <c:pt idx="48">
                  <c:v>2410.35</c:v>
                </c:pt>
                <c:pt idx="49">
                  <c:v>2412.7600000000002</c:v>
                </c:pt>
                <c:pt idx="50">
                  <c:v>2415.13</c:v>
                </c:pt>
                <c:pt idx="51">
                  <c:v>2417.4499999999998</c:v>
                </c:pt>
                <c:pt idx="52">
                  <c:v>2419.75</c:v>
                </c:pt>
                <c:pt idx="53">
                  <c:v>2422.0100000000002</c:v>
                </c:pt>
                <c:pt idx="54">
                  <c:v>2424.2600000000002</c:v>
                </c:pt>
                <c:pt idx="55">
                  <c:v>2426.48</c:v>
                </c:pt>
                <c:pt idx="56">
                  <c:v>2428.69</c:v>
                </c:pt>
                <c:pt idx="57">
                  <c:v>2430.88</c:v>
                </c:pt>
                <c:pt idx="58">
                  <c:v>2433.0700000000002</c:v>
                </c:pt>
                <c:pt idx="59">
                  <c:v>2435.2600000000002</c:v>
                </c:pt>
                <c:pt idx="60">
                  <c:v>2437.44</c:v>
                </c:pt>
                <c:pt idx="61">
                  <c:v>2439.63</c:v>
                </c:pt>
                <c:pt idx="62">
                  <c:v>2441.8200000000002</c:v>
                </c:pt>
                <c:pt idx="63">
                  <c:v>2444.0100000000002</c:v>
                </c:pt>
                <c:pt idx="64">
                  <c:v>2446.2199999999998</c:v>
                </c:pt>
                <c:pt idx="65">
                  <c:v>2448.44</c:v>
                </c:pt>
                <c:pt idx="66">
                  <c:v>2450.67</c:v>
                </c:pt>
                <c:pt idx="67">
                  <c:v>2452.91</c:v>
                </c:pt>
                <c:pt idx="68">
                  <c:v>2455.16</c:v>
                </c:pt>
                <c:pt idx="69">
                  <c:v>2457.4299999999998</c:v>
                </c:pt>
                <c:pt idx="70">
                  <c:v>2459.71</c:v>
                </c:pt>
                <c:pt idx="71">
                  <c:v>2462</c:v>
                </c:pt>
                <c:pt idx="72">
                  <c:v>2464.3000000000002</c:v>
                </c:pt>
                <c:pt idx="73">
                  <c:v>2466.6</c:v>
                </c:pt>
                <c:pt idx="74">
                  <c:v>2468.91</c:v>
                </c:pt>
                <c:pt idx="75">
                  <c:v>2471.21</c:v>
                </c:pt>
                <c:pt idx="76">
                  <c:v>2473.5100000000002</c:v>
                </c:pt>
                <c:pt idx="77">
                  <c:v>2475.8000000000002</c:v>
                </c:pt>
                <c:pt idx="78">
                  <c:v>2478.0700000000002</c:v>
                </c:pt>
                <c:pt idx="79">
                  <c:v>2480.33</c:v>
                </c:pt>
                <c:pt idx="80">
                  <c:v>2482.56</c:v>
                </c:pt>
                <c:pt idx="81">
                  <c:v>2484.7600000000002</c:v>
                </c:pt>
                <c:pt idx="82">
                  <c:v>2486.94</c:v>
                </c:pt>
                <c:pt idx="83">
                  <c:v>2489.09</c:v>
                </c:pt>
                <c:pt idx="84">
                  <c:v>2491.21</c:v>
                </c:pt>
                <c:pt idx="85">
                  <c:v>2493.29</c:v>
                </c:pt>
                <c:pt idx="86">
                  <c:v>2495.34</c:v>
                </c:pt>
                <c:pt idx="87">
                  <c:v>2497.35</c:v>
                </c:pt>
                <c:pt idx="88">
                  <c:v>2499.33</c:v>
                </c:pt>
                <c:pt idx="89">
                  <c:v>2501.2800000000002</c:v>
                </c:pt>
                <c:pt idx="90">
                  <c:v>2503.1999999999998</c:v>
                </c:pt>
                <c:pt idx="91">
                  <c:v>2505.08</c:v>
                </c:pt>
                <c:pt idx="92">
                  <c:v>2506.9299999999998</c:v>
                </c:pt>
                <c:pt idx="93">
                  <c:v>2508.7399999999998</c:v>
                </c:pt>
                <c:pt idx="94">
                  <c:v>2510.5300000000002</c:v>
                </c:pt>
                <c:pt idx="95">
                  <c:v>2512.31</c:v>
                </c:pt>
                <c:pt idx="96">
                  <c:v>2514.09</c:v>
                </c:pt>
                <c:pt idx="97">
                  <c:v>2515.88</c:v>
                </c:pt>
                <c:pt idx="98">
                  <c:v>2517.6999999999998</c:v>
                </c:pt>
                <c:pt idx="99">
                  <c:v>2519.54</c:v>
                </c:pt>
                <c:pt idx="100">
                  <c:v>2521.42</c:v>
                </c:pt>
                <c:pt idx="101">
                  <c:v>2523.35</c:v>
                </c:pt>
                <c:pt idx="102">
                  <c:v>2525.3200000000002</c:v>
                </c:pt>
                <c:pt idx="103">
                  <c:v>2527.35</c:v>
                </c:pt>
                <c:pt idx="104">
                  <c:v>2529.44</c:v>
                </c:pt>
                <c:pt idx="105">
                  <c:v>2531.59</c:v>
                </c:pt>
                <c:pt idx="106">
                  <c:v>2533.8000000000002</c:v>
                </c:pt>
                <c:pt idx="107">
                  <c:v>2536.0700000000002</c:v>
                </c:pt>
                <c:pt idx="108">
                  <c:v>2538.41</c:v>
                </c:pt>
                <c:pt idx="109">
                  <c:v>2540.81</c:v>
                </c:pt>
                <c:pt idx="110">
                  <c:v>2543.29</c:v>
                </c:pt>
                <c:pt idx="111">
                  <c:v>2545.8200000000002</c:v>
                </c:pt>
                <c:pt idx="112">
                  <c:v>2548.4299999999998</c:v>
                </c:pt>
                <c:pt idx="113">
                  <c:v>2551.1</c:v>
                </c:pt>
                <c:pt idx="114">
                  <c:v>2553.84</c:v>
                </c:pt>
                <c:pt idx="115">
                  <c:v>2556.64</c:v>
                </c:pt>
                <c:pt idx="116">
                  <c:v>2559.5100000000002</c:v>
                </c:pt>
                <c:pt idx="117">
                  <c:v>2562.4499999999998</c:v>
                </c:pt>
                <c:pt idx="118">
                  <c:v>2565.44</c:v>
                </c:pt>
                <c:pt idx="119">
                  <c:v>2568.5</c:v>
                </c:pt>
                <c:pt idx="120">
                  <c:v>2571.63</c:v>
                </c:pt>
                <c:pt idx="121">
                  <c:v>2574.81</c:v>
                </c:pt>
                <c:pt idx="122">
                  <c:v>2578.0500000000002</c:v>
                </c:pt>
                <c:pt idx="123">
                  <c:v>2581.35</c:v>
                </c:pt>
                <c:pt idx="124">
                  <c:v>2584.71</c:v>
                </c:pt>
                <c:pt idx="125">
                  <c:v>2588.12</c:v>
                </c:pt>
                <c:pt idx="126">
                  <c:v>2591.58</c:v>
                </c:pt>
                <c:pt idx="127">
                  <c:v>2595.1</c:v>
                </c:pt>
                <c:pt idx="128">
                  <c:v>2598.66</c:v>
                </c:pt>
                <c:pt idx="129">
                  <c:v>2602.2600000000002</c:v>
                </c:pt>
                <c:pt idx="130">
                  <c:v>2605.91</c:v>
                </c:pt>
                <c:pt idx="131">
                  <c:v>2609.6</c:v>
                </c:pt>
                <c:pt idx="132">
                  <c:v>2613.33</c:v>
                </c:pt>
                <c:pt idx="133">
                  <c:v>2617.09</c:v>
                </c:pt>
                <c:pt idx="134">
                  <c:v>2620.89</c:v>
                </c:pt>
                <c:pt idx="135">
                  <c:v>2624.72</c:v>
                </c:pt>
                <c:pt idx="136">
                  <c:v>2628.57</c:v>
                </c:pt>
                <c:pt idx="137">
                  <c:v>2632.45</c:v>
                </c:pt>
                <c:pt idx="138">
                  <c:v>2636.36</c:v>
                </c:pt>
                <c:pt idx="139">
                  <c:v>2640.28</c:v>
                </c:pt>
                <c:pt idx="140">
                  <c:v>2644.22</c:v>
                </c:pt>
                <c:pt idx="141">
                  <c:v>2648.18</c:v>
                </c:pt>
                <c:pt idx="142">
                  <c:v>2652.14</c:v>
                </c:pt>
                <c:pt idx="143">
                  <c:v>2656.12</c:v>
                </c:pt>
                <c:pt idx="144">
                  <c:v>2660.1</c:v>
                </c:pt>
                <c:pt idx="145">
                  <c:v>2664.08</c:v>
                </c:pt>
                <c:pt idx="146">
                  <c:v>2668.07</c:v>
                </c:pt>
                <c:pt idx="147">
                  <c:v>2672.05</c:v>
                </c:pt>
                <c:pt idx="148">
                  <c:v>2676.02</c:v>
                </c:pt>
                <c:pt idx="149">
                  <c:v>2679.99</c:v>
                </c:pt>
                <c:pt idx="150">
                  <c:v>2683.95</c:v>
                </c:pt>
                <c:pt idx="151">
                  <c:v>2687.9</c:v>
                </c:pt>
                <c:pt idx="152">
                  <c:v>2691.84</c:v>
                </c:pt>
                <c:pt idx="153">
                  <c:v>2695.76</c:v>
                </c:pt>
                <c:pt idx="154">
                  <c:v>2699.67</c:v>
                </c:pt>
                <c:pt idx="155">
                  <c:v>2703.55</c:v>
                </c:pt>
                <c:pt idx="156">
                  <c:v>2707.42</c:v>
                </c:pt>
                <c:pt idx="157">
                  <c:v>2711.27</c:v>
                </c:pt>
                <c:pt idx="158">
                  <c:v>2715.1</c:v>
                </c:pt>
                <c:pt idx="159">
                  <c:v>2718.9</c:v>
                </c:pt>
                <c:pt idx="160">
                  <c:v>2722.68</c:v>
                </c:pt>
                <c:pt idx="161">
                  <c:v>2726.44</c:v>
                </c:pt>
                <c:pt idx="162">
                  <c:v>2730.17</c:v>
                </c:pt>
                <c:pt idx="163">
                  <c:v>2733.88</c:v>
                </c:pt>
                <c:pt idx="164">
                  <c:v>2737.56</c:v>
                </c:pt>
                <c:pt idx="165">
                  <c:v>2741.22</c:v>
                </c:pt>
                <c:pt idx="166">
                  <c:v>2744.85</c:v>
                </c:pt>
                <c:pt idx="167">
                  <c:v>2748.45</c:v>
                </c:pt>
                <c:pt idx="168">
                  <c:v>2752.02</c:v>
                </c:pt>
                <c:pt idx="169">
                  <c:v>2755.57</c:v>
                </c:pt>
                <c:pt idx="170">
                  <c:v>2759.08</c:v>
                </c:pt>
                <c:pt idx="171">
                  <c:v>2762.56</c:v>
                </c:pt>
                <c:pt idx="172">
                  <c:v>2766.01</c:v>
                </c:pt>
                <c:pt idx="173">
                  <c:v>2769.43</c:v>
                </c:pt>
                <c:pt idx="174">
                  <c:v>2772.8</c:v>
                </c:pt>
                <c:pt idx="175">
                  <c:v>2776.14</c:v>
                </c:pt>
                <c:pt idx="176">
                  <c:v>2779.43</c:v>
                </c:pt>
                <c:pt idx="177">
                  <c:v>2782.67</c:v>
                </c:pt>
                <c:pt idx="178">
                  <c:v>2785.86</c:v>
                </c:pt>
                <c:pt idx="179">
                  <c:v>2788.98</c:v>
                </c:pt>
                <c:pt idx="180">
                  <c:v>2792.03</c:v>
                </c:pt>
                <c:pt idx="181">
                  <c:v>2795</c:v>
                </c:pt>
                <c:pt idx="182">
                  <c:v>2797.87</c:v>
                </c:pt>
                <c:pt idx="183">
                  <c:v>2800.64</c:v>
                </c:pt>
                <c:pt idx="184">
                  <c:v>2803.73</c:v>
                </c:pt>
                <c:pt idx="185">
                  <c:v>2806.74</c:v>
                </c:pt>
                <c:pt idx="186">
                  <c:v>2809.68</c:v>
                </c:pt>
                <c:pt idx="187">
                  <c:v>2812.54</c:v>
                </c:pt>
                <c:pt idx="188">
                  <c:v>2815.32</c:v>
                </c:pt>
                <c:pt idx="189">
                  <c:v>2818.02</c:v>
                </c:pt>
                <c:pt idx="190">
                  <c:v>2820.64</c:v>
                </c:pt>
                <c:pt idx="191">
                  <c:v>2823.17</c:v>
                </c:pt>
                <c:pt idx="192">
                  <c:v>2825.61</c:v>
                </c:pt>
                <c:pt idx="193">
                  <c:v>2827.97</c:v>
                </c:pt>
                <c:pt idx="194">
                  <c:v>2830.24</c:v>
                </c:pt>
                <c:pt idx="195">
                  <c:v>2832.43</c:v>
                </c:pt>
                <c:pt idx="196">
                  <c:v>2834.52</c:v>
                </c:pt>
                <c:pt idx="197">
                  <c:v>2836.52</c:v>
                </c:pt>
                <c:pt idx="198">
                  <c:v>2838.43</c:v>
                </c:pt>
                <c:pt idx="199">
                  <c:v>2840.25</c:v>
                </c:pt>
                <c:pt idx="200">
                  <c:v>2841.97</c:v>
                </c:pt>
                <c:pt idx="201">
                  <c:v>2843.6</c:v>
                </c:pt>
                <c:pt idx="202">
                  <c:v>2845.14</c:v>
                </c:pt>
                <c:pt idx="203">
                  <c:v>2846.58</c:v>
                </c:pt>
                <c:pt idx="204">
                  <c:v>2847.93</c:v>
                </c:pt>
                <c:pt idx="205">
                  <c:v>2849.18</c:v>
                </c:pt>
                <c:pt idx="206">
                  <c:v>2850.34</c:v>
                </c:pt>
                <c:pt idx="207">
                  <c:v>2851.4</c:v>
                </c:pt>
                <c:pt idx="208">
                  <c:v>2852.36</c:v>
                </c:pt>
                <c:pt idx="209">
                  <c:v>2853.23</c:v>
                </c:pt>
                <c:pt idx="210">
                  <c:v>2854</c:v>
                </c:pt>
                <c:pt idx="211">
                  <c:v>2854.68</c:v>
                </c:pt>
                <c:pt idx="212">
                  <c:v>2855.26</c:v>
                </c:pt>
                <c:pt idx="213">
                  <c:v>2855.75</c:v>
                </c:pt>
                <c:pt idx="214">
                  <c:v>2856.14</c:v>
                </c:pt>
                <c:pt idx="215">
                  <c:v>2856.44</c:v>
                </c:pt>
                <c:pt idx="216">
                  <c:v>2856.65</c:v>
                </c:pt>
                <c:pt idx="217">
                  <c:v>2856.76</c:v>
                </c:pt>
                <c:pt idx="218">
                  <c:v>2856.79</c:v>
                </c:pt>
                <c:pt idx="219">
                  <c:v>2856.72</c:v>
                </c:pt>
                <c:pt idx="220">
                  <c:v>2856.56</c:v>
                </c:pt>
                <c:pt idx="221">
                  <c:v>2856.31</c:v>
                </c:pt>
                <c:pt idx="222">
                  <c:v>2855.97</c:v>
                </c:pt>
                <c:pt idx="223">
                  <c:v>2855.55</c:v>
                </c:pt>
                <c:pt idx="224">
                  <c:v>2855.04</c:v>
                </c:pt>
                <c:pt idx="225">
                  <c:v>2854.45</c:v>
                </c:pt>
                <c:pt idx="226">
                  <c:v>2853.78</c:v>
                </c:pt>
                <c:pt idx="227">
                  <c:v>2853.02</c:v>
                </c:pt>
                <c:pt idx="228">
                  <c:v>2852.18</c:v>
                </c:pt>
                <c:pt idx="229">
                  <c:v>2851.27</c:v>
                </c:pt>
                <c:pt idx="230">
                  <c:v>2850.28</c:v>
                </c:pt>
                <c:pt idx="231">
                  <c:v>2849.22</c:v>
                </c:pt>
                <c:pt idx="232">
                  <c:v>2848.09</c:v>
                </c:pt>
                <c:pt idx="233">
                  <c:v>2846.88</c:v>
                </c:pt>
                <c:pt idx="234">
                  <c:v>2845.61</c:v>
                </c:pt>
                <c:pt idx="235">
                  <c:v>2844.28</c:v>
                </c:pt>
                <c:pt idx="236">
                  <c:v>2842.88</c:v>
                </c:pt>
                <c:pt idx="237">
                  <c:v>2841.42</c:v>
                </c:pt>
                <c:pt idx="238">
                  <c:v>2839.9</c:v>
                </c:pt>
                <c:pt idx="239">
                  <c:v>2838.33</c:v>
                </c:pt>
                <c:pt idx="240">
                  <c:v>2836.71</c:v>
                </c:pt>
                <c:pt idx="241">
                  <c:v>2835.03</c:v>
                </c:pt>
                <c:pt idx="242">
                  <c:v>2833.31</c:v>
                </c:pt>
                <c:pt idx="243">
                  <c:v>2831.55</c:v>
                </c:pt>
                <c:pt idx="244">
                  <c:v>2829.74</c:v>
                </c:pt>
                <c:pt idx="245">
                  <c:v>2827.9</c:v>
                </c:pt>
                <c:pt idx="246">
                  <c:v>2826.02</c:v>
                </c:pt>
                <c:pt idx="247">
                  <c:v>2824.12</c:v>
                </c:pt>
                <c:pt idx="248">
                  <c:v>2822.18</c:v>
                </c:pt>
                <c:pt idx="249">
                  <c:v>2820.22</c:v>
                </c:pt>
                <c:pt idx="250">
                  <c:v>2818.24</c:v>
                </c:pt>
                <c:pt idx="251">
                  <c:v>2816.24</c:v>
                </c:pt>
                <c:pt idx="252">
                  <c:v>2814.23</c:v>
                </c:pt>
                <c:pt idx="253">
                  <c:v>2812.21</c:v>
                </c:pt>
                <c:pt idx="254">
                  <c:v>2810.18</c:v>
                </c:pt>
                <c:pt idx="255">
                  <c:v>2808.15</c:v>
                </c:pt>
                <c:pt idx="256">
                  <c:v>2806.11</c:v>
                </c:pt>
                <c:pt idx="257">
                  <c:v>2804.08</c:v>
                </c:pt>
                <c:pt idx="258">
                  <c:v>2802.06</c:v>
                </c:pt>
                <c:pt idx="259">
                  <c:v>2800.05</c:v>
                </c:pt>
                <c:pt idx="260">
                  <c:v>2798.06</c:v>
                </c:pt>
                <c:pt idx="261">
                  <c:v>2796.08</c:v>
                </c:pt>
                <c:pt idx="262">
                  <c:v>2794.12</c:v>
                </c:pt>
                <c:pt idx="263">
                  <c:v>2792.19</c:v>
                </c:pt>
                <c:pt idx="264">
                  <c:v>2790.28</c:v>
                </c:pt>
                <c:pt idx="265">
                  <c:v>2788.41</c:v>
                </c:pt>
                <c:pt idx="266">
                  <c:v>2786.57</c:v>
                </c:pt>
                <c:pt idx="267">
                  <c:v>2784.77</c:v>
                </c:pt>
                <c:pt idx="268">
                  <c:v>2783.01</c:v>
                </c:pt>
                <c:pt idx="269">
                  <c:v>2781.3</c:v>
                </c:pt>
                <c:pt idx="270">
                  <c:v>2779.63</c:v>
                </c:pt>
                <c:pt idx="271">
                  <c:v>2778.01</c:v>
                </c:pt>
                <c:pt idx="272">
                  <c:v>2776.44</c:v>
                </c:pt>
                <c:pt idx="273">
                  <c:v>2774.92</c:v>
                </c:pt>
                <c:pt idx="274">
                  <c:v>2773.47</c:v>
                </c:pt>
                <c:pt idx="275">
                  <c:v>2772.07</c:v>
                </c:pt>
                <c:pt idx="276">
                  <c:v>2770.73</c:v>
                </c:pt>
                <c:pt idx="277">
                  <c:v>2769.46</c:v>
                </c:pt>
                <c:pt idx="278">
                  <c:v>2768.25</c:v>
                </c:pt>
                <c:pt idx="279">
                  <c:v>2767.1</c:v>
                </c:pt>
                <c:pt idx="280">
                  <c:v>2766.03</c:v>
                </c:pt>
                <c:pt idx="281">
                  <c:v>2765.03</c:v>
                </c:pt>
                <c:pt idx="282">
                  <c:v>2764.09</c:v>
                </c:pt>
                <c:pt idx="283">
                  <c:v>2763.23</c:v>
                </c:pt>
                <c:pt idx="284">
                  <c:v>2762.45</c:v>
                </c:pt>
                <c:pt idx="285">
                  <c:v>2761.73</c:v>
                </c:pt>
                <c:pt idx="286">
                  <c:v>2761.1</c:v>
                </c:pt>
                <c:pt idx="287">
                  <c:v>2760.53</c:v>
                </c:pt>
                <c:pt idx="288">
                  <c:v>2760.05</c:v>
                </c:pt>
                <c:pt idx="289">
                  <c:v>2759.64</c:v>
                </c:pt>
                <c:pt idx="290">
                  <c:v>2759.31</c:v>
                </c:pt>
                <c:pt idx="291">
                  <c:v>2759.05</c:v>
                </c:pt>
                <c:pt idx="292">
                  <c:v>2758.87</c:v>
                </c:pt>
                <c:pt idx="293">
                  <c:v>2758.77</c:v>
                </c:pt>
                <c:pt idx="294">
                  <c:v>2758.75</c:v>
                </c:pt>
                <c:pt idx="295">
                  <c:v>2758.8</c:v>
                </c:pt>
                <c:pt idx="296">
                  <c:v>2758.93</c:v>
                </c:pt>
                <c:pt idx="297">
                  <c:v>2759.14</c:v>
                </c:pt>
                <c:pt idx="298">
                  <c:v>2759.42</c:v>
                </c:pt>
                <c:pt idx="299">
                  <c:v>2759.77</c:v>
                </c:pt>
                <c:pt idx="300">
                  <c:v>2760.2</c:v>
                </c:pt>
                <c:pt idx="301">
                  <c:v>2760.7</c:v>
                </c:pt>
                <c:pt idx="302">
                  <c:v>2761.28</c:v>
                </c:pt>
                <c:pt idx="303">
                  <c:v>2761.92</c:v>
                </c:pt>
                <c:pt idx="304">
                  <c:v>2762.64</c:v>
                </c:pt>
                <c:pt idx="305">
                  <c:v>2763.4</c:v>
                </c:pt>
                <c:pt idx="306">
                  <c:v>2764.18</c:v>
                </c:pt>
                <c:pt idx="307">
                  <c:v>2764.97</c:v>
                </c:pt>
                <c:pt idx="308">
                  <c:v>2765.78</c:v>
                </c:pt>
                <c:pt idx="309">
                  <c:v>2766.61</c:v>
                </c:pt>
                <c:pt idx="310">
                  <c:v>2767.44</c:v>
                </c:pt>
                <c:pt idx="311">
                  <c:v>2768.28</c:v>
                </c:pt>
                <c:pt idx="312">
                  <c:v>2769.13</c:v>
                </c:pt>
                <c:pt idx="313">
                  <c:v>2769.98</c:v>
                </c:pt>
                <c:pt idx="314">
                  <c:v>2770.83</c:v>
                </c:pt>
                <c:pt idx="315">
                  <c:v>2771.68</c:v>
                </c:pt>
                <c:pt idx="316">
                  <c:v>2772.53</c:v>
                </c:pt>
                <c:pt idx="317">
                  <c:v>2773.38</c:v>
                </c:pt>
                <c:pt idx="318">
                  <c:v>2774.22</c:v>
                </c:pt>
                <c:pt idx="319">
                  <c:v>2775.06</c:v>
                </c:pt>
                <c:pt idx="320">
                  <c:v>2775.88</c:v>
                </c:pt>
                <c:pt idx="321">
                  <c:v>2776.7</c:v>
                </c:pt>
                <c:pt idx="322">
                  <c:v>2777.51</c:v>
                </c:pt>
                <c:pt idx="323">
                  <c:v>2778.31</c:v>
                </c:pt>
                <c:pt idx="324">
                  <c:v>2779.09</c:v>
                </c:pt>
                <c:pt idx="325">
                  <c:v>2779.87</c:v>
                </c:pt>
                <c:pt idx="326">
                  <c:v>2780.63</c:v>
                </c:pt>
                <c:pt idx="327">
                  <c:v>2781.37</c:v>
                </c:pt>
                <c:pt idx="328">
                  <c:v>2782.1</c:v>
                </c:pt>
                <c:pt idx="329">
                  <c:v>2782.81</c:v>
                </c:pt>
                <c:pt idx="330">
                  <c:v>2783.5</c:v>
                </c:pt>
                <c:pt idx="331">
                  <c:v>2784.18</c:v>
                </c:pt>
                <c:pt idx="332">
                  <c:v>2784.84</c:v>
                </c:pt>
                <c:pt idx="333">
                  <c:v>2785.47</c:v>
                </c:pt>
                <c:pt idx="334">
                  <c:v>2786.09</c:v>
                </c:pt>
                <c:pt idx="335">
                  <c:v>2786.69</c:v>
                </c:pt>
                <c:pt idx="336">
                  <c:v>2787.27</c:v>
                </c:pt>
                <c:pt idx="337">
                  <c:v>2787.82</c:v>
                </c:pt>
                <c:pt idx="338">
                  <c:v>2788.36</c:v>
                </c:pt>
                <c:pt idx="339">
                  <c:v>2788.87</c:v>
                </c:pt>
                <c:pt idx="340">
                  <c:v>2789.36</c:v>
                </c:pt>
                <c:pt idx="341">
                  <c:v>2789.83</c:v>
                </c:pt>
                <c:pt idx="342">
                  <c:v>2790.27</c:v>
                </c:pt>
                <c:pt idx="343">
                  <c:v>2790.69</c:v>
                </c:pt>
                <c:pt idx="344">
                  <c:v>2791.08</c:v>
                </c:pt>
                <c:pt idx="345">
                  <c:v>2791.45</c:v>
                </c:pt>
                <c:pt idx="346">
                  <c:v>2791.8</c:v>
                </c:pt>
                <c:pt idx="347">
                  <c:v>2792.12</c:v>
                </c:pt>
                <c:pt idx="348">
                  <c:v>2792.41</c:v>
                </c:pt>
                <c:pt idx="349">
                  <c:v>2792.68</c:v>
                </c:pt>
                <c:pt idx="350">
                  <c:v>2792.92</c:v>
                </c:pt>
                <c:pt idx="351">
                  <c:v>2793.14</c:v>
                </c:pt>
                <c:pt idx="352">
                  <c:v>2793.33</c:v>
                </c:pt>
                <c:pt idx="353">
                  <c:v>2793.49</c:v>
                </c:pt>
                <c:pt idx="354">
                  <c:v>2793.63</c:v>
                </c:pt>
                <c:pt idx="355">
                  <c:v>2793.74</c:v>
                </c:pt>
                <c:pt idx="356">
                  <c:v>2793.82</c:v>
                </c:pt>
                <c:pt idx="357">
                  <c:v>2793.88</c:v>
                </c:pt>
                <c:pt idx="358">
                  <c:v>2793.91</c:v>
                </c:pt>
                <c:pt idx="359">
                  <c:v>2793.91</c:v>
                </c:pt>
                <c:pt idx="360">
                  <c:v>2793.88</c:v>
                </c:pt>
                <c:pt idx="361">
                  <c:v>2793.83</c:v>
                </c:pt>
                <c:pt idx="362">
                  <c:v>2793.75</c:v>
                </c:pt>
                <c:pt idx="363">
                  <c:v>2793.64</c:v>
                </c:pt>
                <c:pt idx="364">
                  <c:v>2793.5</c:v>
                </c:pt>
                <c:pt idx="365">
                  <c:v>2793.37</c:v>
                </c:pt>
              </c:numCache>
            </c:numRef>
          </c:val>
          <c:smooth val="1"/>
        </c:ser>
        <c:ser>
          <c:idx val="1"/>
          <c:order val="2"/>
          <c:tx>
            <c:strRef>
              <c:f>体重!$D$1</c:f>
              <c:strCache>
                <c:ptCount val="1"/>
                <c:pt idx="0">
                  <c:v>Weight2</c:v>
                </c:pt>
              </c:strCache>
            </c:strRef>
          </c:tx>
          <c:spPr>
            <a:ln>
              <a:solidFill>
                <a:srgbClr val="00B050"/>
              </a:solidFill>
            </a:ln>
          </c:spPr>
          <c:marker>
            <c:symbol val="none"/>
          </c:marker>
          <c:cat>
            <c:numRef>
              <c:f>体重!$A$518:$A$883</c:f>
              <c:numCache>
                <c:formatCode>m/d/yyyy\ h:mm</c:formatCode>
                <c:ptCount val="366"/>
                <c:pt idx="0">
                  <c:v>33756</c:v>
                </c:pt>
                <c:pt idx="1">
                  <c:v>33757</c:v>
                </c:pt>
                <c:pt idx="2">
                  <c:v>33758</c:v>
                </c:pt>
                <c:pt idx="3">
                  <c:v>33759</c:v>
                </c:pt>
                <c:pt idx="4">
                  <c:v>33760</c:v>
                </c:pt>
                <c:pt idx="5">
                  <c:v>33761</c:v>
                </c:pt>
                <c:pt idx="6">
                  <c:v>33762</c:v>
                </c:pt>
                <c:pt idx="7">
                  <c:v>33763</c:v>
                </c:pt>
                <c:pt idx="8">
                  <c:v>33764</c:v>
                </c:pt>
                <c:pt idx="9">
                  <c:v>33765</c:v>
                </c:pt>
                <c:pt idx="10">
                  <c:v>33766</c:v>
                </c:pt>
                <c:pt idx="11">
                  <c:v>33767</c:v>
                </c:pt>
                <c:pt idx="12">
                  <c:v>33768</c:v>
                </c:pt>
                <c:pt idx="13">
                  <c:v>33769</c:v>
                </c:pt>
                <c:pt idx="14">
                  <c:v>33770</c:v>
                </c:pt>
                <c:pt idx="15">
                  <c:v>33771</c:v>
                </c:pt>
                <c:pt idx="16">
                  <c:v>33772</c:v>
                </c:pt>
                <c:pt idx="17">
                  <c:v>33773</c:v>
                </c:pt>
                <c:pt idx="18">
                  <c:v>33774</c:v>
                </c:pt>
                <c:pt idx="19">
                  <c:v>33775</c:v>
                </c:pt>
                <c:pt idx="20">
                  <c:v>33776</c:v>
                </c:pt>
                <c:pt idx="21">
                  <c:v>33777</c:v>
                </c:pt>
                <c:pt idx="22">
                  <c:v>33778</c:v>
                </c:pt>
                <c:pt idx="23">
                  <c:v>33779</c:v>
                </c:pt>
                <c:pt idx="24">
                  <c:v>33780</c:v>
                </c:pt>
                <c:pt idx="25">
                  <c:v>33781</c:v>
                </c:pt>
                <c:pt idx="26">
                  <c:v>33782</c:v>
                </c:pt>
                <c:pt idx="27">
                  <c:v>33783</c:v>
                </c:pt>
                <c:pt idx="28">
                  <c:v>33784</c:v>
                </c:pt>
                <c:pt idx="29">
                  <c:v>33785</c:v>
                </c:pt>
                <c:pt idx="30">
                  <c:v>33786</c:v>
                </c:pt>
                <c:pt idx="31">
                  <c:v>33787</c:v>
                </c:pt>
                <c:pt idx="32">
                  <c:v>33788</c:v>
                </c:pt>
                <c:pt idx="33">
                  <c:v>33789</c:v>
                </c:pt>
                <c:pt idx="34">
                  <c:v>33790</c:v>
                </c:pt>
                <c:pt idx="35">
                  <c:v>33791</c:v>
                </c:pt>
                <c:pt idx="36">
                  <c:v>33792</c:v>
                </c:pt>
                <c:pt idx="37">
                  <c:v>33793</c:v>
                </c:pt>
                <c:pt idx="38">
                  <c:v>33794</c:v>
                </c:pt>
                <c:pt idx="39">
                  <c:v>33795</c:v>
                </c:pt>
                <c:pt idx="40">
                  <c:v>33796</c:v>
                </c:pt>
                <c:pt idx="41">
                  <c:v>33797</c:v>
                </c:pt>
                <c:pt idx="42">
                  <c:v>33798</c:v>
                </c:pt>
                <c:pt idx="43">
                  <c:v>33799</c:v>
                </c:pt>
                <c:pt idx="44">
                  <c:v>33800</c:v>
                </c:pt>
                <c:pt idx="45">
                  <c:v>33801</c:v>
                </c:pt>
                <c:pt idx="46">
                  <c:v>33802</c:v>
                </c:pt>
                <c:pt idx="47">
                  <c:v>33803</c:v>
                </c:pt>
                <c:pt idx="48">
                  <c:v>33804</c:v>
                </c:pt>
                <c:pt idx="49">
                  <c:v>33805</c:v>
                </c:pt>
                <c:pt idx="50">
                  <c:v>33806</c:v>
                </c:pt>
                <c:pt idx="51">
                  <c:v>33807</c:v>
                </c:pt>
                <c:pt idx="52">
                  <c:v>33808</c:v>
                </c:pt>
                <c:pt idx="53">
                  <c:v>33809</c:v>
                </c:pt>
                <c:pt idx="54">
                  <c:v>33810</c:v>
                </c:pt>
                <c:pt idx="55">
                  <c:v>33811</c:v>
                </c:pt>
                <c:pt idx="56">
                  <c:v>33812</c:v>
                </c:pt>
                <c:pt idx="57">
                  <c:v>33813</c:v>
                </c:pt>
                <c:pt idx="58">
                  <c:v>33814</c:v>
                </c:pt>
                <c:pt idx="59">
                  <c:v>33815</c:v>
                </c:pt>
                <c:pt idx="60">
                  <c:v>33816</c:v>
                </c:pt>
                <c:pt idx="61">
                  <c:v>33817</c:v>
                </c:pt>
                <c:pt idx="62">
                  <c:v>33818</c:v>
                </c:pt>
                <c:pt idx="63">
                  <c:v>33819</c:v>
                </c:pt>
                <c:pt idx="64">
                  <c:v>33820</c:v>
                </c:pt>
                <c:pt idx="65">
                  <c:v>33821</c:v>
                </c:pt>
                <c:pt idx="66">
                  <c:v>33822</c:v>
                </c:pt>
                <c:pt idx="67">
                  <c:v>33823</c:v>
                </c:pt>
                <c:pt idx="68">
                  <c:v>33824</c:v>
                </c:pt>
                <c:pt idx="69">
                  <c:v>33825</c:v>
                </c:pt>
                <c:pt idx="70">
                  <c:v>33826</c:v>
                </c:pt>
                <c:pt idx="71">
                  <c:v>33827</c:v>
                </c:pt>
                <c:pt idx="72">
                  <c:v>33828</c:v>
                </c:pt>
                <c:pt idx="73">
                  <c:v>33829</c:v>
                </c:pt>
                <c:pt idx="74">
                  <c:v>33830</c:v>
                </c:pt>
                <c:pt idx="75">
                  <c:v>33831</c:v>
                </c:pt>
                <c:pt idx="76">
                  <c:v>33832</c:v>
                </c:pt>
                <c:pt idx="77">
                  <c:v>33833</c:v>
                </c:pt>
                <c:pt idx="78">
                  <c:v>33834</c:v>
                </c:pt>
                <c:pt idx="79">
                  <c:v>33835</c:v>
                </c:pt>
                <c:pt idx="80">
                  <c:v>33836</c:v>
                </c:pt>
                <c:pt idx="81">
                  <c:v>33837</c:v>
                </c:pt>
                <c:pt idx="82">
                  <c:v>33838</c:v>
                </c:pt>
                <c:pt idx="83">
                  <c:v>33839</c:v>
                </c:pt>
                <c:pt idx="84">
                  <c:v>33840</c:v>
                </c:pt>
                <c:pt idx="85">
                  <c:v>33841</c:v>
                </c:pt>
                <c:pt idx="86">
                  <c:v>33842</c:v>
                </c:pt>
                <c:pt idx="87">
                  <c:v>33843</c:v>
                </c:pt>
                <c:pt idx="88">
                  <c:v>33844</c:v>
                </c:pt>
                <c:pt idx="89">
                  <c:v>33845</c:v>
                </c:pt>
                <c:pt idx="90">
                  <c:v>33846</c:v>
                </c:pt>
                <c:pt idx="91">
                  <c:v>33847</c:v>
                </c:pt>
                <c:pt idx="92">
                  <c:v>33848</c:v>
                </c:pt>
                <c:pt idx="93">
                  <c:v>33849</c:v>
                </c:pt>
                <c:pt idx="94">
                  <c:v>33850</c:v>
                </c:pt>
                <c:pt idx="95">
                  <c:v>33851</c:v>
                </c:pt>
                <c:pt idx="96">
                  <c:v>33852</c:v>
                </c:pt>
                <c:pt idx="97">
                  <c:v>33853</c:v>
                </c:pt>
                <c:pt idx="98">
                  <c:v>33854</c:v>
                </c:pt>
                <c:pt idx="99">
                  <c:v>33855</c:v>
                </c:pt>
                <c:pt idx="100">
                  <c:v>33856</c:v>
                </c:pt>
                <c:pt idx="101">
                  <c:v>33857</c:v>
                </c:pt>
                <c:pt idx="102">
                  <c:v>33858</c:v>
                </c:pt>
                <c:pt idx="103">
                  <c:v>33859</c:v>
                </c:pt>
                <c:pt idx="104">
                  <c:v>33860</c:v>
                </c:pt>
                <c:pt idx="105">
                  <c:v>33861</c:v>
                </c:pt>
                <c:pt idx="106">
                  <c:v>33862</c:v>
                </c:pt>
                <c:pt idx="107">
                  <c:v>33863</c:v>
                </c:pt>
                <c:pt idx="108">
                  <c:v>33864</c:v>
                </c:pt>
                <c:pt idx="109">
                  <c:v>33865</c:v>
                </c:pt>
                <c:pt idx="110">
                  <c:v>33866</c:v>
                </c:pt>
                <c:pt idx="111">
                  <c:v>33867</c:v>
                </c:pt>
                <c:pt idx="112">
                  <c:v>33868</c:v>
                </c:pt>
                <c:pt idx="113">
                  <c:v>33869</c:v>
                </c:pt>
                <c:pt idx="114">
                  <c:v>33870</c:v>
                </c:pt>
                <c:pt idx="115">
                  <c:v>33871</c:v>
                </c:pt>
                <c:pt idx="116">
                  <c:v>33872</c:v>
                </c:pt>
                <c:pt idx="117">
                  <c:v>33873</c:v>
                </c:pt>
                <c:pt idx="118">
                  <c:v>33874</c:v>
                </c:pt>
                <c:pt idx="119">
                  <c:v>33875</c:v>
                </c:pt>
                <c:pt idx="120">
                  <c:v>33876</c:v>
                </c:pt>
                <c:pt idx="121">
                  <c:v>33877</c:v>
                </c:pt>
                <c:pt idx="122">
                  <c:v>33878</c:v>
                </c:pt>
                <c:pt idx="123">
                  <c:v>33879</c:v>
                </c:pt>
                <c:pt idx="124">
                  <c:v>33880</c:v>
                </c:pt>
                <c:pt idx="125">
                  <c:v>33881</c:v>
                </c:pt>
                <c:pt idx="126">
                  <c:v>33882</c:v>
                </c:pt>
                <c:pt idx="127">
                  <c:v>33883</c:v>
                </c:pt>
                <c:pt idx="128">
                  <c:v>33884</c:v>
                </c:pt>
                <c:pt idx="129">
                  <c:v>33885</c:v>
                </c:pt>
                <c:pt idx="130">
                  <c:v>33886</c:v>
                </c:pt>
                <c:pt idx="131">
                  <c:v>33887</c:v>
                </c:pt>
                <c:pt idx="132">
                  <c:v>33888</c:v>
                </c:pt>
                <c:pt idx="133">
                  <c:v>33889</c:v>
                </c:pt>
                <c:pt idx="134">
                  <c:v>33890</c:v>
                </c:pt>
                <c:pt idx="135">
                  <c:v>33891</c:v>
                </c:pt>
                <c:pt idx="136">
                  <c:v>33892</c:v>
                </c:pt>
                <c:pt idx="137">
                  <c:v>33893</c:v>
                </c:pt>
                <c:pt idx="138">
                  <c:v>33894</c:v>
                </c:pt>
                <c:pt idx="139">
                  <c:v>33895</c:v>
                </c:pt>
                <c:pt idx="140">
                  <c:v>33896</c:v>
                </c:pt>
                <c:pt idx="141">
                  <c:v>33897</c:v>
                </c:pt>
                <c:pt idx="142">
                  <c:v>33898</c:v>
                </c:pt>
                <c:pt idx="143">
                  <c:v>33899</c:v>
                </c:pt>
                <c:pt idx="144">
                  <c:v>33900</c:v>
                </c:pt>
                <c:pt idx="145">
                  <c:v>33901</c:v>
                </c:pt>
                <c:pt idx="146">
                  <c:v>33902</c:v>
                </c:pt>
                <c:pt idx="147">
                  <c:v>33903</c:v>
                </c:pt>
                <c:pt idx="148">
                  <c:v>33904</c:v>
                </c:pt>
                <c:pt idx="149">
                  <c:v>33905</c:v>
                </c:pt>
                <c:pt idx="150">
                  <c:v>33906</c:v>
                </c:pt>
                <c:pt idx="151">
                  <c:v>33907</c:v>
                </c:pt>
                <c:pt idx="152">
                  <c:v>33908</c:v>
                </c:pt>
                <c:pt idx="153">
                  <c:v>33909</c:v>
                </c:pt>
                <c:pt idx="154">
                  <c:v>33910</c:v>
                </c:pt>
                <c:pt idx="155">
                  <c:v>33911</c:v>
                </c:pt>
                <c:pt idx="156">
                  <c:v>33912</c:v>
                </c:pt>
                <c:pt idx="157">
                  <c:v>33913</c:v>
                </c:pt>
                <c:pt idx="158">
                  <c:v>33914</c:v>
                </c:pt>
                <c:pt idx="159">
                  <c:v>33915</c:v>
                </c:pt>
                <c:pt idx="160">
                  <c:v>33916</c:v>
                </c:pt>
                <c:pt idx="161">
                  <c:v>33917</c:v>
                </c:pt>
                <c:pt idx="162">
                  <c:v>33918</c:v>
                </c:pt>
                <c:pt idx="163">
                  <c:v>33919</c:v>
                </c:pt>
                <c:pt idx="164">
                  <c:v>33920</c:v>
                </c:pt>
                <c:pt idx="165">
                  <c:v>33921</c:v>
                </c:pt>
                <c:pt idx="166">
                  <c:v>33922</c:v>
                </c:pt>
                <c:pt idx="167">
                  <c:v>33923</c:v>
                </c:pt>
                <c:pt idx="168">
                  <c:v>33924</c:v>
                </c:pt>
                <c:pt idx="169">
                  <c:v>33925</c:v>
                </c:pt>
                <c:pt idx="170">
                  <c:v>33926</c:v>
                </c:pt>
                <c:pt idx="171">
                  <c:v>33927</c:v>
                </c:pt>
                <c:pt idx="172">
                  <c:v>33928</c:v>
                </c:pt>
                <c:pt idx="173">
                  <c:v>33929</c:v>
                </c:pt>
                <c:pt idx="174">
                  <c:v>33930</c:v>
                </c:pt>
                <c:pt idx="175">
                  <c:v>33931</c:v>
                </c:pt>
                <c:pt idx="176">
                  <c:v>33932</c:v>
                </c:pt>
                <c:pt idx="177">
                  <c:v>33933</c:v>
                </c:pt>
                <c:pt idx="178">
                  <c:v>33934</c:v>
                </c:pt>
                <c:pt idx="179">
                  <c:v>33935</c:v>
                </c:pt>
                <c:pt idx="180">
                  <c:v>33936</c:v>
                </c:pt>
                <c:pt idx="181">
                  <c:v>33937</c:v>
                </c:pt>
                <c:pt idx="182">
                  <c:v>33938</c:v>
                </c:pt>
                <c:pt idx="183">
                  <c:v>33939</c:v>
                </c:pt>
                <c:pt idx="184">
                  <c:v>33940</c:v>
                </c:pt>
                <c:pt idx="185">
                  <c:v>33941</c:v>
                </c:pt>
                <c:pt idx="186">
                  <c:v>33942</c:v>
                </c:pt>
                <c:pt idx="187">
                  <c:v>33943</c:v>
                </c:pt>
                <c:pt idx="188">
                  <c:v>33944</c:v>
                </c:pt>
                <c:pt idx="189">
                  <c:v>33945</c:v>
                </c:pt>
                <c:pt idx="190">
                  <c:v>33946</c:v>
                </c:pt>
                <c:pt idx="191">
                  <c:v>33947</c:v>
                </c:pt>
                <c:pt idx="192">
                  <c:v>33948</c:v>
                </c:pt>
                <c:pt idx="193">
                  <c:v>33949</c:v>
                </c:pt>
                <c:pt idx="194">
                  <c:v>33950</c:v>
                </c:pt>
                <c:pt idx="195">
                  <c:v>33951</c:v>
                </c:pt>
                <c:pt idx="196">
                  <c:v>33952</c:v>
                </c:pt>
                <c:pt idx="197">
                  <c:v>33953</c:v>
                </c:pt>
                <c:pt idx="198">
                  <c:v>33954</c:v>
                </c:pt>
                <c:pt idx="199">
                  <c:v>33955</c:v>
                </c:pt>
                <c:pt idx="200">
                  <c:v>33956</c:v>
                </c:pt>
                <c:pt idx="201">
                  <c:v>33957</c:v>
                </c:pt>
                <c:pt idx="202">
                  <c:v>33958</c:v>
                </c:pt>
                <c:pt idx="203">
                  <c:v>33959</c:v>
                </c:pt>
                <c:pt idx="204">
                  <c:v>33960</c:v>
                </c:pt>
                <c:pt idx="205">
                  <c:v>33961</c:v>
                </c:pt>
                <c:pt idx="206">
                  <c:v>33962</c:v>
                </c:pt>
                <c:pt idx="207">
                  <c:v>33963</c:v>
                </c:pt>
                <c:pt idx="208">
                  <c:v>33964</c:v>
                </c:pt>
                <c:pt idx="209">
                  <c:v>33965</c:v>
                </c:pt>
                <c:pt idx="210">
                  <c:v>33966</c:v>
                </c:pt>
                <c:pt idx="211">
                  <c:v>33967</c:v>
                </c:pt>
                <c:pt idx="212">
                  <c:v>33968</c:v>
                </c:pt>
                <c:pt idx="213">
                  <c:v>33969</c:v>
                </c:pt>
                <c:pt idx="214">
                  <c:v>33970</c:v>
                </c:pt>
                <c:pt idx="215">
                  <c:v>33971</c:v>
                </c:pt>
                <c:pt idx="216">
                  <c:v>33972</c:v>
                </c:pt>
                <c:pt idx="217">
                  <c:v>33973</c:v>
                </c:pt>
                <c:pt idx="218">
                  <c:v>33974</c:v>
                </c:pt>
                <c:pt idx="219">
                  <c:v>33975</c:v>
                </c:pt>
                <c:pt idx="220">
                  <c:v>33976</c:v>
                </c:pt>
                <c:pt idx="221">
                  <c:v>33977</c:v>
                </c:pt>
                <c:pt idx="222">
                  <c:v>33978</c:v>
                </c:pt>
                <c:pt idx="223">
                  <c:v>33979</c:v>
                </c:pt>
                <c:pt idx="224">
                  <c:v>33980</c:v>
                </c:pt>
                <c:pt idx="225">
                  <c:v>33981</c:v>
                </c:pt>
                <c:pt idx="226">
                  <c:v>33982</c:v>
                </c:pt>
                <c:pt idx="227">
                  <c:v>33983</c:v>
                </c:pt>
                <c:pt idx="228">
                  <c:v>33984</c:v>
                </c:pt>
                <c:pt idx="229">
                  <c:v>33985</c:v>
                </c:pt>
                <c:pt idx="230">
                  <c:v>33986</c:v>
                </c:pt>
                <c:pt idx="231">
                  <c:v>33987</c:v>
                </c:pt>
                <c:pt idx="232">
                  <c:v>33988</c:v>
                </c:pt>
                <c:pt idx="233">
                  <c:v>33989</c:v>
                </c:pt>
                <c:pt idx="234">
                  <c:v>33990</c:v>
                </c:pt>
                <c:pt idx="235">
                  <c:v>33991</c:v>
                </c:pt>
                <c:pt idx="236">
                  <c:v>33992</c:v>
                </c:pt>
                <c:pt idx="237">
                  <c:v>33993</c:v>
                </c:pt>
                <c:pt idx="238">
                  <c:v>33994</c:v>
                </c:pt>
                <c:pt idx="239">
                  <c:v>33995</c:v>
                </c:pt>
                <c:pt idx="240">
                  <c:v>33996</c:v>
                </c:pt>
                <c:pt idx="241">
                  <c:v>33997</c:v>
                </c:pt>
                <c:pt idx="242">
                  <c:v>33998</c:v>
                </c:pt>
                <c:pt idx="243">
                  <c:v>33999</c:v>
                </c:pt>
                <c:pt idx="244">
                  <c:v>34000</c:v>
                </c:pt>
                <c:pt idx="245">
                  <c:v>34001</c:v>
                </c:pt>
                <c:pt idx="246">
                  <c:v>34002</c:v>
                </c:pt>
                <c:pt idx="247">
                  <c:v>34003</c:v>
                </c:pt>
                <c:pt idx="248">
                  <c:v>34004</c:v>
                </c:pt>
                <c:pt idx="249">
                  <c:v>34005</c:v>
                </c:pt>
                <c:pt idx="250">
                  <c:v>34006</c:v>
                </c:pt>
                <c:pt idx="251">
                  <c:v>34007</c:v>
                </c:pt>
                <c:pt idx="252">
                  <c:v>34008</c:v>
                </c:pt>
                <c:pt idx="253">
                  <c:v>34009</c:v>
                </c:pt>
                <c:pt idx="254">
                  <c:v>34010</c:v>
                </c:pt>
                <c:pt idx="255">
                  <c:v>34011</c:v>
                </c:pt>
                <c:pt idx="256">
                  <c:v>34012</c:v>
                </c:pt>
                <c:pt idx="257">
                  <c:v>34013</c:v>
                </c:pt>
                <c:pt idx="258">
                  <c:v>34014</c:v>
                </c:pt>
                <c:pt idx="259">
                  <c:v>34015</c:v>
                </c:pt>
                <c:pt idx="260">
                  <c:v>34016</c:v>
                </c:pt>
                <c:pt idx="261">
                  <c:v>34017</c:v>
                </c:pt>
                <c:pt idx="262">
                  <c:v>34018</c:v>
                </c:pt>
                <c:pt idx="263">
                  <c:v>34019</c:v>
                </c:pt>
                <c:pt idx="264">
                  <c:v>34020</c:v>
                </c:pt>
                <c:pt idx="265">
                  <c:v>34021</c:v>
                </c:pt>
                <c:pt idx="266">
                  <c:v>34022</c:v>
                </c:pt>
                <c:pt idx="267">
                  <c:v>34023</c:v>
                </c:pt>
                <c:pt idx="268">
                  <c:v>34024</c:v>
                </c:pt>
                <c:pt idx="269">
                  <c:v>34025</c:v>
                </c:pt>
                <c:pt idx="270">
                  <c:v>34026</c:v>
                </c:pt>
                <c:pt idx="271">
                  <c:v>34027</c:v>
                </c:pt>
                <c:pt idx="272">
                  <c:v>34028</c:v>
                </c:pt>
                <c:pt idx="273">
                  <c:v>34029</c:v>
                </c:pt>
                <c:pt idx="274">
                  <c:v>34030</c:v>
                </c:pt>
                <c:pt idx="275">
                  <c:v>34031</c:v>
                </c:pt>
                <c:pt idx="276">
                  <c:v>34032</c:v>
                </c:pt>
                <c:pt idx="277">
                  <c:v>34033</c:v>
                </c:pt>
                <c:pt idx="278">
                  <c:v>34034</c:v>
                </c:pt>
                <c:pt idx="279">
                  <c:v>34035</c:v>
                </c:pt>
                <c:pt idx="280">
                  <c:v>34036</c:v>
                </c:pt>
                <c:pt idx="281">
                  <c:v>34037</c:v>
                </c:pt>
                <c:pt idx="282">
                  <c:v>34038</c:v>
                </c:pt>
                <c:pt idx="283">
                  <c:v>34039</c:v>
                </c:pt>
                <c:pt idx="284">
                  <c:v>34040</c:v>
                </c:pt>
                <c:pt idx="285">
                  <c:v>34041</c:v>
                </c:pt>
                <c:pt idx="286">
                  <c:v>34042</c:v>
                </c:pt>
                <c:pt idx="287">
                  <c:v>34043</c:v>
                </c:pt>
                <c:pt idx="288">
                  <c:v>34044</c:v>
                </c:pt>
                <c:pt idx="289">
                  <c:v>34045</c:v>
                </c:pt>
                <c:pt idx="290">
                  <c:v>34046</c:v>
                </c:pt>
                <c:pt idx="291">
                  <c:v>34047</c:v>
                </c:pt>
                <c:pt idx="292">
                  <c:v>34048</c:v>
                </c:pt>
                <c:pt idx="293">
                  <c:v>34049</c:v>
                </c:pt>
                <c:pt idx="294">
                  <c:v>34050</c:v>
                </c:pt>
                <c:pt idx="295">
                  <c:v>34051</c:v>
                </c:pt>
                <c:pt idx="296">
                  <c:v>34052</c:v>
                </c:pt>
                <c:pt idx="297">
                  <c:v>34053</c:v>
                </c:pt>
                <c:pt idx="298">
                  <c:v>34054</c:v>
                </c:pt>
                <c:pt idx="299">
                  <c:v>34055</c:v>
                </c:pt>
                <c:pt idx="300">
                  <c:v>34056</c:v>
                </c:pt>
                <c:pt idx="301">
                  <c:v>34057</c:v>
                </c:pt>
                <c:pt idx="302">
                  <c:v>34058</c:v>
                </c:pt>
                <c:pt idx="303">
                  <c:v>34059</c:v>
                </c:pt>
                <c:pt idx="304">
                  <c:v>34060</c:v>
                </c:pt>
                <c:pt idx="305">
                  <c:v>34061</c:v>
                </c:pt>
                <c:pt idx="306">
                  <c:v>34062</c:v>
                </c:pt>
                <c:pt idx="307">
                  <c:v>34063</c:v>
                </c:pt>
                <c:pt idx="308">
                  <c:v>34064</c:v>
                </c:pt>
                <c:pt idx="309">
                  <c:v>34065</c:v>
                </c:pt>
                <c:pt idx="310">
                  <c:v>34066</c:v>
                </c:pt>
                <c:pt idx="311">
                  <c:v>34067</c:v>
                </c:pt>
                <c:pt idx="312">
                  <c:v>34068</c:v>
                </c:pt>
                <c:pt idx="313">
                  <c:v>34069</c:v>
                </c:pt>
                <c:pt idx="314">
                  <c:v>34070</c:v>
                </c:pt>
                <c:pt idx="315">
                  <c:v>34071</c:v>
                </c:pt>
                <c:pt idx="316">
                  <c:v>34072</c:v>
                </c:pt>
                <c:pt idx="317">
                  <c:v>34073</c:v>
                </c:pt>
                <c:pt idx="318">
                  <c:v>34074</c:v>
                </c:pt>
                <c:pt idx="319">
                  <c:v>34075</c:v>
                </c:pt>
                <c:pt idx="320">
                  <c:v>34076</c:v>
                </c:pt>
                <c:pt idx="321">
                  <c:v>34077</c:v>
                </c:pt>
                <c:pt idx="322">
                  <c:v>34078</c:v>
                </c:pt>
                <c:pt idx="323">
                  <c:v>34079</c:v>
                </c:pt>
                <c:pt idx="324">
                  <c:v>34080</c:v>
                </c:pt>
                <c:pt idx="325">
                  <c:v>34081</c:v>
                </c:pt>
                <c:pt idx="326">
                  <c:v>34082</c:v>
                </c:pt>
                <c:pt idx="327">
                  <c:v>34083</c:v>
                </c:pt>
                <c:pt idx="328">
                  <c:v>34084</c:v>
                </c:pt>
                <c:pt idx="329">
                  <c:v>34085</c:v>
                </c:pt>
                <c:pt idx="330">
                  <c:v>34086</c:v>
                </c:pt>
                <c:pt idx="331">
                  <c:v>34087</c:v>
                </c:pt>
                <c:pt idx="332">
                  <c:v>34088</c:v>
                </c:pt>
                <c:pt idx="333">
                  <c:v>34089</c:v>
                </c:pt>
                <c:pt idx="334">
                  <c:v>34090</c:v>
                </c:pt>
                <c:pt idx="335">
                  <c:v>34091</c:v>
                </c:pt>
                <c:pt idx="336">
                  <c:v>34092</c:v>
                </c:pt>
                <c:pt idx="337">
                  <c:v>34093</c:v>
                </c:pt>
                <c:pt idx="338">
                  <c:v>34094</c:v>
                </c:pt>
                <c:pt idx="339">
                  <c:v>34095</c:v>
                </c:pt>
                <c:pt idx="340">
                  <c:v>34096</c:v>
                </c:pt>
                <c:pt idx="341">
                  <c:v>34097</c:v>
                </c:pt>
                <c:pt idx="342">
                  <c:v>34098</c:v>
                </c:pt>
                <c:pt idx="343">
                  <c:v>34099</c:v>
                </c:pt>
                <c:pt idx="344">
                  <c:v>34100</c:v>
                </c:pt>
                <c:pt idx="345">
                  <c:v>34101</c:v>
                </c:pt>
                <c:pt idx="346">
                  <c:v>34102</c:v>
                </c:pt>
                <c:pt idx="347">
                  <c:v>34103</c:v>
                </c:pt>
                <c:pt idx="348">
                  <c:v>34104</c:v>
                </c:pt>
                <c:pt idx="349">
                  <c:v>34105</c:v>
                </c:pt>
                <c:pt idx="350">
                  <c:v>34106</c:v>
                </c:pt>
                <c:pt idx="351">
                  <c:v>34107</c:v>
                </c:pt>
                <c:pt idx="352">
                  <c:v>34108</c:v>
                </c:pt>
                <c:pt idx="353">
                  <c:v>34109</c:v>
                </c:pt>
                <c:pt idx="354">
                  <c:v>34110</c:v>
                </c:pt>
                <c:pt idx="355">
                  <c:v>34111</c:v>
                </c:pt>
                <c:pt idx="356">
                  <c:v>34112</c:v>
                </c:pt>
                <c:pt idx="357">
                  <c:v>34113</c:v>
                </c:pt>
                <c:pt idx="358">
                  <c:v>34114</c:v>
                </c:pt>
                <c:pt idx="359">
                  <c:v>34115</c:v>
                </c:pt>
                <c:pt idx="360">
                  <c:v>34116</c:v>
                </c:pt>
                <c:pt idx="361">
                  <c:v>34117</c:v>
                </c:pt>
                <c:pt idx="362">
                  <c:v>34118</c:v>
                </c:pt>
                <c:pt idx="363">
                  <c:v>34119</c:v>
                </c:pt>
                <c:pt idx="364">
                  <c:v>34120</c:v>
                </c:pt>
                <c:pt idx="365">
                  <c:v>34121</c:v>
                </c:pt>
              </c:numCache>
            </c:numRef>
          </c:cat>
          <c:val>
            <c:numRef>
              <c:f>体重!$D$518:$D$883</c:f>
              <c:numCache>
                <c:formatCode>General</c:formatCode>
                <c:ptCount val="366"/>
                <c:pt idx="0">
                  <c:v>1510.09</c:v>
                </c:pt>
                <c:pt idx="1">
                  <c:v>1512.3</c:v>
                </c:pt>
                <c:pt idx="2">
                  <c:v>1514.55</c:v>
                </c:pt>
                <c:pt idx="3">
                  <c:v>1516.85</c:v>
                </c:pt>
                <c:pt idx="4">
                  <c:v>1519.19</c:v>
                </c:pt>
                <c:pt idx="5">
                  <c:v>1521.57</c:v>
                </c:pt>
                <c:pt idx="6">
                  <c:v>1523.99</c:v>
                </c:pt>
                <c:pt idx="7">
                  <c:v>1526.44</c:v>
                </c:pt>
                <c:pt idx="8">
                  <c:v>1528.93</c:v>
                </c:pt>
                <c:pt idx="9">
                  <c:v>1531.45</c:v>
                </c:pt>
                <c:pt idx="10">
                  <c:v>1534</c:v>
                </c:pt>
                <c:pt idx="11">
                  <c:v>1536.59</c:v>
                </c:pt>
                <c:pt idx="12">
                  <c:v>1539.22</c:v>
                </c:pt>
                <c:pt idx="13">
                  <c:v>1541.88</c:v>
                </c:pt>
                <c:pt idx="14">
                  <c:v>1544.59</c:v>
                </c:pt>
                <c:pt idx="15">
                  <c:v>1547.34</c:v>
                </c:pt>
                <c:pt idx="16">
                  <c:v>1550.13</c:v>
                </c:pt>
                <c:pt idx="17">
                  <c:v>1552.98</c:v>
                </c:pt>
                <c:pt idx="18">
                  <c:v>1555.88</c:v>
                </c:pt>
                <c:pt idx="19">
                  <c:v>1558.83</c:v>
                </c:pt>
                <c:pt idx="20">
                  <c:v>1561.85</c:v>
                </c:pt>
                <c:pt idx="21">
                  <c:v>1564.92</c:v>
                </c:pt>
                <c:pt idx="22">
                  <c:v>1568.06</c:v>
                </c:pt>
                <c:pt idx="23">
                  <c:v>1571.26</c:v>
                </c:pt>
                <c:pt idx="24">
                  <c:v>1574.52</c:v>
                </c:pt>
                <c:pt idx="25">
                  <c:v>1577.84</c:v>
                </c:pt>
                <c:pt idx="26">
                  <c:v>1581.22</c:v>
                </c:pt>
                <c:pt idx="27">
                  <c:v>1584.65</c:v>
                </c:pt>
                <c:pt idx="28">
                  <c:v>1588.13</c:v>
                </c:pt>
                <c:pt idx="29">
                  <c:v>1591.65</c:v>
                </c:pt>
                <c:pt idx="30">
                  <c:v>1595.21</c:v>
                </c:pt>
                <c:pt idx="31">
                  <c:v>1598.79</c:v>
                </c:pt>
                <c:pt idx="32">
                  <c:v>1602.38</c:v>
                </c:pt>
                <c:pt idx="33">
                  <c:v>1605.99</c:v>
                </c:pt>
                <c:pt idx="34">
                  <c:v>1609.59</c:v>
                </c:pt>
                <c:pt idx="35">
                  <c:v>1613.18</c:v>
                </c:pt>
                <c:pt idx="36">
                  <c:v>1616.75</c:v>
                </c:pt>
                <c:pt idx="37">
                  <c:v>1620.29</c:v>
                </c:pt>
                <c:pt idx="38">
                  <c:v>1623.81</c:v>
                </c:pt>
                <c:pt idx="39">
                  <c:v>1627.28</c:v>
                </c:pt>
                <c:pt idx="40">
                  <c:v>1630.71</c:v>
                </c:pt>
                <c:pt idx="41">
                  <c:v>1634.1</c:v>
                </c:pt>
                <c:pt idx="42">
                  <c:v>1637.44</c:v>
                </c:pt>
                <c:pt idx="43">
                  <c:v>1640.74</c:v>
                </c:pt>
                <c:pt idx="44">
                  <c:v>1643.98</c:v>
                </c:pt>
                <c:pt idx="45">
                  <c:v>1647.18</c:v>
                </c:pt>
                <c:pt idx="46">
                  <c:v>1650.34</c:v>
                </c:pt>
                <c:pt idx="47">
                  <c:v>1653.45</c:v>
                </c:pt>
                <c:pt idx="48">
                  <c:v>1656.53</c:v>
                </c:pt>
                <c:pt idx="49">
                  <c:v>1659.56</c:v>
                </c:pt>
                <c:pt idx="50">
                  <c:v>1662.57</c:v>
                </c:pt>
                <c:pt idx="51">
                  <c:v>1665.55</c:v>
                </c:pt>
                <c:pt idx="52">
                  <c:v>1668.5</c:v>
                </c:pt>
                <c:pt idx="53">
                  <c:v>1671.43</c:v>
                </c:pt>
                <c:pt idx="54">
                  <c:v>1674.34</c:v>
                </c:pt>
                <c:pt idx="55">
                  <c:v>1677.24</c:v>
                </c:pt>
                <c:pt idx="56">
                  <c:v>1680.12</c:v>
                </c:pt>
                <c:pt idx="57">
                  <c:v>1683</c:v>
                </c:pt>
                <c:pt idx="58">
                  <c:v>1685.88</c:v>
                </c:pt>
                <c:pt idx="59">
                  <c:v>1688.75</c:v>
                </c:pt>
                <c:pt idx="60">
                  <c:v>1691.62</c:v>
                </c:pt>
                <c:pt idx="61">
                  <c:v>1694.49</c:v>
                </c:pt>
                <c:pt idx="62">
                  <c:v>1697.37</c:v>
                </c:pt>
                <c:pt idx="63">
                  <c:v>1700.25</c:v>
                </c:pt>
                <c:pt idx="64">
                  <c:v>1703.13</c:v>
                </c:pt>
                <c:pt idx="65">
                  <c:v>1706.03</c:v>
                </c:pt>
                <c:pt idx="66">
                  <c:v>1708.94</c:v>
                </c:pt>
                <c:pt idx="67">
                  <c:v>1711.85</c:v>
                </c:pt>
                <c:pt idx="68">
                  <c:v>1714.78</c:v>
                </c:pt>
                <c:pt idx="69">
                  <c:v>1717.72</c:v>
                </c:pt>
                <c:pt idx="70">
                  <c:v>1720.66</c:v>
                </c:pt>
                <c:pt idx="71">
                  <c:v>1723.62</c:v>
                </c:pt>
                <c:pt idx="72">
                  <c:v>1726.58</c:v>
                </c:pt>
                <c:pt idx="73">
                  <c:v>1729.54</c:v>
                </c:pt>
                <c:pt idx="74">
                  <c:v>1732.51</c:v>
                </c:pt>
                <c:pt idx="75">
                  <c:v>1735.48</c:v>
                </c:pt>
                <c:pt idx="76">
                  <c:v>1738.44</c:v>
                </c:pt>
                <c:pt idx="77">
                  <c:v>1741.39</c:v>
                </c:pt>
                <c:pt idx="78">
                  <c:v>1744.34</c:v>
                </c:pt>
                <c:pt idx="79">
                  <c:v>1747.27</c:v>
                </c:pt>
                <c:pt idx="80">
                  <c:v>1750.18</c:v>
                </c:pt>
                <c:pt idx="81">
                  <c:v>1753.07</c:v>
                </c:pt>
                <c:pt idx="82">
                  <c:v>1755.94</c:v>
                </c:pt>
                <c:pt idx="83">
                  <c:v>1758.79</c:v>
                </c:pt>
                <c:pt idx="84">
                  <c:v>1761.61</c:v>
                </c:pt>
                <c:pt idx="85">
                  <c:v>1764.41</c:v>
                </c:pt>
                <c:pt idx="86">
                  <c:v>1767.18</c:v>
                </c:pt>
                <c:pt idx="87">
                  <c:v>1769.92</c:v>
                </c:pt>
                <c:pt idx="88">
                  <c:v>1772.64</c:v>
                </c:pt>
                <c:pt idx="89">
                  <c:v>1775.33</c:v>
                </c:pt>
                <c:pt idx="90">
                  <c:v>1778</c:v>
                </c:pt>
                <c:pt idx="91">
                  <c:v>1780.64</c:v>
                </c:pt>
                <c:pt idx="92">
                  <c:v>1783.26</c:v>
                </c:pt>
                <c:pt idx="93">
                  <c:v>1785.84</c:v>
                </c:pt>
                <c:pt idx="94">
                  <c:v>1788.41</c:v>
                </c:pt>
                <c:pt idx="95">
                  <c:v>1790.97</c:v>
                </c:pt>
                <c:pt idx="96">
                  <c:v>1793.53</c:v>
                </c:pt>
                <c:pt idx="97">
                  <c:v>1796.1</c:v>
                </c:pt>
                <c:pt idx="98">
                  <c:v>1798.68</c:v>
                </c:pt>
                <c:pt idx="99">
                  <c:v>1801.29</c:v>
                </c:pt>
                <c:pt idx="100">
                  <c:v>1803.93</c:v>
                </c:pt>
                <c:pt idx="101">
                  <c:v>1806.61</c:v>
                </c:pt>
                <c:pt idx="102">
                  <c:v>1809.32</c:v>
                </c:pt>
                <c:pt idx="103">
                  <c:v>1812.07</c:v>
                </c:pt>
                <c:pt idx="104">
                  <c:v>1814.87</c:v>
                </c:pt>
                <c:pt idx="105">
                  <c:v>1817.72</c:v>
                </c:pt>
                <c:pt idx="106">
                  <c:v>1820.62</c:v>
                </c:pt>
                <c:pt idx="107">
                  <c:v>1823.57</c:v>
                </c:pt>
                <c:pt idx="108">
                  <c:v>1826.57</c:v>
                </c:pt>
                <c:pt idx="109">
                  <c:v>1829.62</c:v>
                </c:pt>
                <c:pt idx="110">
                  <c:v>1832.72</c:v>
                </c:pt>
                <c:pt idx="111">
                  <c:v>1835.88</c:v>
                </c:pt>
                <c:pt idx="112">
                  <c:v>1839.09</c:v>
                </c:pt>
                <c:pt idx="113">
                  <c:v>1842.35</c:v>
                </c:pt>
                <c:pt idx="114">
                  <c:v>1845.67</c:v>
                </c:pt>
                <c:pt idx="115">
                  <c:v>1849.04</c:v>
                </c:pt>
                <c:pt idx="116">
                  <c:v>1852.46</c:v>
                </c:pt>
                <c:pt idx="117">
                  <c:v>1855.93</c:v>
                </c:pt>
                <c:pt idx="118">
                  <c:v>1859.46</c:v>
                </c:pt>
                <c:pt idx="119">
                  <c:v>1863.03</c:v>
                </c:pt>
                <c:pt idx="120">
                  <c:v>1866.66</c:v>
                </c:pt>
                <c:pt idx="121">
                  <c:v>1870.33</c:v>
                </c:pt>
                <c:pt idx="122">
                  <c:v>1874.06</c:v>
                </c:pt>
                <c:pt idx="123">
                  <c:v>1877.82</c:v>
                </c:pt>
                <c:pt idx="124">
                  <c:v>1881.64</c:v>
                </c:pt>
                <c:pt idx="125">
                  <c:v>1885.5</c:v>
                </c:pt>
                <c:pt idx="126">
                  <c:v>1889.4</c:v>
                </c:pt>
                <c:pt idx="127">
                  <c:v>1893.34</c:v>
                </c:pt>
                <c:pt idx="128">
                  <c:v>1897.32</c:v>
                </c:pt>
                <c:pt idx="129">
                  <c:v>1901.34</c:v>
                </c:pt>
                <c:pt idx="130">
                  <c:v>1905.4</c:v>
                </c:pt>
                <c:pt idx="131">
                  <c:v>1909.48</c:v>
                </c:pt>
                <c:pt idx="132">
                  <c:v>1913.6</c:v>
                </c:pt>
                <c:pt idx="133">
                  <c:v>1917.75</c:v>
                </c:pt>
                <c:pt idx="134">
                  <c:v>1921.93</c:v>
                </c:pt>
                <c:pt idx="135">
                  <c:v>1926.13</c:v>
                </c:pt>
                <c:pt idx="136">
                  <c:v>1930.36</c:v>
                </c:pt>
                <c:pt idx="137">
                  <c:v>1934.61</c:v>
                </c:pt>
                <c:pt idx="138">
                  <c:v>1938.88</c:v>
                </c:pt>
                <c:pt idx="139">
                  <c:v>1943.16</c:v>
                </c:pt>
                <c:pt idx="140">
                  <c:v>1947.47</c:v>
                </c:pt>
                <c:pt idx="141">
                  <c:v>1951.78</c:v>
                </c:pt>
                <c:pt idx="142">
                  <c:v>1956.1</c:v>
                </c:pt>
                <c:pt idx="143">
                  <c:v>1960.44</c:v>
                </c:pt>
                <c:pt idx="144">
                  <c:v>1964.78</c:v>
                </c:pt>
                <c:pt idx="145">
                  <c:v>1969.12</c:v>
                </c:pt>
                <c:pt idx="146">
                  <c:v>1973.46</c:v>
                </c:pt>
                <c:pt idx="147">
                  <c:v>1977.81</c:v>
                </c:pt>
                <c:pt idx="148">
                  <c:v>1982.15</c:v>
                </c:pt>
                <c:pt idx="149">
                  <c:v>1986.49</c:v>
                </c:pt>
                <c:pt idx="150">
                  <c:v>1990.82</c:v>
                </c:pt>
                <c:pt idx="151">
                  <c:v>1995.14</c:v>
                </c:pt>
                <c:pt idx="152">
                  <c:v>1999.46</c:v>
                </c:pt>
                <c:pt idx="153">
                  <c:v>2003.76</c:v>
                </c:pt>
                <c:pt idx="154">
                  <c:v>2008.05</c:v>
                </c:pt>
                <c:pt idx="155">
                  <c:v>2012.33</c:v>
                </c:pt>
                <c:pt idx="156">
                  <c:v>2016.6</c:v>
                </c:pt>
                <c:pt idx="157">
                  <c:v>2020.85</c:v>
                </c:pt>
                <c:pt idx="158">
                  <c:v>2025.08</c:v>
                </c:pt>
                <c:pt idx="159">
                  <c:v>2029.3</c:v>
                </c:pt>
                <c:pt idx="160">
                  <c:v>2033.5</c:v>
                </c:pt>
                <c:pt idx="161">
                  <c:v>2037.68</c:v>
                </c:pt>
                <c:pt idx="162">
                  <c:v>2041.85</c:v>
                </c:pt>
                <c:pt idx="163">
                  <c:v>2045.99</c:v>
                </c:pt>
                <c:pt idx="164">
                  <c:v>2050.12</c:v>
                </c:pt>
                <c:pt idx="165">
                  <c:v>2054.2199999999998</c:v>
                </c:pt>
                <c:pt idx="166">
                  <c:v>2058.3000000000002</c:v>
                </c:pt>
                <c:pt idx="167">
                  <c:v>2062.36</c:v>
                </c:pt>
                <c:pt idx="168">
                  <c:v>2066.41</c:v>
                </c:pt>
                <c:pt idx="169">
                  <c:v>2070.42</c:v>
                </c:pt>
                <c:pt idx="170">
                  <c:v>2074.42</c:v>
                </c:pt>
                <c:pt idx="171">
                  <c:v>2078.39</c:v>
                </c:pt>
                <c:pt idx="172">
                  <c:v>2082.33</c:v>
                </c:pt>
                <c:pt idx="173">
                  <c:v>2086.25</c:v>
                </c:pt>
                <c:pt idx="174">
                  <c:v>2090.13</c:v>
                </c:pt>
                <c:pt idx="175">
                  <c:v>2093.9899999999998</c:v>
                </c:pt>
                <c:pt idx="176">
                  <c:v>2097.8000000000002</c:v>
                </c:pt>
                <c:pt idx="177">
                  <c:v>2101.58</c:v>
                </c:pt>
                <c:pt idx="178">
                  <c:v>2105.3200000000002</c:v>
                </c:pt>
                <c:pt idx="179">
                  <c:v>2109</c:v>
                </c:pt>
                <c:pt idx="180">
                  <c:v>2112.62</c:v>
                </c:pt>
                <c:pt idx="181">
                  <c:v>2116.1799999999998</c:v>
                </c:pt>
                <c:pt idx="182">
                  <c:v>2119.65</c:v>
                </c:pt>
                <c:pt idx="183">
                  <c:v>2123.0500000000002</c:v>
                </c:pt>
                <c:pt idx="184">
                  <c:v>2126.71</c:v>
                </c:pt>
                <c:pt idx="185">
                  <c:v>2130.3000000000002</c:v>
                </c:pt>
                <c:pt idx="186">
                  <c:v>2133.84</c:v>
                </c:pt>
                <c:pt idx="187">
                  <c:v>2137.31</c:v>
                </c:pt>
                <c:pt idx="188">
                  <c:v>2140.71</c:v>
                </c:pt>
                <c:pt idx="189">
                  <c:v>2144.0500000000002</c:v>
                </c:pt>
                <c:pt idx="190">
                  <c:v>2147.3200000000002</c:v>
                </c:pt>
                <c:pt idx="191">
                  <c:v>2150.52</c:v>
                </c:pt>
                <c:pt idx="192">
                  <c:v>2153.65</c:v>
                </c:pt>
                <c:pt idx="193">
                  <c:v>2156.71</c:v>
                </c:pt>
                <c:pt idx="194">
                  <c:v>2159.6999999999998</c:v>
                </c:pt>
                <c:pt idx="195">
                  <c:v>2162.61</c:v>
                </c:pt>
                <c:pt idx="196">
                  <c:v>2165.4499999999998</c:v>
                </c:pt>
                <c:pt idx="197">
                  <c:v>2168.21</c:v>
                </c:pt>
                <c:pt idx="198">
                  <c:v>2170.9</c:v>
                </c:pt>
                <c:pt idx="199">
                  <c:v>2173.52</c:v>
                </c:pt>
                <c:pt idx="200">
                  <c:v>2176.0500000000002</c:v>
                </c:pt>
                <c:pt idx="201">
                  <c:v>2178.5100000000002</c:v>
                </c:pt>
                <c:pt idx="202">
                  <c:v>2180.89</c:v>
                </c:pt>
                <c:pt idx="203">
                  <c:v>2183.19</c:v>
                </c:pt>
                <c:pt idx="204">
                  <c:v>2185.41</c:v>
                </c:pt>
                <c:pt idx="205">
                  <c:v>2187.5500000000002</c:v>
                </c:pt>
                <c:pt idx="206">
                  <c:v>2189.61</c:v>
                </c:pt>
                <c:pt idx="207">
                  <c:v>2191.6</c:v>
                </c:pt>
                <c:pt idx="208">
                  <c:v>2193.5</c:v>
                </c:pt>
                <c:pt idx="209">
                  <c:v>2195.3200000000002</c:v>
                </c:pt>
                <c:pt idx="210">
                  <c:v>2197.06</c:v>
                </c:pt>
                <c:pt idx="211">
                  <c:v>2198.73</c:v>
                </c:pt>
                <c:pt idx="212">
                  <c:v>2200.31</c:v>
                </c:pt>
                <c:pt idx="213">
                  <c:v>2201.81</c:v>
                </c:pt>
                <c:pt idx="214">
                  <c:v>2203.23</c:v>
                </c:pt>
                <c:pt idx="215">
                  <c:v>2204.58</c:v>
                </c:pt>
                <c:pt idx="216">
                  <c:v>2205.84</c:v>
                </c:pt>
                <c:pt idx="217">
                  <c:v>2207.0300000000002</c:v>
                </c:pt>
                <c:pt idx="218">
                  <c:v>2208.14</c:v>
                </c:pt>
                <c:pt idx="219">
                  <c:v>2209.17</c:v>
                </c:pt>
                <c:pt idx="220">
                  <c:v>2210.12</c:v>
                </c:pt>
                <c:pt idx="221">
                  <c:v>2211</c:v>
                </c:pt>
                <c:pt idx="222">
                  <c:v>2211.81</c:v>
                </c:pt>
                <c:pt idx="223">
                  <c:v>2212.54</c:v>
                </c:pt>
                <c:pt idx="224">
                  <c:v>2213.1999999999998</c:v>
                </c:pt>
                <c:pt idx="225">
                  <c:v>2213.7800000000002</c:v>
                </c:pt>
                <c:pt idx="226">
                  <c:v>2214.3000000000002</c:v>
                </c:pt>
                <c:pt idx="227">
                  <c:v>2214.7399999999998</c:v>
                </c:pt>
                <c:pt idx="228">
                  <c:v>2215.12</c:v>
                </c:pt>
                <c:pt idx="229">
                  <c:v>2215.4299999999998</c:v>
                </c:pt>
                <c:pt idx="230">
                  <c:v>2215.6799999999998</c:v>
                </c:pt>
                <c:pt idx="231">
                  <c:v>2215.86</c:v>
                </c:pt>
                <c:pt idx="232">
                  <c:v>2215.98</c:v>
                </c:pt>
                <c:pt idx="233">
                  <c:v>2216.04</c:v>
                </c:pt>
                <c:pt idx="234">
                  <c:v>2216.0500000000002</c:v>
                </c:pt>
                <c:pt idx="235">
                  <c:v>2215.9899999999998</c:v>
                </c:pt>
                <c:pt idx="236">
                  <c:v>2215.88</c:v>
                </c:pt>
                <c:pt idx="237">
                  <c:v>2215.7199999999998</c:v>
                </c:pt>
                <c:pt idx="238">
                  <c:v>2215.5100000000002</c:v>
                </c:pt>
                <c:pt idx="239">
                  <c:v>2215.2399999999998</c:v>
                </c:pt>
                <c:pt idx="240">
                  <c:v>2214.94</c:v>
                </c:pt>
                <c:pt idx="241">
                  <c:v>2214.59</c:v>
                </c:pt>
                <c:pt idx="242">
                  <c:v>2214.19</c:v>
                </c:pt>
                <c:pt idx="243">
                  <c:v>2213.7600000000002</c:v>
                </c:pt>
                <c:pt idx="244">
                  <c:v>2213.29</c:v>
                </c:pt>
                <c:pt idx="245">
                  <c:v>2212.79</c:v>
                </c:pt>
                <c:pt idx="246">
                  <c:v>2212.2600000000002</c:v>
                </c:pt>
                <c:pt idx="247">
                  <c:v>2211.69</c:v>
                </c:pt>
                <c:pt idx="248">
                  <c:v>2211.11</c:v>
                </c:pt>
                <c:pt idx="249">
                  <c:v>2210.5</c:v>
                </c:pt>
                <c:pt idx="250">
                  <c:v>2209.86</c:v>
                </c:pt>
                <c:pt idx="251">
                  <c:v>2209.2199999999998</c:v>
                </c:pt>
                <c:pt idx="252">
                  <c:v>2208.5500000000002</c:v>
                </c:pt>
                <c:pt idx="253">
                  <c:v>2207.88</c:v>
                </c:pt>
                <c:pt idx="254">
                  <c:v>2207.1999999999998</c:v>
                </c:pt>
                <c:pt idx="255">
                  <c:v>2206.5100000000002</c:v>
                </c:pt>
                <c:pt idx="256">
                  <c:v>2205.8200000000002</c:v>
                </c:pt>
                <c:pt idx="257">
                  <c:v>2205.13</c:v>
                </c:pt>
                <c:pt idx="258">
                  <c:v>2204.44</c:v>
                </c:pt>
                <c:pt idx="259">
                  <c:v>2203.7600000000002</c:v>
                </c:pt>
                <c:pt idx="260">
                  <c:v>2203.09</c:v>
                </c:pt>
                <c:pt idx="261">
                  <c:v>2202.4299999999998</c:v>
                </c:pt>
                <c:pt idx="262">
                  <c:v>2201.79</c:v>
                </c:pt>
                <c:pt idx="263">
                  <c:v>2201.17</c:v>
                </c:pt>
                <c:pt idx="264">
                  <c:v>2200.56</c:v>
                </c:pt>
                <c:pt idx="265">
                  <c:v>2199.98</c:v>
                </c:pt>
                <c:pt idx="266">
                  <c:v>2199.4299999999998</c:v>
                </c:pt>
                <c:pt idx="267">
                  <c:v>2198.91</c:v>
                </c:pt>
                <c:pt idx="268">
                  <c:v>2198.42</c:v>
                </c:pt>
                <c:pt idx="269">
                  <c:v>2197.96</c:v>
                </c:pt>
                <c:pt idx="270">
                  <c:v>2197.54</c:v>
                </c:pt>
                <c:pt idx="271">
                  <c:v>2197.16</c:v>
                </c:pt>
                <c:pt idx="272">
                  <c:v>2196.8200000000002</c:v>
                </c:pt>
                <c:pt idx="273">
                  <c:v>2196.52</c:v>
                </c:pt>
                <c:pt idx="274">
                  <c:v>2196.27</c:v>
                </c:pt>
                <c:pt idx="275">
                  <c:v>2196.0700000000002</c:v>
                </c:pt>
                <c:pt idx="276">
                  <c:v>2195.92</c:v>
                </c:pt>
                <c:pt idx="277">
                  <c:v>2195.81</c:v>
                </c:pt>
                <c:pt idx="278">
                  <c:v>2195.7600000000002</c:v>
                </c:pt>
                <c:pt idx="279">
                  <c:v>2195.77</c:v>
                </c:pt>
                <c:pt idx="280">
                  <c:v>2195.83</c:v>
                </c:pt>
                <c:pt idx="281">
                  <c:v>2195.9499999999998</c:v>
                </c:pt>
                <c:pt idx="282">
                  <c:v>2196.12</c:v>
                </c:pt>
                <c:pt idx="283">
                  <c:v>2196.36</c:v>
                </c:pt>
                <c:pt idx="284">
                  <c:v>2196.65</c:v>
                </c:pt>
                <c:pt idx="285">
                  <c:v>2197.0100000000002</c:v>
                </c:pt>
                <c:pt idx="286">
                  <c:v>2197.4299999999998</c:v>
                </c:pt>
                <c:pt idx="287">
                  <c:v>2197.91</c:v>
                </c:pt>
                <c:pt idx="288">
                  <c:v>2198.4499999999998</c:v>
                </c:pt>
                <c:pt idx="289">
                  <c:v>2199.06</c:v>
                </c:pt>
                <c:pt idx="290">
                  <c:v>2199.73</c:v>
                </c:pt>
                <c:pt idx="291">
                  <c:v>2200.46</c:v>
                </c:pt>
                <c:pt idx="292">
                  <c:v>2201.2600000000002</c:v>
                </c:pt>
                <c:pt idx="293">
                  <c:v>2202.13</c:v>
                </c:pt>
                <c:pt idx="294">
                  <c:v>2203.0500000000002</c:v>
                </c:pt>
                <c:pt idx="295">
                  <c:v>2204.04</c:v>
                </c:pt>
                <c:pt idx="296">
                  <c:v>2205.09</c:v>
                </c:pt>
                <c:pt idx="297">
                  <c:v>2206.21</c:v>
                </c:pt>
                <c:pt idx="298">
                  <c:v>2207.39</c:v>
                </c:pt>
                <c:pt idx="299">
                  <c:v>2208.63</c:v>
                </c:pt>
                <c:pt idx="300">
                  <c:v>2209.9299999999998</c:v>
                </c:pt>
                <c:pt idx="301">
                  <c:v>2211.3000000000002</c:v>
                </c:pt>
                <c:pt idx="302">
                  <c:v>2212.7199999999998</c:v>
                </c:pt>
                <c:pt idx="303">
                  <c:v>2214.1999999999998</c:v>
                </c:pt>
                <c:pt idx="304">
                  <c:v>2215.75</c:v>
                </c:pt>
                <c:pt idx="305">
                  <c:v>2217.33</c:v>
                </c:pt>
                <c:pt idx="306">
                  <c:v>2218.92</c:v>
                </c:pt>
                <c:pt idx="307">
                  <c:v>2220.5300000000002</c:v>
                </c:pt>
                <c:pt idx="308">
                  <c:v>2222.15</c:v>
                </c:pt>
                <c:pt idx="309">
                  <c:v>2223.7800000000002</c:v>
                </c:pt>
                <c:pt idx="310">
                  <c:v>2225.41</c:v>
                </c:pt>
                <c:pt idx="311">
                  <c:v>2227.06</c:v>
                </c:pt>
                <c:pt idx="312">
                  <c:v>2228.6999999999998</c:v>
                </c:pt>
                <c:pt idx="313">
                  <c:v>2230.35</c:v>
                </c:pt>
                <c:pt idx="314">
                  <c:v>2232</c:v>
                </c:pt>
                <c:pt idx="315">
                  <c:v>2233.65</c:v>
                </c:pt>
                <c:pt idx="316">
                  <c:v>2235.29</c:v>
                </c:pt>
                <c:pt idx="317">
                  <c:v>2236.9299999999998</c:v>
                </c:pt>
                <c:pt idx="318">
                  <c:v>2238.5700000000002</c:v>
                </c:pt>
                <c:pt idx="319">
                  <c:v>2240.1999999999998</c:v>
                </c:pt>
                <c:pt idx="320">
                  <c:v>2241.8200000000002</c:v>
                </c:pt>
                <c:pt idx="321">
                  <c:v>2243.4299999999998</c:v>
                </c:pt>
                <c:pt idx="322">
                  <c:v>2245.04</c:v>
                </c:pt>
                <c:pt idx="323">
                  <c:v>2246.63</c:v>
                </c:pt>
                <c:pt idx="324">
                  <c:v>2248.21</c:v>
                </c:pt>
                <c:pt idx="325">
                  <c:v>2249.7800000000002</c:v>
                </c:pt>
                <c:pt idx="326">
                  <c:v>2251.34</c:v>
                </c:pt>
                <c:pt idx="327">
                  <c:v>2252.88</c:v>
                </c:pt>
                <c:pt idx="328">
                  <c:v>2254.41</c:v>
                </c:pt>
                <c:pt idx="329">
                  <c:v>2255.92</c:v>
                </c:pt>
                <c:pt idx="330">
                  <c:v>2257.42</c:v>
                </c:pt>
                <c:pt idx="331">
                  <c:v>2258.9</c:v>
                </c:pt>
                <c:pt idx="332">
                  <c:v>2260.36</c:v>
                </c:pt>
                <c:pt idx="333">
                  <c:v>2261.81</c:v>
                </c:pt>
                <c:pt idx="334">
                  <c:v>2263.2399999999998</c:v>
                </c:pt>
                <c:pt idx="335">
                  <c:v>2264.65</c:v>
                </c:pt>
                <c:pt idx="336">
                  <c:v>2266.04</c:v>
                </c:pt>
                <c:pt idx="337">
                  <c:v>2267.41</c:v>
                </c:pt>
                <c:pt idx="338">
                  <c:v>2268.7600000000002</c:v>
                </c:pt>
                <c:pt idx="339">
                  <c:v>2270.09</c:v>
                </c:pt>
                <c:pt idx="340">
                  <c:v>2271.4</c:v>
                </c:pt>
                <c:pt idx="341">
                  <c:v>2272.69</c:v>
                </c:pt>
                <c:pt idx="342">
                  <c:v>2273.96</c:v>
                </c:pt>
                <c:pt idx="343">
                  <c:v>2275.1999999999998</c:v>
                </c:pt>
                <c:pt idx="344">
                  <c:v>2276.42</c:v>
                </c:pt>
                <c:pt idx="345">
                  <c:v>2277.63</c:v>
                </c:pt>
                <c:pt idx="346">
                  <c:v>2278.8000000000002</c:v>
                </c:pt>
                <c:pt idx="347">
                  <c:v>2279.96</c:v>
                </c:pt>
                <c:pt idx="348">
                  <c:v>2281.09</c:v>
                </c:pt>
                <c:pt idx="349">
                  <c:v>2282.1999999999998</c:v>
                </c:pt>
                <c:pt idx="350">
                  <c:v>2283.29</c:v>
                </c:pt>
                <c:pt idx="351">
                  <c:v>2284.35</c:v>
                </c:pt>
                <c:pt idx="352">
                  <c:v>2285.38</c:v>
                </c:pt>
                <c:pt idx="353">
                  <c:v>2286.4</c:v>
                </c:pt>
                <c:pt idx="354">
                  <c:v>2287.39</c:v>
                </c:pt>
                <c:pt idx="355">
                  <c:v>2288.35</c:v>
                </c:pt>
                <c:pt idx="356">
                  <c:v>2289.29</c:v>
                </c:pt>
                <c:pt idx="357">
                  <c:v>2290.1999999999998</c:v>
                </c:pt>
                <c:pt idx="358">
                  <c:v>2291.09</c:v>
                </c:pt>
                <c:pt idx="359">
                  <c:v>2291.96</c:v>
                </c:pt>
                <c:pt idx="360">
                  <c:v>2292.8000000000002</c:v>
                </c:pt>
                <c:pt idx="361">
                  <c:v>2293.61</c:v>
                </c:pt>
                <c:pt idx="362">
                  <c:v>2294.4</c:v>
                </c:pt>
                <c:pt idx="363">
                  <c:v>2295.16</c:v>
                </c:pt>
                <c:pt idx="364">
                  <c:v>2295.9</c:v>
                </c:pt>
                <c:pt idx="365">
                  <c:v>2296.63</c:v>
                </c:pt>
              </c:numCache>
            </c:numRef>
          </c:val>
          <c:smooth val="1"/>
        </c:ser>
        <c:ser>
          <c:idx val="0"/>
          <c:order val="3"/>
          <c:tx>
            <c:strRef>
              <c:f>体重!$C$1</c:f>
              <c:strCache>
                <c:ptCount val="1"/>
                <c:pt idx="0">
                  <c:v>Weight1</c:v>
                </c:pt>
              </c:strCache>
            </c:strRef>
          </c:tx>
          <c:spPr>
            <a:ln>
              <a:solidFill>
                <a:schemeClr val="tx2">
                  <a:lumMod val="40000"/>
                  <a:lumOff val="60000"/>
                </a:schemeClr>
              </a:solidFill>
            </a:ln>
          </c:spPr>
          <c:marker>
            <c:symbol val="none"/>
          </c:marker>
          <c:cat>
            <c:numRef>
              <c:f>体重!$A$518:$A$883</c:f>
              <c:numCache>
                <c:formatCode>m/d/yyyy\ h:mm</c:formatCode>
                <c:ptCount val="366"/>
                <c:pt idx="0">
                  <c:v>33756</c:v>
                </c:pt>
                <c:pt idx="1">
                  <c:v>33757</c:v>
                </c:pt>
                <c:pt idx="2">
                  <c:v>33758</c:v>
                </c:pt>
                <c:pt idx="3">
                  <c:v>33759</c:v>
                </c:pt>
                <c:pt idx="4">
                  <c:v>33760</c:v>
                </c:pt>
                <c:pt idx="5">
                  <c:v>33761</c:v>
                </c:pt>
                <c:pt idx="6">
                  <c:v>33762</c:v>
                </c:pt>
                <c:pt idx="7">
                  <c:v>33763</c:v>
                </c:pt>
                <c:pt idx="8">
                  <c:v>33764</c:v>
                </c:pt>
                <c:pt idx="9">
                  <c:v>33765</c:v>
                </c:pt>
                <c:pt idx="10">
                  <c:v>33766</c:v>
                </c:pt>
                <c:pt idx="11">
                  <c:v>33767</c:v>
                </c:pt>
                <c:pt idx="12">
                  <c:v>33768</c:v>
                </c:pt>
                <c:pt idx="13">
                  <c:v>33769</c:v>
                </c:pt>
                <c:pt idx="14">
                  <c:v>33770</c:v>
                </c:pt>
                <c:pt idx="15">
                  <c:v>33771</c:v>
                </c:pt>
                <c:pt idx="16">
                  <c:v>33772</c:v>
                </c:pt>
                <c:pt idx="17">
                  <c:v>33773</c:v>
                </c:pt>
                <c:pt idx="18">
                  <c:v>33774</c:v>
                </c:pt>
                <c:pt idx="19">
                  <c:v>33775</c:v>
                </c:pt>
                <c:pt idx="20">
                  <c:v>33776</c:v>
                </c:pt>
                <c:pt idx="21">
                  <c:v>33777</c:v>
                </c:pt>
                <c:pt idx="22">
                  <c:v>33778</c:v>
                </c:pt>
                <c:pt idx="23">
                  <c:v>33779</c:v>
                </c:pt>
                <c:pt idx="24">
                  <c:v>33780</c:v>
                </c:pt>
                <c:pt idx="25">
                  <c:v>33781</c:v>
                </c:pt>
                <c:pt idx="26">
                  <c:v>33782</c:v>
                </c:pt>
                <c:pt idx="27">
                  <c:v>33783</c:v>
                </c:pt>
                <c:pt idx="28">
                  <c:v>33784</c:v>
                </c:pt>
                <c:pt idx="29">
                  <c:v>33785</c:v>
                </c:pt>
                <c:pt idx="30">
                  <c:v>33786</c:v>
                </c:pt>
                <c:pt idx="31">
                  <c:v>33787</c:v>
                </c:pt>
                <c:pt idx="32">
                  <c:v>33788</c:v>
                </c:pt>
                <c:pt idx="33">
                  <c:v>33789</c:v>
                </c:pt>
                <c:pt idx="34">
                  <c:v>33790</c:v>
                </c:pt>
                <c:pt idx="35">
                  <c:v>33791</c:v>
                </c:pt>
                <c:pt idx="36">
                  <c:v>33792</c:v>
                </c:pt>
                <c:pt idx="37">
                  <c:v>33793</c:v>
                </c:pt>
                <c:pt idx="38">
                  <c:v>33794</c:v>
                </c:pt>
                <c:pt idx="39">
                  <c:v>33795</c:v>
                </c:pt>
                <c:pt idx="40">
                  <c:v>33796</c:v>
                </c:pt>
                <c:pt idx="41">
                  <c:v>33797</c:v>
                </c:pt>
                <c:pt idx="42">
                  <c:v>33798</c:v>
                </c:pt>
                <c:pt idx="43">
                  <c:v>33799</c:v>
                </c:pt>
                <c:pt idx="44">
                  <c:v>33800</c:v>
                </c:pt>
                <c:pt idx="45">
                  <c:v>33801</c:v>
                </c:pt>
                <c:pt idx="46">
                  <c:v>33802</c:v>
                </c:pt>
                <c:pt idx="47">
                  <c:v>33803</c:v>
                </c:pt>
                <c:pt idx="48">
                  <c:v>33804</c:v>
                </c:pt>
                <c:pt idx="49">
                  <c:v>33805</c:v>
                </c:pt>
                <c:pt idx="50">
                  <c:v>33806</c:v>
                </c:pt>
                <c:pt idx="51">
                  <c:v>33807</c:v>
                </c:pt>
                <c:pt idx="52">
                  <c:v>33808</c:v>
                </c:pt>
                <c:pt idx="53">
                  <c:v>33809</c:v>
                </c:pt>
                <c:pt idx="54">
                  <c:v>33810</c:v>
                </c:pt>
                <c:pt idx="55">
                  <c:v>33811</c:v>
                </c:pt>
                <c:pt idx="56">
                  <c:v>33812</c:v>
                </c:pt>
                <c:pt idx="57">
                  <c:v>33813</c:v>
                </c:pt>
                <c:pt idx="58">
                  <c:v>33814</c:v>
                </c:pt>
                <c:pt idx="59">
                  <c:v>33815</c:v>
                </c:pt>
                <c:pt idx="60">
                  <c:v>33816</c:v>
                </c:pt>
                <c:pt idx="61">
                  <c:v>33817</c:v>
                </c:pt>
                <c:pt idx="62">
                  <c:v>33818</c:v>
                </c:pt>
                <c:pt idx="63">
                  <c:v>33819</c:v>
                </c:pt>
                <c:pt idx="64">
                  <c:v>33820</c:v>
                </c:pt>
                <c:pt idx="65">
                  <c:v>33821</c:v>
                </c:pt>
                <c:pt idx="66">
                  <c:v>33822</c:v>
                </c:pt>
                <c:pt idx="67">
                  <c:v>33823</c:v>
                </c:pt>
                <c:pt idx="68">
                  <c:v>33824</c:v>
                </c:pt>
                <c:pt idx="69">
                  <c:v>33825</c:v>
                </c:pt>
                <c:pt idx="70">
                  <c:v>33826</c:v>
                </c:pt>
                <c:pt idx="71">
                  <c:v>33827</c:v>
                </c:pt>
                <c:pt idx="72">
                  <c:v>33828</c:v>
                </c:pt>
                <c:pt idx="73">
                  <c:v>33829</c:v>
                </c:pt>
                <c:pt idx="74">
                  <c:v>33830</c:v>
                </c:pt>
                <c:pt idx="75">
                  <c:v>33831</c:v>
                </c:pt>
                <c:pt idx="76">
                  <c:v>33832</c:v>
                </c:pt>
                <c:pt idx="77">
                  <c:v>33833</c:v>
                </c:pt>
                <c:pt idx="78">
                  <c:v>33834</c:v>
                </c:pt>
                <c:pt idx="79">
                  <c:v>33835</c:v>
                </c:pt>
                <c:pt idx="80">
                  <c:v>33836</c:v>
                </c:pt>
                <c:pt idx="81">
                  <c:v>33837</c:v>
                </c:pt>
                <c:pt idx="82">
                  <c:v>33838</c:v>
                </c:pt>
                <c:pt idx="83">
                  <c:v>33839</c:v>
                </c:pt>
                <c:pt idx="84">
                  <c:v>33840</c:v>
                </c:pt>
                <c:pt idx="85">
                  <c:v>33841</c:v>
                </c:pt>
                <c:pt idx="86">
                  <c:v>33842</c:v>
                </c:pt>
                <c:pt idx="87">
                  <c:v>33843</c:v>
                </c:pt>
                <c:pt idx="88">
                  <c:v>33844</c:v>
                </c:pt>
                <c:pt idx="89">
                  <c:v>33845</c:v>
                </c:pt>
                <c:pt idx="90">
                  <c:v>33846</c:v>
                </c:pt>
                <c:pt idx="91">
                  <c:v>33847</c:v>
                </c:pt>
                <c:pt idx="92">
                  <c:v>33848</c:v>
                </c:pt>
                <c:pt idx="93">
                  <c:v>33849</c:v>
                </c:pt>
                <c:pt idx="94">
                  <c:v>33850</c:v>
                </c:pt>
                <c:pt idx="95">
                  <c:v>33851</c:v>
                </c:pt>
                <c:pt idx="96">
                  <c:v>33852</c:v>
                </c:pt>
                <c:pt idx="97">
                  <c:v>33853</c:v>
                </c:pt>
                <c:pt idx="98">
                  <c:v>33854</c:v>
                </c:pt>
                <c:pt idx="99">
                  <c:v>33855</c:v>
                </c:pt>
                <c:pt idx="100">
                  <c:v>33856</c:v>
                </c:pt>
                <c:pt idx="101">
                  <c:v>33857</c:v>
                </c:pt>
                <c:pt idx="102">
                  <c:v>33858</c:v>
                </c:pt>
                <c:pt idx="103">
                  <c:v>33859</c:v>
                </c:pt>
                <c:pt idx="104">
                  <c:v>33860</c:v>
                </c:pt>
                <c:pt idx="105">
                  <c:v>33861</c:v>
                </c:pt>
                <c:pt idx="106">
                  <c:v>33862</c:v>
                </c:pt>
                <c:pt idx="107">
                  <c:v>33863</c:v>
                </c:pt>
                <c:pt idx="108">
                  <c:v>33864</c:v>
                </c:pt>
                <c:pt idx="109">
                  <c:v>33865</c:v>
                </c:pt>
                <c:pt idx="110">
                  <c:v>33866</c:v>
                </c:pt>
                <c:pt idx="111">
                  <c:v>33867</c:v>
                </c:pt>
                <c:pt idx="112">
                  <c:v>33868</c:v>
                </c:pt>
                <c:pt idx="113">
                  <c:v>33869</c:v>
                </c:pt>
                <c:pt idx="114">
                  <c:v>33870</c:v>
                </c:pt>
                <c:pt idx="115">
                  <c:v>33871</c:v>
                </c:pt>
                <c:pt idx="116">
                  <c:v>33872</c:v>
                </c:pt>
                <c:pt idx="117">
                  <c:v>33873</c:v>
                </c:pt>
                <c:pt idx="118">
                  <c:v>33874</c:v>
                </c:pt>
                <c:pt idx="119">
                  <c:v>33875</c:v>
                </c:pt>
                <c:pt idx="120">
                  <c:v>33876</c:v>
                </c:pt>
                <c:pt idx="121">
                  <c:v>33877</c:v>
                </c:pt>
                <c:pt idx="122">
                  <c:v>33878</c:v>
                </c:pt>
                <c:pt idx="123">
                  <c:v>33879</c:v>
                </c:pt>
                <c:pt idx="124">
                  <c:v>33880</c:v>
                </c:pt>
                <c:pt idx="125">
                  <c:v>33881</c:v>
                </c:pt>
                <c:pt idx="126">
                  <c:v>33882</c:v>
                </c:pt>
                <c:pt idx="127">
                  <c:v>33883</c:v>
                </c:pt>
                <c:pt idx="128">
                  <c:v>33884</c:v>
                </c:pt>
                <c:pt idx="129">
                  <c:v>33885</c:v>
                </c:pt>
                <c:pt idx="130">
                  <c:v>33886</c:v>
                </c:pt>
                <c:pt idx="131">
                  <c:v>33887</c:v>
                </c:pt>
                <c:pt idx="132">
                  <c:v>33888</c:v>
                </c:pt>
                <c:pt idx="133">
                  <c:v>33889</c:v>
                </c:pt>
                <c:pt idx="134">
                  <c:v>33890</c:v>
                </c:pt>
                <c:pt idx="135">
                  <c:v>33891</c:v>
                </c:pt>
                <c:pt idx="136">
                  <c:v>33892</c:v>
                </c:pt>
                <c:pt idx="137">
                  <c:v>33893</c:v>
                </c:pt>
                <c:pt idx="138">
                  <c:v>33894</c:v>
                </c:pt>
                <c:pt idx="139">
                  <c:v>33895</c:v>
                </c:pt>
                <c:pt idx="140">
                  <c:v>33896</c:v>
                </c:pt>
                <c:pt idx="141">
                  <c:v>33897</c:v>
                </c:pt>
                <c:pt idx="142">
                  <c:v>33898</c:v>
                </c:pt>
                <c:pt idx="143">
                  <c:v>33899</c:v>
                </c:pt>
                <c:pt idx="144">
                  <c:v>33900</c:v>
                </c:pt>
                <c:pt idx="145">
                  <c:v>33901</c:v>
                </c:pt>
                <c:pt idx="146">
                  <c:v>33902</c:v>
                </c:pt>
                <c:pt idx="147">
                  <c:v>33903</c:v>
                </c:pt>
                <c:pt idx="148">
                  <c:v>33904</c:v>
                </c:pt>
                <c:pt idx="149">
                  <c:v>33905</c:v>
                </c:pt>
                <c:pt idx="150">
                  <c:v>33906</c:v>
                </c:pt>
                <c:pt idx="151">
                  <c:v>33907</c:v>
                </c:pt>
                <c:pt idx="152">
                  <c:v>33908</c:v>
                </c:pt>
                <c:pt idx="153">
                  <c:v>33909</c:v>
                </c:pt>
                <c:pt idx="154">
                  <c:v>33910</c:v>
                </c:pt>
                <c:pt idx="155">
                  <c:v>33911</c:v>
                </c:pt>
                <c:pt idx="156">
                  <c:v>33912</c:v>
                </c:pt>
                <c:pt idx="157">
                  <c:v>33913</c:v>
                </c:pt>
                <c:pt idx="158">
                  <c:v>33914</c:v>
                </c:pt>
                <c:pt idx="159">
                  <c:v>33915</c:v>
                </c:pt>
                <c:pt idx="160">
                  <c:v>33916</c:v>
                </c:pt>
                <c:pt idx="161">
                  <c:v>33917</c:v>
                </c:pt>
                <c:pt idx="162">
                  <c:v>33918</c:v>
                </c:pt>
                <c:pt idx="163">
                  <c:v>33919</c:v>
                </c:pt>
                <c:pt idx="164">
                  <c:v>33920</c:v>
                </c:pt>
                <c:pt idx="165">
                  <c:v>33921</c:v>
                </c:pt>
                <c:pt idx="166">
                  <c:v>33922</c:v>
                </c:pt>
                <c:pt idx="167">
                  <c:v>33923</c:v>
                </c:pt>
                <c:pt idx="168">
                  <c:v>33924</c:v>
                </c:pt>
                <c:pt idx="169">
                  <c:v>33925</c:v>
                </c:pt>
                <c:pt idx="170">
                  <c:v>33926</c:v>
                </c:pt>
                <c:pt idx="171">
                  <c:v>33927</c:v>
                </c:pt>
                <c:pt idx="172">
                  <c:v>33928</c:v>
                </c:pt>
                <c:pt idx="173">
                  <c:v>33929</c:v>
                </c:pt>
                <c:pt idx="174">
                  <c:v>33930</c:v>
                </c:pt>
                <c:pt idx="175">
                  <c:v>33931</c:v>
                </c:pt>
                <c:pt idx="176">
                  <c:v>33932</c:v>
                </c:pt>
                <c:pt idx="177">
                  <c:v>33933</c:v>
                </c:pt>
                <c:pt idx="178">
                  <c:v>33934</c:v>
                </c:pt>
                <c:pt idx="179">
                  <c:v>33935</c:v>
                </c:pt>
                <c:pt idx="180">
                  <c:v>33936</c:v>
                </c:pt>
                <c:pt idx="181">
                  <c:v>33937</c:v>
                </c:pt>
                <c:pt idx="182">
                  <c:v>33938</c:v>
                </c:pt>
                <c:pt idx="183">
                  <c:v>33939</c:v>
                </c:pt>
                <c:pt idx="184">
                  <c:v>33940</c:v>
                </c:pt>
                <c:pt idx="185">
                  <c:v>33941</c:v>
                </c:pt>
                <c:pt idx="186">
                  <c:v>33942</c:v>
                </c:pt>
                <c:pt idx="187">
                  <c:v>33943</c:v>
                </c:pt>
                <c:pt idx="188">
                  <c:v>33944</c:v>
                </c:pt>
                <c:pt idx="189">
                  <c:v>33945</c:v>
                </c:pt>
                <c:pt idx="190">
                  <c:v>33946</c:v>
                </c:pt>
                <c:pt idx="191">
                  <c:v>33947</c:v>
                </c:pt>
                <c:pt idx="192">
                  <c:v>33948</c:v>
                </c:pt>
                <c:pt idx="193">
                  <c:v>33949</c:v>
                </c:pt>
                <c:pt idx="194">
                  <c:v>33950</c:v>
                </c:pt>
                <c:pt idx="195">
                  <c:v>33951</c:v>
                </c:pt>
                <c:pt idx="196">
                  <c:v>33952</c:v>
                </c:pt>
                <c:pt idx="197">
                  <c:v>33953</c:v>
                </c:pt>
                <c:pt idx="198">
                  <c:v>33954</c:v>
                </c:pt>
                <c:pt idx="199">
                  <c:v>33955</c:v>
                </c:pt>
                <c:pt idx="200">
                  <c:v>33956</c:v>
                </c:pt>
                <c:pt idx="201">
                  <c:v>33957</c:v>
                </c:pt>
                <c:pt idx="202">
                  <c:v>33958</c:v>
                </c:pt>
                <c:pt idx="203">
                  <c:v>33959</c:v>
                </c:pt>
                <c:pt idx="204">
                  <c:v>33960</c:v>
                </c:pt>
                <c:pt idx="205">
                  <c:v>33961</c:v>
                </c:pt>
                <c:pt idx="206">
                  <c:v>33962</c:v>
                </c:pt>
                <c:pt idx="207">
                  <c:v>33963</c:v>
                </c:pt>
                <c:pt idx="208">
                  <c:v>33964</c:v>
                </c:pt>
                <c:pt idx="209">
                  <c:v>33965</c:v>
                </c:pt>
                <c:pt idx="210">
                  <c:v>33966</c:v>
                </c:pt>
                <c:pt idx="211">
                  <c:v>33967</c:v>
                </c:pt>
                <c:pt idx="212">
                  <c:v>33968</c:v>
                </c:pt>
                <c:pt idx="213">
                  <c:v>33969</c:v>
                </c:pt>
                <c:pt idx="214">
                  <c:v>33970</c:v>
                </c:pt>
                <c:pt idx="215">
                  <c:v>33971</c:v>
                </c:pt>
                <c:pt idx="216">
                  <c:v>33972</c:v>
                </c:pt>
                <c:pt idx="217">
                  <c:v>33973</c:v>
                </c:pt>
                <c:pt idx="218">
                  <c:v>33974</c:v>
                </c:pt>
                <c:pt idx="219">
                  <c:v>33975</c:v>
                </c:pt>
                <c:pt idx="220">
                  <c:v>33976</c:v>
                </c:pt>
                <c:pt idx="221">
                  <c:v>33977</c:v>
                </c:pt>
                <c:pt idx="222">
                  <c:v>33978</c:v>
                </c:pt>
                <c:pt idx="223">
                  <c:v>33979</c:v>
                </c:pt>
                <c:pt idx="224">
                  <c:v>33980</c:v>
                </c:pt>
                <c:pt idx="225">
                  <c:v>33981</c:v>
                </c:pt>
                <c:pt idx="226">
                  <c:v>33982</c:v>
                </c:pt>
                <c:pt idx="227">
                  <c:v>33983</c:v>
                </c:pt>
                <c:pt idx="228">
                  <c:v>33984</c:v>
                </c:pt>
                <c:pt idx="229">
                  <c:v>33985</c:v>
                </c:pt>
                <c:pt idx="230">
                  <c:v>33986</c:v>
                </c:pt>
                <c:pt idx="231">
                  <c:v>33987</c:v>
                </c:pt>
                <c:pt idx="232">
                  <c:v>33988</c:v>
                </c:pt>
                <c:pt idx="233">
                  <c:v>33989</c:v>
                </c:pt>
                <c:pt idx="234">
                  <c:v>33990</c:v>
                </c:pt>
                <c:pt idx="235">
                  <c:v>33991</c:v>
                </c:pt>
                <c:pt idx="236">
                  <c:v>33992</c:v>
                </c:pt>
                <c:pt idx="237">
                  <c:v>33993</c:v>
                </c:pt>
                <c:pt idx="238">
                  <c:v>33994</c:v>
                </c:pt>
                <c:pt idx="239">
                  <c:v>33995</c:v>
                </c:pt>
                <c:pt idx="240">
                  <c:v>33996</c:v>
                </c:pt>
                <c:pt idx="241">
                  <c:v>33997</c:v>
                </c:pt>
                <c:pt idx="242">
                  <c:v>33998</c:v>
                </c:pt>
                <c:pt idx="243">
                  <c:v>33999</c:v>
                </c:pt>
                <c:pt idx="244">
                  <c:v>34000</c:v>
                </c:pt>
                <c:pt idx="245">
                  <c:v>34001</c:v>
                </c:pt>
                <c:pt idx="246">
                  <c:v>34002</c:v>
                </c:pt>
                <c:pt idx="247">
                  <c:v>34003</c:v>
                </c:pt>
                <c:pt idx="248">
                  <c:v>34004</c:v>
                </c:pt>
                <c:pt idx="249">
                  <c:v>34005</c:v>
                </c:pt>
                <c:pt idx="250">
                  <c:v>34006</c:v>
                </c:pt>
                <c:pt idx="251">
                  <c:v>34007</c:v>
                </c:pt>
                <c:pt idx="252">
                  <c:v>34008</c:v>
                </c:pt>
                <c:pt idx="253">
                  <c:v>34009</c:v>
                </c:pt>
                <c:pt idx="254">
                  <c:v>34010</c:v>
                </c:pt>
                <c:pt idx="255">
                  <c:v>34011</c:v>
                </c:pt>
                <c:pt idx="256">
                  <c:v>34012</c:v>
                </c:pt>
                <c:pt idx="257">
                  <c:v>34013</c:v>
                </c:pt>
                <c:pt idx="258">
                  <c:v>34014</c:v>
                </c:pt>
                <c:pt idx="259">
                  <c:v>34015</c:v>
                </c:pt>
                <c:pt idx="260">
                  <c:v>34016</c:v>
                </c:pt>
                <c:pt idx="261">
                  <c:v>34017</c:v>
                </c:pt>
                <c:pt idx="262">
                  <c:v>34018</c:v>
                </c:pt>
                <c:pt idx="263">
                  <c:v>34019</c:v>
                </c:pt>
                <c:pt idx="264">
                  <c:v>34020</c:v>
                </c:pt>
                <c:pt idx="265">
                  <c:v>34021</c:v>
                </c:pt>
                <c:pt idx="266">
                  <c:v>34022</c:v>
                </c:pt>
                <c:pt idx="267">
                  <c:v>34023</c:v>
                </c:pt>
                <c:pt idx="268">
                  <c:v>34024</c:v>
                </c:pt>
                <c:pt idx="269">
                  <c:v>34025</c:v>
                </c:pt>
                <c:pt idx="270">
                  <c:v>34026</c:v>
                </c:pt>
                <c:pt idx="271">
                  <c:v>34027</c:v>
                </c:pt>
                <c:pt idx="272">
                  <c:v>34028</c:v>
                </c:pt>
                <c:pt idx="273">
                  <c:v>34029</c:v>
                </c:pt>
                <c:pt idx="274">
                  <c:v>34030</c:v>
                </c:pt>
                <c:pt idx="275">
                  <c:v>34031</c:v>
                </c:pt>
                <c:pt idx="276">
                  <c:v>34032</c:v>
                </c:pt>
                <c:pt idx="277">
                  <c:v>34033</c:v>
                </c:pt>
                <c:pt idx="278">
                  <c:v>34034</c:v>
                </c:pt>
                <c:pt idx="279">
                  <c:v>34035</c:v>
                </c:pt>
                <c:pt idx="280">
                  <c:v>34036</c:v>
                </c:pt>
                <c:pt idx="281">
                  <c:v>34037</c:v>
                </c:pt>
                <c:pt idx="282">
                  <c:v>34038</c:v>
                </c:pt>
                <c:pt idx="283">
                  <c:v>34039</c:v>
                </c:pt>
                <c:pt idx="284">
                  <c:v>34040</c:v>
                </c:pt>
                <c:pt idx="285">
                  <c:v>34041</c:v>
                </c:pt>
                <c:pt idx="286">
                  <c:v>34042</c:v>
                </c:pt>
                <c:pt idx="287">
                  <c:v>34043</c:v>
                </c:pt>
                <c:pt idx="288">
                  <c:v>34044</c:v>
                </c:pt>
                <c:pt idx="289">
                  <c:v>34045</c:v>
                </c:pt>
                <c:pt idx="290">
                  <c:v>34046</c:v>
                </c:pt>
                <c:pt idx="291">
                  <c:v>34047</c:v>
                </c:pt>
                <c:pt idx="292">
                  <c:v>34048</c:v>
                </c:pt>
                <c:pt idx="293">
                  <c:v>34049</c:v>
                </c:pt>
                <c:pt idx="294">
                  <c:v>34050</c:v>
                </c:pt>
                <c:pt idx="295">
                  <c:v>34051</c:v>
                </c:pt>
                <c:pt idx="296">
                  <c:v>34052</c:v>
                </c:pt>
                <c:pt idx="297">
                  <c:v>34053</c:v>
                </c:pt>
                <c:pt idx="298">
                  <c:v>34054</c:v>
                </c:pt>
                <c:pt idx="299">
                  <c:v>34055</c:v>
                </c:pt>
                <c:pt idx="300">
                  <c:v>34056</c:v>
                </c:pt>
                <c:pt idx="301">
                  <c:v>34057</c:v>
                </c:pt>
                <c:pt idx="302">
                  <c:v>34058</c:v>
                </c:pt>
                <c:pt idx="303">
                  <c:v>34059</c:v>
                </c:pt>
                <c:pt idx="304">
                  <c:v>34060</c:v>
                </c:pt>
                <c:pt idx="305">
                  <c:v>34061</c:v>
                </c:pt>
                <c:pt idx="306">
                  <c:v>34062</c:v>
                </c:pt>
                <c:pt idx="307">
                  <c:v>34063</c:v>
                </c:pt>
                <c:pt idx="308">
                  <c:v>34064</c:v>
                </c:pt>
                <c:pt idx="309">
                  <c:v>34065</c:v>
                </c:pt>
                <c:pt idx="310">
                  <c:v>34066</c:v>
                </c:pt>
                <c:pt idx="311">
                  <c:v>34067</c:v>
                </c:pt>
                <c:pt idx="312">
                  <c:v>34068</c:v>
                </c:pt>
                <c:pt idx="313">
                  <c:v>34069</c:v>
                </c:pt>
                <c:pt idx="314">
                  <c:v>34070</c:v>
                </c:pt>
                <c:pt idx="315">
                  <c:v>34071</c:v>
                </c:pt>
                <c:pt idx="316">
                  <c:v>34072</c:v>
                </c:pt>
                <c:pt idx="317">
                  <c:v>34073</c:v>
                </c:pt>
                <c:pt idx="318">
                  <c:v>34074</c:v>
                </c:pt>
                <c:pt idx="319">
                  <c:v>34075</c:v>
                </c:pt>
                <c:pt idx="320">
                  <c:v>34076</c:v>
                </c:pt>
                <c:pt idx="321">
                  <c:v>34077</c:v>
                </c:pt>
                <c:pt idx="322">
                  <c:v>34078</c:v>
                </c:pt>
                <c:pt idx="323">
                  <c:v>34079</c:v>
                </c:pt>
                <c:pt idx="324">
                  <c:v>34080</c:v>
                </c:pt>
                <c:pt idx="325">
                  <c:v>34081</c:v>
                </c:pt>
                <c:pt idx="326">
                  <c:v>34082</c:v>
                </c:pt>
                <c:pt idx="327">
                  <c:v>34083</c:v>
                </c:pt>
                <c:pt idx="328">
                  <c:v>34084</c:v>
                </c:pt>
                <c:pt idx="329">
                  <c:v>34085</c:v>
                </c:pt>
                <c:pt idx="330">
                  <c:v>34086</c:v>
                </c:pt>
                <c:pt idx="331">
                  <c:v>34087</c:v>
                </c:pt>
                <c:pt idx="332">
                  <c:v>34088</c:v>
                </c:pt>
                <c:pt idx="333">
                  <c:v>34089</c:v>
                </c:pt>
                <c:pt idx="334">
                  <c:v>34090</c:v>
                </c:pt>
                <c:pt idx="335">
                  <c:v>34091</c:v>
                </c:pt>
                <c:pt idx="336">
                  <c:v>34092</c:v>
                </c:pt>
                <c:pt idx="337">
                  <c:v>34093</c:v>
                </c:pt>
                <c:pt idx="338">
                  <c:v>34094</c:v>
                </c:pt>
                <c:pt idx="339">
                  <c:v>34095</c:v>
                </c:pt>
                <c:pt idx="340">
                  <c:v>34096</c:v>
                </c:pt>
                <c:pt idx="341">
                  <c:v>34097</c:v>
                </c:pt>
                <c:pt idx="342">
                  <c:v>34098</c:v>
                </c:pt>
                <c:pt idx="343">
                  <c:v>34099</c:v>
                </c:pt>
                <c:pt idx="344">
                  <c:v>34100</c:v>
                </c:pt>
                <c:pt idx="345">
                  <c:v>34101</c:v>
                </c:pt>
                <c:pt idx="346">
                  <c:v>34102</c:v>
                </c:pt>
                <c:pt idx="347">
                  <c:v>34103</c:v>
                </c:pt>
                <c:pt idx="348">
                  <c:v>34104</c:v>
                </c:pt>
                <c:pt idx="349">
                  <c:v>34105</c:v>
                </c:pt>
                <c:pt idx="350">
                  <c:v>34106</c:v>
                </c:pt>
                <c:pt idx="351">
                  <c:v>34107</c:v>
                </c:pt>
                <c:pt idx="352">
                  <c:v>34108</c:v>
                </c:pt>
                <c:pt idx="353">
                  <c:v>34109</c:v>
                </c:pt>
                <c:pt idx="354">
                  <c:v>34110</c:v>
                </c:pt>
                <c:pt idx="355">
                  <c:v>34111</c:v>
                </c:pt>
                <c:pt idx="356">
                  <c:v>34112</c:v>
                </c:pt>
                <c:pt idx="357">
                  <c:v>34113</c:v>
                </c:pt>
                <c:pt idx="358">
                  <c:v>34114</c:v>
                </c:pt>
                <c:pt idx="359">
                  <c:v>34115</c:v>
                </c:pt>
                <c:pt idx="360">
                  <c:v>34116</c:v>
                </c:pt>
                <c:pt idx="361">
                  <c:v>34117</c:v>
                </c:pt>
                <c:pt idx="362">
                  <c:v>34118</c:v>
                </c:pt>
                <c:pt idx="363">
                  <c:v>34119</c:v>
                </c:pt>
                <c:pt idx="364">
                  <c:v>34120</c:v>
                </c:pt>
                <c:pt idx="365">
                  <c:v>34121</c:v>
                </c:pt>
              </c:numCache>
            </c:numRef>
          </c:cat>
          <c:val>
            <c:numRef>
              <c:f>体重!$C$518:$C$883</c:f>
              <c:numCache>
                <c:formatCode>General</c:formatCode>
                <c:ptCount val="366"/>
                <c:pt idx="0">
                  <c:v>562.52</c:v>
                </c:pt>
                <c:pt idx="1">
                  <c:v>564.76</c:v>
                </c:pt>
                <c:pt idx="2">
                  <c:v>567.03</c:v>
                </c:pt>
                <c:pt idx="3">
                  <c:v>569.32000000000005</c:v>
                </c:pt>
                <c:pt idx="4">
                  <c:v>571.63</c:v>
                </c:pt>
                <c:pt idx="5">
                  <c:v>573.97</c:v>
                </c:pt>
                <c:pt idx="6">
                  <c:v>576.33000000000004</c:v>
                </c:pt>
                <c:pt idx="7">
                  <c:v>578.71</c:v>
                </c:pt>
                <c:pt idx="8">
                  <c:v>581.12</c:v>
                </c:pt>
                <c:pt idx="9">
                  <c:v>583.54</c:v>
                </c:pt>
                <c:pt idx="10">
                  <c:v>585.98</c:v>
                </c:pt>
                <c:pt idx="11">
                  <c:v>588.45000000000005</c:v>
                </c:pt>
                <c:pt idx="12">
                  <c:v>590.92999999999995</c:v>
                </c:pt>
                <c:pt idx="13">
                  <c:v>593.44000000000005</c:v>
                </c:pt>
                <c:pt idx="14">
                  <c:v>595.97</c:v>
                </c:pt>
                <c:pt idx="15">
                  <c:v>598.53</c:v>
                </c:pt>
                <c:pt idx="16">
                  <c:v>601.12</c:v>
                </c:pt>
                <c:pt idx="17">
                  <c:v>603.74</c:v>
                </c:pt>
                <c:pt idx="18">
                  <c:v>606.39</c:v>
                </c:pt>
                <c:pt idx="19">
                  <c:v>609.07000000000005</c:v>
                </c:pt>
                <c:pt idx="20">
                  <c:v>611.78</c:v>
                </c:pt>
                <c:pt idx="21">
                  <c:v>614.53</c:v>
                </c:pt>
                <c:pt idx="22">
                  <c:v>617.30999999999995</c:v>
                </c:pt>
                <c:pt idx="23">
                  <c:v>620.14</c:v>
                </c:pt>
                <c:pt idx="24">
                  <c:v>622.99</c:v>
                </c:pt>
                <c:pt idx="25">
                  <c:v>625.89</c:v>
                </c:pt>
                <c:pt idx="26">
                  <c:v>628.82000000000005</c:v>
                </c:pt>
                <c:pt idx="27">
                  <c:v>631.78</c:v>
                </c:pt>
                <c:pt idx="28">
                  <c:v>634.77</c:v>
                </c:pt>
                <c:pt idx="29">
                  <c:v>637.78</c:v>
                </c:pt>
                <c:pt idx="30">
                  <c:v>640.82000000000005</c:v>
                </c:pt>
                <c:pt idx="31">
                  <c:v>643.88</c:v>
                </c:pt>
                <c:pt idx="32">
                  <c:v>646.95000000000005</c:v>
                </c:pt>
                <c:pt idx="33">
                  <c:v>650.04</c:v>
                </c:pt>
                <c:pt idx="34">
                  <c:v>653.12</c:v>
                </c:pt>
                <c:pt idx="35">
                  <c:v>656.21</c:v>
                </c:pt>
                <c:pt idx="36">
                  <c:v>659.29</c:v>
                </c:pt>
                <c:pt idx="37">
                  <c:v>662.36</c:v>
                </c:pt>
                <c:pt idx="38">
                  <c:v>665.42</c:v>
                </c:pt>
                <c:pt idx="39">
                  <c:v>668.46</c:v>
                </c:pt>
                <c:pt idx="40">
                  <c:v>671.49</c:v>
                </c:pt>
                <c:pt idx="41">
                  <c:v>674.5</c:v>
                </c:pt>
                <c:pt idx="42">
                  <c:v>677.49</c:v>
                </c:pt>
                <c:pt idx="43">
                  <c:v>680.46</c:v>
                </c:pt>
                <c:pt idx="44">
                  <c:v>683.41</c:v>
                </c:pt>
                <c:pt idx="45">
                  <c:v>686.34</c:v>
                </c:pt>
                <c:pt idx="46">
                  <c:v>689.25</c:v>
                </c:pt>
                <c:pt idx="47">
                  <c:v>692.14</c:v>
                </c:pt>
                <c:pt idx="48">
                  <c:v>695.01</c:v>
                </c:pt>
                <c:pt idx="49">
                  <c:v>697.87</c:v>
                </c:pt>
                <c:pt idx="50">
                  <c:v>700.72</c:v>
                </c:pt>
                <c:pt idx="51">
                  <c:v>703.55</c:v>
                </c:pt>
                <c:pt idx="52">
                  <c:v>706.38</c:v>
                </c:pt>
                <c:pt idx="53">
                  <c:v>709.2</c:v>
                </c:pt>
                <c:pt idx="54">
                  <c:v>712.01</c:v>
                </c:pt>
                <c:pt idx="55">
                  <c:v>714.82</c:v>
                </c:pt>
                <c:pt idx="56">
                  <c:v>717.63</c:v>
                </c:pt>
                <c:pt idx="57">
                  <c:v>720.43</c:v>
                </c:pt>
                <c:pt idx="58">
                  <c:v>723.24</c:v>
                </c:pt>
                <c:pt idx="59">
                  <c:v>726.05</c:v>
                </c:pt>
                <c:pt idx="60">
                  <c:v>728.86</c:v>
                </c:pt>
                <c:pt idx="61">
                  <c:v>731.68</c:v>
                </c:pt>
                <c:pt idx="62">
                  <c:v>734.5</c:v>
                </c:pt>
                <c:pt idx="63">
                  <c:v>737.33</c:v>
                </c:pt>
                <c:pt idx="64">
                  <c:v>740.17</c:v>
                </c:pt>
                <c:pt idx="65">
                  <c:v>743.01</c:v>
                </c:pt>
                <c:pt idx="66">
                  <c:v>745.86</c:v>
                </c:pt>
                <c:pt idx="67">
                  <c:v>748.73</c:v>
                </c:pt>
                <c:pt idx="68">
                  <c:v>751.6</c:v>
                </c:pt>
                <c:pt idx="69">
                  <c:v>754.48</c:v>
                </c:pt>
                <c:pt idx="70">
                  <c:v>757.37</c:v>
                </c:pt>
                <c:pt idx="71">
                  <c:v>760.27</c:v>
                </c:pt>
                <c:pt idx="72">
                  <c:v>763.18</c:v>
                </c:pt>
                <c:pt idx="73">
                  <c:v>766.09</c:v>
                </c:pt>
                <c:pt idx="74">
                  <c:v>769.01</c:v>
                </c:pt>
                <c:pt idx="75">
                  <c:v>771.93</c:v>
                </c:pt>
                <c:pt idx="76">
                  <c:v>774.85</c:v>
                </c:pt>
                <c:pt idx="77">
                  <c:v>777.77</c:v>
                </c:pt>
                <c:pt idx="78">
                  <c:v>780.69</c:v>
                </c:pt>
                <c:pt idx="79">
                  <c:v>783.61</c:v>
                </c:pt>
                <c:pt idx="80">
                  <c:v>786.52</c:v>
                </c:pt>
                <c:pt idx="81">
                  <c:v>789.42</c:v>
                </c:pt>
                <c:pt idx="82">
                  <c:v>792.31</c:v>
                </c:pt>
                <c:pt idx="83">
                  <c:v>795.19</c:v>
                </c:pt>
                <c:pt idx="84">
                  <c:v>798.06</c:v>
                </c:pt>
                <c:pt idx="85">
                  <c:v>800.93</c:v>
                </c:pt>
                <c:pt idx="86">
                  <c:v>803.78</c:v>
                </c:pt>
                <c:pt idx="87">
                  <c:v>806.61</c:v>
                </c:pt>
                <c:pt idx="88">
                  <c:v>809.44</c:v>
                </c:pt>
                <c:pt idx="89">
                  <c:v>812.25</c:v>
                </c:pt>
                <c:pt idx="90">
                  <c:v>815.06</c:v>
                </c:pt>
                <c:pt idx="91">
                  <c:v>817.85</c:v>
                </c:pt>
                <c:pt idx="92">
                  <c:v>820.63</c:v>
                </c:pt>
                <c:pt idx="93">
                  <c:v>823.4</c:v>
                </c:pt>
                <c:pt idx="94">
                  <c:v>826.16</c:v>
                </c:pt>
                <c:pt idx="95">
                  <c:v>828.91</c:v>
                </c:pt>
                <c:pt idx="96">
                  <c:v>831.67</c:v>
                </c:pt>
                <c:pt idx="97">
                  <c:v>834.44</c:v>
                </c:pt>
                <c:pt idx="98">
                  <c:v>837.22</c:v>
                </c:pt>
                <c:pt idx="99">
                  <c:v>840.02</c:v>
                </c:pt>
                <c:pt idx="100">
                  <c:v>842.84</c:v>
                </c:pt>
                <c:pt idx="101">
                  <c:v>845.68</c:v>
                </c:pt>
                <c:pt idx="102">
                  <c:v>848.54</c:v>
                </c:pt>
                <c:pt idx="103">
                  <c:v>851.44</c:v>
                </c:pt>
                <c:pt idx="104">
                  <c:v>854.36</c:v>
                </c:pt>
                <c:pt idx="105">
                  <c:v>857.31</c:v>
                </c:pt>
                <c:pt idx="106">
                  <c:v>860.3</c:v>
                </c:pt>
                <c:pt idx="107">
                  <c:v>863.31</c:v>
                </c:pt>
                <c:pt idx="108">
                  <c:v>866.37</c:v>
                </c:pt>
                <c:pt idx="109">
                  <c:v>869.45</c:v>
                </c:pt>
                <c:pt idx="110">
                  <c:v>872.57</c:v>
                </c:pt>
                <c:pt idx="111">
                  <c:v>875.72</c:v>
                </c:pt>
                <c:pt idx="112">
                  <c:v>878.91</c:v>
                </c:pt>
                <c:pt idx="113">
                  <c:v>882.14</c:v>
                </c:pt>
                <c:pt idx="114">
                  <c:v>885.39</c:v>
                </c:pt>
                <c:pt idx="115">
                  <c:v>888.69</c:v>
                </c:pt>
                <c:pt idx="116">
                  <c:v>892.02</c:v>
                </c:pt>
                <c:pt idx="117">
                  <c:v>895.38</c:v>
                </c:pt>
                <c:pt idx="118">
                  <c:v>898.77</c:v>
                </c:pt>
                <c:pt idx="119">
                  <c:v>902.21</c:v>
                </c:pt>
                <c:pt idx="120">
                  <c:v>905.67</c:v>
                </c:pt>
                <c:pt idx="121">
                  <c:v>909.17</c:v>
                </c:pt>
                <c:pt idx="122">
                  <c:v>912.7</c:v>
                </c:pt>
                <c:pt idx="123">
                  <c:v>916.26</c:v>
                </c:pt>
                <c:pt idx="124">
                  <c:v>919.86</c:v>
                </c:pt>
                <c:pt idx="125">
                  <c:v>923.48</c:v>
                </c:pt>
                <c:pt idx="126">
                  <c:v>927.14</c:v>
                </c:pt>
                <c:pt idx="127">
                  <c:v>930.82</c:v>
                </c:pt>
                <c:pt idx="128">
                  <c:v>934.54</c:v>
                </c:pt>
                <c:pt idx="129">
                  <c:v>938.28</c:v>
                </c:pt>
                <c:pt idx="130">
                  <c:v>942.04</c:v>
                </c:pt>
                <c:pt idx="131">
                  <c:v>945.84</c:v>
                </c:pt>
                <c:pt idx="132">
                  <c:v>949.65</c:v>
                </c:pt>
                <c:pt idx="133">
                  <c:v>953.49</c:v>
                </c:pt>
                <c:pt idx="134">
                  <c:v>957.35</c:v>
                </c:pt>
                <c:pt idx="135">
                  <c:v>961.23</c:v>
                </c:pt>
                <c:pt idx="136">
                  <c:v>965.13</c:v>
                </c:pt>
                <c:pt idx="137">
                  <c:v>969.05</c:v>
                </c:pt>
                <c:pt idx="138">
                  <c:v>972.99</c:v>
                </c:pt>
                <c:pt idx="139">
                  <c:v>976.94</c:v>
                </c:pt>
                <c:pt idx="140">
                  <c:v>980.9</c:v>
                </c:pt>
                <c:pt idx="141">
                  <c:v>984.88</c:v>
                </c:pt>
                <c:pt idx="142">
                  <c:v>988.87</c:v>
                </c:pt>
                <c:pt idx="143">
                  <c:v>992.87</c:v>
                </c:pt>
                <c:pt idx="144">
                  <c:v>996.88</c:v>
                </c:pt>
                <c:pt idx="145">
                  <c:v>1000.9</c:v>
                </c:pt>
                <c:pt idx="146">
                  <c:v>1004.92</c:v>
                </c:pt>
                <c:pt idx="147">
                  <c:v>1008.95</c:v>
                </c:pt>
                <c:pt idx="148">
                  <c:v>1012.98</c:v>
                </c:pt>
                <c:pt idx="149">
                  <c:v>1017.01</c:v>
                </c:pt>
                <c:pt idx="150">
                  <c:v>1021.05</c:v>
                </c:pt>
                <c:pt idx="151">
                  <c:v>1025.08</c:v>
                </c:pt>
                <c:pt idx="152">
                  <c:v>1029.1199999999999</c:v>
                </c:pt>
                <c:pt idx="153">
                  <c:v>1033.1500000000001</c:v>
                </c:pt>
                <c:pt idx="154">
                  <c:v>1037.18</c:v>
                </c:pt>
                <c:pt idx="155">
                  <c:v>1041.21</c:v>
                </c:pt>
                <c:pt idx="156">
                  <c:v>1045.23</c:v>
                </c:pt>
                <c:pt idx="157">
                  <c:v>1049.25</c:v>
                </c:pt>
                <c:pt idx="158">
                  <c:v>1053.27</c:v>
                </c:pt>
                <c:pt idx="159">
                  <c:v>1057.28</c:v>
                </c:pt>
                <c:pt idx="160">
                  <c:v>1061.28</c:v>
                </c:pt>
                <c:pt idx="161">
                  <c:v>1065.27</c:v>
                </c:pt>
                <c:pt idx="162">
                  <c:v>1069.26</c:v>
                </c:pt>
                <c:pt idx="163">
                  <c:v>1073.24</c:v>
                </c:pt>
                <c:pt idx="164">
                  <c:v>1077.22</c:v>
                </c:pt>
                <c:pt idx="165">
                  <c:v>1081.18</c:v>
                </c:pt>
                <c:pt idx="166">
                  <c:v>1085.1400000000001</c:v>
                </c:pt>
                <c:pt idx="167">
                  <c:v>1089.0899999999999</c:v>
                </c:pt>
                <c:pt idx="168">
                  <c:v>1093.02</c:v>
                </c:pt>
                <c:pt idx="169">
                  <c:v>1096.95</c:v>
                </c:pt>
                <c:pt idx="170">
                  <c:v>1100.8699999999999</c:v>
                </c:pt>
                <c:pt idx="171">
                  <c:v>1104.77</c:v>
                </c:pt>
                <c:pt idx="172">
                  <c:v>1108.67</c:v>
                </c:pt>
                <c:pt idx="173">
                  <c:v>1112.55</c:v>
                </c:pt>
                <c:pt idx="174">
                  <c:v>1116.4100000000001</c:v>
                </c:pt>
                <c:pt idx="175">
                  <c:v>1120.26</c:v>
                </c:pt>
                <c:pt idx="176">
                  <c:v>1124.0899999999999</c:v>
                </c:pt>
                <c:pt idx="177">
                  <c:v>1127.9000000000001</c:v>
                </c:pt>
                <c:pt idx="178">
                  <c:v>1131.68</c:v>
                </c:pt>
                <c:pt idx="179">
                  <c:v>1135.44</c:v>
                </c:pt>
                <c:pt idx="180">
                  <c:v>1139.1600000000001</c:v>
                </c:pt>
                <c:pt idx="181">
                  <c:v>1142.8399999999999</c:v>
                </c:pt>
                <c:pt idx="182">
                  <c:v>1146.47</c:v>
                </c:pt>
                <c:pt idx="183">
                  <c:v>1150.06</c:v>
                </c:pt>
                <c:pt idx="184">
                  <c:v>1153.81</c:v>
                </c:pt>
                <c:pt idx="185">
                  <c:v>1157.53</c:v>
                </c:pt>
                <c:pt idx="186">
                  <c:v>1161.21</c:v>
                </c:pt>
                <c:pt idx="187">
                  <c:v>1164.8499999999999</c:v>
                </c:pt>
                <c:pt idx="188">
                  <c:v>1168.46</c:v>
                </c:pt>
                <c:pt idx="189">
                  <c:v>1172.02</c:v>
                </c:pt>
                <c:pt idx="190">
                  <c:v>1175.55</c:v>
                </c:pt>
                <c:pt idx="191">
                  <c:v>1179.03</c:v>
                </c:pt>
                <c:pt idx="192">
                  <c:v>1182.47</c:v>
                </c:pt>
                <c:pt idx="193">
                  <c:v>1185.8599999999999</c:v>
                </c:pt>
                <c:pt idx="194">
                  <c:v>1189.21</c:v>
                </c:pt>
                <c:pt idx="195">
                  <c:v>1192.52</c:v>
                </c:pt>
                <c:pt idx="196">
                  <c:v>1195.78</c:v>
                </c:pt>
                <c:pt idx="197">
                  <c:v>1198.99</c:v>
                </c:pt>
                <c:pt idx="198">
                  <c:v>1202.1600000000001</c:v>
                </c:pt>
                <c:pt idx="199">
                  <c:v>1205.28</c:v>
                </c:pt>
                <c:pt idx="200">
                  <c:v>1208.3399999999999</c:v>
                </c:pt>
                <c:pt idx="201">
                  <c:v>1211.3699999999999</c:v>
                </c:pt>
                <c:pt idx="202">
                  <c:v>1214.3399999999999</c:v>
                </c:pt>
                <c:pt idx="203">
                  <c:v>1217.26</c:v>
                </c:pt>
                <c:pt idx="204">
                  <c:v>1220.1300000000001</c:v>
                </c:pt>
                <c:pt idx="205">
                  <c:v>1222.95</c:v>
                </c:pt>
                <c:pt idx="206">
                  <c:v>1225.72</c:v>
                </c:pt>
                <c:pt idx="207">
                  <c:v>1228.43</c:v>
                </c:pt>
                <c:pt idx="208">
                  <c:v>1231.0999999999999</c:v>
                </c:pt>
                <c:pt idx="209">
                  <c:v>1233.71</c:v>
                </c:pt>
                <c:pt idx="210">
                  <c:v>1236.27</c:v>
                </c:pt>
                <c:pt idx="211">
                  <c:v>1238.78</c:v>
                </c:pt>
                <c:pt idx="212">
                  <c:v>1241.24</c:v>
                </c:pt>
                <c:pt idx="213">
                  <c:v>1243.6400000000001</c:v>
                </c:pt>
                <c:pt idx="214">
                  <c:v>1245.99</c:v>
                </c:pt>
                <c:pt idx="215">
                  <c:v>1248.29</c:v>
                </c:pt>
                <c:pt idx="216">
                  <c:v>1250.54</c:v>
                </c:pt>
                <c:pt idx="217">
                  <c:v>1252.74</c:v>
                </c:pt>
                <c:pt idx="218">
                  <c:v>1254.8800000000001</c:v>
                </c:pt>
                <c:pt idx="219">
                  <c:v>1256.98</c:v>
                </c:pt>
                <c:pt idx="220">
                  <c:v>1259.02</c:v>
                </c:pt>
                <c:pt idx="221">
                  <c:v>1261.01</c:v>
                </c:pt>
                <c:pt idx="222">
                  <c:v>1262.95</c:v>
                </c:pt>
                <c:pt idx="223">
                  <c:v>1264.8399999999999</c:v>
                </c:pt>
                <c:pt idx="224">
                  <c:v>1266.68</c:v>
                </c:pt>
                <c:pt idx="225">
                  <c:v>1268.48</c:v>
                </c:pt>
                <c:pt idx="226">
                  <c:v>1270.22</c:v>
                </c:pt>
                <c:pt idx="227">
                  <c:v>1271.92</c:v>
                </c:pt>
                <c:pt idx="228">
                  <c:v>1273.57</c:v>
                </c:pt>
                <c:pt idx="229">
                  <c:v>1275.18</c:v>
                </c:pt>
                <c:pt idx="230">
                  <c:v>1276.74</c:v>
                </c:pt>
                <c:pt idx="231">
                  <c:v>1278.26</c:v>
                </c:pt>
                <c:pt idx="232">
                  <c:v>1279.73</c:v>
                </c:pt>
                <c:pt idx="233">
                  <c:v>1281.17</c:v>
                </c:pt>
                <c:pt idx="234">
                  <c:v>1282.56</c:v>
                </c:pt>
                <c:pt idx="235">
                  <c:v>1283.9100000000001</c:v>
                </c:pt>
                <c:pt idx="236">
                  <c:v>1285.23</c:v>
                </c:pt>
                <c:pt idx="237">
                  <c:v>1286.5</c:v>
                </c:pt>
                <c:pt idx="238">
                  <c:v>1287.74</c:v>
                </c:pt>
                <c:pt idx="239">
                  <c:v>1288.95</c:v>
                </c:pt>
                <c:pt idx="240">
                  <c:v>1290.1199999999999</c:v>
                </c:pt>
                <c:pt idx="241">
                  <c:v>1291.27</c:v>
                </c:pt>
                <c:pt idx="242">
                  <c:v>1292.3800000000001</c:v>
                </c:pt>
                <c:pt idx="243">
                  <c:v>1293.46</c:v>
                </c:pt>
                <c:pt idx="244">
                  <c:v>1294.52</c:v>
                </c:pt>
                <c:pt idx="245">
                  <c:v>1295.56</c:v>
                </c:pt>
                <c:pt idx="246">
                  <c:v>1296.56</c:v>
                </c:pt>
                <c:pt idx="247">
                  <c:v>1297.55</c:v>
                </c:pt>
                <c:pt idx="248">
                  <c:v>1298.52</c:v>
                </c:pt>
                <c:pt idx="249">
                  <c:v>1299.47</c:v>
                </c:pt>
                <c:pt idx="250">
                  <c:v>1300.4100000000001</c:v>
                </c:pt>
                <c:pt idx="251">
                  <c:v>1301.33</c:v>
                </c:pt>
                <c:pt idx="252">
                  <c:v>1302.24</c:v>
                </c:pt>
                <c:pt idx="253">
                  <c:v>1303.1400000000001</c:v>
                </c:pt>
                <c:pt idx="254">
                  <c:v>1304.03</c:v>
                </c:pt>
                <c:pt idx="255">
                  <c:v>1304.92</c:v>
                </c:pt>
                <c:pt idx="256">
                  <c:v>1305.8</c:v>
                </c:pt>
                <c:pt idx="257">
                  <c:v>1306.68</c:v>
                </c:pt>
                <c:pt idx="258">
                  <c:v>1307.56</c:v>
                </c:pt>
                <c:pt idx="259">
                  <c:v>1308.44</c:v>
                </c:pt>
                <c:pt idx="260">
                  <c:v>1309.33</c:v>
                </c:pt>
                <c:pt idx="261">
                  <c:v>1310.22</c:v>
                </c:pt>
                <c:pt idx="262">
                  <c:v>1311.12</c:v>
                </c:pt>
                <c:pt idx="263">
                  <c:v>1312.04</c:v>
                </c:pt>
                <c:pt idx="264">
                  <c:v>1312.96</c:v>
                </c:pt>
                <c:pt idx="265">
                  <c:v>1313.9</c:v>
                </c:pt>
                <c:pt idx="266">
                  <c:v>1314.86</c:v>
                </c:pt>
                <c:pt idx="267">
                  <c:v>1315.83</c:v>
                </c:pt>
                <c:pt idx="268">
                  <c:v>1316.82</c:v>
                </c:pt>
                <c:pt idx="269">
                  <c:v>1317.84</c:v>
                </c:pt>
                <c:pt idx="270">
                  <c:v>1318.88</c:v>
                </c:pt>
                <c:pt idx="271">
                  <c:v>1319.94</c:v>
                </c:pt>
                <c:pt idx="272">
                  <c:v>1321.03</c:v>
                </c:pt>
                <c:pt idx="273">
                  <c:v>1322.15</c:v>
                </c:pt>
                <c:pt idx="274">
                  <c:v>1323.3</c:v>
                </c:pt>
                <c:pt idx="275">
                  <c:v>1324.48</c:v>
                </c:pt>
                <c:pt idx="276">
                  <c:v>1325.7</c:v>
                </c:pt>
                <c:pt idx="277">
                  <c:v>1326.94</c:v>
                </c:pt>
                <c:pt idx="278">
                  <c:v>1328.23</c:v>
                </c:pt>
                <c:pt idx="279">
                  <c:v>1329.54</c:v>
                </c:pt>
                <c:pt idx="280">
                  <c:v>1330.9</c:v>
                </c:pt>
                <c:pt idx="281">
                  <c:v>1332.29</c:v>
                </c:pt>
                <c:pt idx="282">
                  <c:v>1333.73</c:v>
                </c:pt>
                <c:pt idx="283">
                  <c:v>1335.2</c:v>
                </c:pt>
                <c:pt idx="284">
                  <c:v>1336.71</c:v>
                </c:pt>
                <c:pt idx="285">
                  <c:v>1338.27</c:v>
                </c:pt>
                <c:pt idx="286">
                  <c:v>1339.87</c:v>
                </c:pt>
                <c:pt idx="287">
                  <c:v>1341.51</c:v>
                </c:pt>
                <c:pt idx="288">
                  <c:v>1343.19</c:v>
                </c:pt>
                <c:pt idx="289">
                  <c:v>1344.92</c:v>
                </c:pt>
                <c:pt idx="290">
                  <c:v>1346.69</c:v>
                </c:pt>
                <c:pt idx="291">
                  <c:v>1348.5</c:v>
                </c:pt>
                <c:pt idx="292">
                  <c:v>1350.36</c:v>
                </c:pt>
                <c:pt idx="293">
                  <c:v>1352.26</c:v>
                </c:pt>
                <c:pt idx="294">
                  <c:v>1354.21</c:v>
                </c:pt>
                <c:pt idx="295">
                  <c:v>1356.2</c:v>
                </c:pt>
                <c:pt idx="296">
                  <c:v>1358.24</c:v>
                </c:pt>
                <c:pt idx="297">
                  <c:v>1360.32</c:v>
                </c:pt>
                <c:pt idx="298">
                  <c:v>1362.44</c:v>
                </c:pt>
                <c:pt idx="299">
                  <c:v>1364.61</c:v>
                </c:pt>
                <c:pt idx="300">
                  <c:v>1366.82</c:v>
                </c:pt>
                <c:pt idx="301">
                  <c:v>1369.07</c:v>
                </c:pt>
                <c:pt idx="302">
                  <c:v>1371.37</c:v>
                </c:pt>
                <c:pt idx="303">
                  <c:v>1373.7</c:v>
                </c:pt>
                <c:pt idx="304">
                  <c:v>1376.08</c:v>
                </c:pt>
                <c:pt idx="305">
                  <c:v>1378.49</c:v>
                </c:pt>
                <c:pt idx="306">
                  <c:v>1380.91</c:v>
                </c:pt>
                <c:pt idx="307">
                  <c:v>1383.33</c:v>
                </c:pt>
                <c:pt idx="308">
                  <c:v>1385.77</c:v>
                </c:pt>
                <c:pt idx="309">
                  <c:v>1388.21</c:v>
                </c:pt>
                <c:pt idx="310">
                  <c:v>1390.65</c:v>
                </c:pt>
                <c:pt idx="311">
                  <c:v>1393.11</c:v>
                </c:pt>
                <c:pt idx="312">
                  <c:v>1395.56</c:v>
                </c:pt>
                <c:pt idx="313">
                  <c:v>1398.02</c:v>
                </c:pt>
                <c:pt idx="314">
                  <c:v>1400.47</c:v>
                </c:pt>
                <c:pt idx="315">
                  <c:v>1402.93</c:v>
                </c:pt>
                <c:pt idx="316">
                  <c:v>1405.38</c:v>
                </c:pt>
                <c:pt idx="317">
                  <c:v>1407.83</c:v>
                </c:pt>
                <c:pt idx="318">
                  <c:v>1410.28</c:v>
                </c:pt>
                <c:pt idx="319">
                  <c:v>1412.72</c:v>
                </c:pt>
                <c:pt idx="320">
                  <c:v>1415.16</c:v>
                </c:pt>
                <c:pt idx="321">
                  <c:v>1417.59</c:v>
                </c:pt>
                <c:pt idx="322">
                  <c:v>1420.02</c:v>
                </c:pt>
                <c:pt idx="323">
                  <c:v>1422.44</c:v>
                </c:pt>
                <c:pt idx="324">
                  <c:v>1424.85</c:v>
                </c:pt>
                <c:pt idx="325">
                  <c:v>1427.25</c:v>
                </c:pt>
                <c:pt idx="326">
                  <c:v>1429.64</c:v>
                </c:pt>
                <c:pt idx="327">
                  <c:v>1432.02</c:v>
                </c:pt>
                <c:pt idx="328">
                  <c:v>1434.39</c:v>
                </c:pt>
                <c:pt idx="329">
                  <c:v>1436.75</c:v>
                </c:pt>
                <c:pt idx="330">
                  <c:v>1439.1</c:v>
                </c:pt>
                <c:pt idx="331">
                  <c:v>1441.43</c:v>
                </c:pt>
                <c:pt idx="332">
                  <c:v>1443.76</c:v>
                </c:pt>
                <c:pt idx="333">
                  <c:v>1446.07</c:v>
                </c:pt>
                <c:pt idx="334">
                  <c:v>1448.37</c:v>
                </c:pt>
                <c:pt idx="335">
                  <c:v>1450.65</c:v>
                </c:pt>
                <c:pt idx="336">
                  <c:v>1452.92</c:v>
                </c:pt>
                <c:pt idx="337">
                  <c:v>1455.18</c:v>
                </c:pt>
                <c:pt idx="338">
                  <c:v>1457.42</c:v>
                </c:pt>
                <c:pt idx="339">
                  <c:v>1459.65</c:v>
                </c:pt>
                <c:pt idx="340">
                  <c:v>1461.86</c:v>
                </c:pt>
                <c:pt idx="341">
                  <c:v>1464.05</c:v>
                </c:pt>
                <c:pt idx="342">
                  <c:v>1466.23</c:v>
                </c:pt>
                <c:pt idx="343">
                  <c:v>1468.4</c:v>
                </c:pt>
                <c:pt idx="344">
                  <c:v>1470.54</c:v>
                </c:pt>
                <c:pt idx="345">
                  <c:v>1472.68</c:v>
                </c:pt>
                <c:pt idx="346">
                  <c:v>1474.79</c:v>
                </c:pt>
                <c:pt idx="347">
                  <c:v>1476.88</c:v>
                </c:pt>
                <c:pt idx="348">
                  <c:v>1478.96</c:v>
                </c:pt>
                <c:pt idx="349">
                  <c:v>1481.02</c:v>
                </c:pt>
                <c:pt idx="350">
                  <c:v>1483.07</c:v>
                </c:pt>
                <c:pt idx="351">
                  <c:v>1485.09</c:v>
                </c:pt>
                <c:pt idx="352">
                  <c:v>1487.1</c:v>
                </c:pt>
                <c:pt idx="353">
                  <c:v>1489.09</c:v>
                </c:pt>
                <c:pt idx="354">
                  <c:v>1491.06</c:v>
                </c:pt>
                <c:pt idx="355">
                  <c:v>1493.01</c:v>
                </c:pt>
                <c:pt idx="356">
                  <c:v>1494.94</c:v>
                </c:pt>
                <c:pt idx="357">
                  <c:v>1496.86</c:v>
                </c:pt>
                <c:pt idx="358">
                  <c:v>1498.75</c:v>
                </c:pt>
                <c:pt idx="359">
                  <c:v>1500.63</c:v>
                </c:pt>
                <c:pt idx="360">
                  <c:v>1502.48</c:v>
                </c:pt>
                <c:pt idx="361">
                  <c:v>1504.32</c:v>
                </c:pt>
                <c:pt idx="362">
                  <c:v>1506.14</c:v>
                </c:pt>
                <c:pt idx="363">
                  <c:v>1507.94</c:v>
                </c:pt>
                <c:pt idx="364">
                  <c:v>1509.72</c:v>
                </c:pt>
                <c:pt idx="365">
                  <c:v>1511.49</c:v>
                </c:pt>
              </c:numCache>
            </c:numRef>
          </c:val>
          <c:smooth val="1"/>
        </c:ser>
        <c:dLbls>
          <c:showLegendKey val="0"/>
          <c:showVal val="0"/>
          <c:showCatName val="0"/>
          <c:showSerName val="0"/>
          <c:showPercent val="0"/>
          <c:showBubbleSize val="0"/>
        </c:dLbls>
        <c:smooth val="0"/>
        <c:axId val="20534640"/>
        <c:axId val="20533464"/>
      </c:lineChart>
      <c:dateAx>
        <c:axId val="20534640"/>
        <c:scaling>
          <c:orientation val="minMax"/>
          <c:max val="34121"/>
          <c:min val="33756"/>
        </c:scaling>
        <c:delete val="0"/>
        <c:axPos val="b"/>
        <c:majorGridlines/>
        <c:numFmt formatCode="[$-409]mmm;@" sourceLinked="0"/>
        <c:majorTickMark val="out"/>
        <c:minorTickMark val="none"/>
        <c:tickLblPos val="nextTo"/>
        <c:crossAx val="20533464"/>
        <c:crosses val="autoZero"/>
        <c:auto val="1"/>
        <c:lblOffset val="100"/>
        <c:baseTimeUnit val="days"/>
        <c:majorUnit val="6"/>
        <c:majorTimeUnit val="months"/>
      </c:dateAx>
      <c:valAx>
        <c:axId val="20533464"/>
        <c:scaling>
          <c:orientation val="minMax"/>
        </c:scaling>
        <c:delete val="0"/>
        <c:axPos val="l"/>
        <c:title>
          <c:tx>
            <c:rich>
              <a:bodyPr rot="-5400000" vert="horz"/>
              <a:lstStyle/>
              <a:p>
                <a:pPr>
                  <a:defRPr sz="1100" b="0"/>
                </a:pPr>
                <a:r>
                  <a:rPr lang="en-US" altLang="ja-JP" sz="1100" b="0"/>
                  <a:t>Wet</a:t>
                </a:r>
                <a:r>
                  <a:rPr lang="en-US" altLang="ja-JP" sz="1100" b="0" baseline="0"/>
                  <a:t> weight(g)</a:t>
                </a:r>
                <a:endParaRPr lang="ja-JP" altLang="en-US" sz="1100" b="0"/>
              </a:p>
            </c:rich>
          </c:tx>
          <c:layout>
            <c:manualLayout>
              <c:xMode val="edge"/>
              <c:yMode val="edge"/>
              <c:x val="2.8096195177852234E-2"/>
              <c:y val="0.37130449876130212"/>
            </c:manualLayout>
          </c:layout>
          <c:overlay val="0"/>
        </c:title>
        <c:numFmt formatCode="General" sourceLinked="1"/>
        <c:majorTickMark val="out"/>
        <c:minorTickMark val="none"/>
        <c:tickLblPos val="nextTo"/>
        <c:crossAx val="20534640"/>
        <c:crosses val="autoZero"/>
        <c:crossBetween val="between"/>
      </c:valAx>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altLang="ja-JP" sz="1600"/>
              <a:t>2009</a:t>
            </a:r>
            <a:endParaRPr lang="ja-JP" altLang="en-US" sz="1600"/>
          </a:p>
        </c:rich>
      </c:tx>
      <c:layout>
        <c:manualLayout>
          <c:xMode val="edge"/>
          <c:yMode val="edge"/>
          <c:x val="0.47276662105285089"/>
          <c:y val="2.4048096192384769E-2"/>
        </c:manualLayout>
      </c:layout>
      <c:overlay val="0"/>
    </c:title>
    <c:autoTitleDeleted val="0"/>
    <c:plotArea>
      <c:layout/>
      <c:lineChart>
        <c:grouping val="standard"/>
        <c:varyColors val="0"/>
        <c:ser>
          <c:idx val="0"/>
          <c:order val="0"/>
          <c:spPr>
            <a:ln>
              <a:solidFill>
                <a:schemeClr val="tx2">
                  <a:lumMod val="40000"/>
                  <a:lumOff val="60000"/>
                </a:schemeClr>
              </a:solidFill>
            </a:ln>
          </c:spPr>
          <c:marker>
            <c:symbol val="none"/>
          </c:marker>
          <c:cat>
            <c:numRef>
              <c:f>'C:\Users\takeshi\workspace\normal(2009)\20d8\[FB_Chumgrowth.csv]FB_Chumgrowth'!$A$518:$A$883</c:f>
              <c:numCache>
                <c:formatCode>General</c:formatCode>
                <c:ptCount val="366"/>
                <c:pt idx="0">
                  <c:v>33756</c:v>
                </c:pt>
                <c:pt idx="1">
                  <c:v>33757</c:v>
                </c:pt>
                <c:pt idx="2">
                  <c:v>33758</c:v>
                </c:pt>
                <c:pt idx="3">
                  <c:v>33759</c:v>
                </c:pt>
                <c:pt idx="4">
                  <c:v>33760</c:v>
                </c:pt>
                <c:pt idx="5">
                  <c:v>33761</c:v>
                </c:pt>
                <c:pt idx="6">
                  <c:v>33762</c:v>
                </c:pt>
                <c:pt idx="7">
                  <c:v>33763</c:v>
                </c:pt>
                <c:pt idx="8">
                  <c:v>33764</c:v>
                </c:pt>
                <c:pt idx="9">
                  <c:v>33765</c:v>
                </c:pt>
                <c:pt idx="10">
                  <c:v>33766</c:v>
                </c:pt>
                <c:pt idx="11">
                  <c:v>33767</c:v>
                </c:pt>
                <c:pt idx="12">
                  <c:v>33768</c:v>
                </c:pt>
                <c:pt idx="13">
                  <c:v>33769</c:v>
                </c:pt>
                <c:pt idx="14">
                  <c:v>33770</c:v>
                </c:pt>
                <c:pt idx="15">
                  <c:v>33771</c:v>
                </c:pt>
                <c:pt idx="16">
                  <c:v>33772</c:v>
                </c:pt>
                <c:pt idx="17">
                  <c:v>33773</c:v>
                </c:pt>
                <c:pt idx="18">
                  <c:v>33774</c:v>
                </c:pt>
                <c:pt idx="19">
                  <c:v>33775</c:v>
                </c:pt>
                <c:pt idx="20">
                  <c:v>33776</c:v>
                </c:pt>
                <c:pt idx="21">
                  <c:v>33777</c:v>
                </c:pt>
                <c:pt idx="22">
                  <c:v>33778</c:v>
                </c:pt>
                <c:pt idx="23">
                  <c:v>33779</c:v>
                </c:pt>
                <c:pt idx="24">
                  <c:v>33780</c:v>
                </c:pt>
                <c:pt idx="25">
                  <c:v>33781</c:v>
                </c:pt>
                <c:pt idx="26">
                  <c:v>33782</c:v>
                </c:pt>
                <c:pt idx="27">
                  <c:v>33783</c:v>
                </c:pt>
                <c:pt idx="28">
                  <c:v>33784</c:v>
                </c:pt>
                <c:pt idx="29">
                  <c:v>33785</c:v>
                </c:pt>
                <c:pt idx="30">
                  <c:v>33786</c:v>
                </c:pt>
                <c:pt idx="31">
                  <c:v>33787</c:v>
                </c:pt>
                <c:pt idx="32">
                  <c:v>33788</c:v>
                </c:pt>
                <c:pt idx="33">
                  <c:v>33789</c:v>
                </c:pt>
                <c:pt idx="34">
                  <c:v>33790</c:v>
                </c:pt>
                <c:pt idx="35">
                  <c:v>33791</c:v>
                </c:pt>
                <c:pt idx="36">
                  <c:v>33792</c:v>
                </c:pt>
                <c:pt idx="37">
                  <c:v>33793</c:v>
                </c:pt>
                <c:pt idx="38">
                  <c:v>33794</c:v>
                </c:pt>
                <c:pt idx="39">
                  <c:v>33795</c:v>
                </c:pt>
                <c:pt idx="40">
                  <c:v>33796</c:v>
                </c:pt>
                <c:pt idx="41">
                  <c:v>33797</c:v>
                </c:pt>
                <c:pt idx="42">
                  <c:v>33798</c:v>
                </c:pt>
                <c:pt idx="43">
                  <c:v>33799</c:v>
                </c:pt>
                <c:pt idx="44">
                  <c:v>33800</c:v>
                </c:pt>
                <c:pt idx="45">
                  <c:v>33801</c:v>
                </c:pt>
                <c:pt idx="46">
                  <c:v>33802</c:v>
                </c:pt>
                <c:pt idx="47">
                  <c:v>33803</c:v>
                </c:pt>
                <c:pt idx="48">
                  <c:v>33804</c:v>
                </c:pt>
                <c:pt idx="49">
                  <c:v>33805</c:v>
                </c:pt>
                <c:pt idx="50">
                  <c:v>33806</c:v>
                </c:pt>
                <c:pt idx="51">
                  <c:v>33807</c:v>
                </c:pt>
                <c:pt idx="52">
                  <c:v>33808</c:v>
                </c:pt>
                <c:pt idx="53">
                  <c:v>33809</c:v>
                </c:pt>
                <c:pt idx="54">
                  <c:v>33810</c:v>
                </c:pt>
                <c:pt idx="55">
                  <c:v>33811</c:v>
                </c:pt>
                <c:pt idx="56">
                  <c:v>33812</c:v>
                </c:pt>
                <c:pt idx="57">
                  <c:v>33813</c:v>
                </c:pt>
                <c:pt idx="58">
                  <c:v>33814</c:v>
                </c:pt>
                <c:pt idx="59">
                  <c:v>33815</c:v>
                </c:pt>
                <c:pt idx="60">
                  <c:v>33816</c:v>
                </c:pt>
                <c:pt idx="61">
                  <c:v>33817</c:v>
                </c:pt>
                <c:pt idx="62">
                  <c:v>33818</c:v>
                </c:pt>
                <c:pt idx="63">
                  <c:v>33819</c:v>
                </c:pt>
                <c:pt idx="64">
                  <c:v>33820</c:v>
                </c:pt>
                <c:pt idx="65">
                  <c:v>33821</c:v>
                </c:pt>
                <c:pt idx="66">
                  <c:v>33822</c:v>
                </c:pt>
                <c:pt idx="67">
                  <c:v>33823</c:v>
                </c:pt>
                <c:pt idx="68">
                  <c:v>33824</c:v>
                </c:pt>
                <c:pt idx="69">
                  <c:v>33825</c:v>
                </c:pt>
                <c:pt idx="70">
                  <c:v>33826</c:v>
                </c:pt>
                <c:pt idx="71">
                  <c:v>33827</c:v>
                </c:pt>
                <c:pt idx="72">
                  <c:v>33828</c:v>
                </c:pt>
                <c:pt idx="73">
                  <c:v>33829</c:v>
                </c:pt>
                <c:pt idx="74">
                  <c:v>33830</c:v>
                </c:pt>
                <c:pt idx="75">
                  <c:v>33831</c:v>
                </c:pt>
                <c:pt idx="76">
                  <c:v>33832</c:v>
                </c:pt>
                <c:pt idx="77">
                  <c:v>33833</c:v>
                </c:pt>
                <c:pt idx="78">
                  <c:v>33834</c:v>
                </c:pt>
                <c:pt idx="79">
                  <c:v>33835</c:v>
                </c:pt>
                <c:pt idx="80">
                  <c:v>33836</c:v>
                </c:pt>
                <c:pt idx="81">
                  <c:v>33837</c:v>
                </c:pt>
                <c:pt idx="82">
                  <c:v>33838</c:v>
                </c:pt>
                <c:pt idx="83">
                  <c:v>33839</c:v>
                </c:pt>
                <c:pt idx="84">
                  <c:v>33840</c:v>
                </c:pt>
                <c:pt idx="85">
                  <c:v>33841</c:v>
                </c:pt>
                <c:pt idx="86">
                  <c:v>33842</c:v>
                </c:pt>
                <c:pt idx="87">
                  <c:v>33843</c:v>
                </c:pt>
                <c:pt idx="88">
                  <c:v>33844</c:v>
                </c:pt>
                <c:pt idx="89">
                  <c:v>33845</c:v>
                </c:pt>
                <c:pt idx="90">
                  <c:v>33846</c:v>
                </c:pt>
                <c:pt idx="91">
                  <c:v>33847</c:v>
                </c:pt>
                <c:pt idx="92">
                  <c:v>33848</c:v>
                </c:pt>
                <c:pt idx="93">
                  <c:v>33849</c:v>
                </c:pt>
                <c:pt idx="94">
                  <c:v>33850</c:v>
                </c:pt>
                <c:pt idx="95">
                  <c:v>33851</c:v>
                </c:pt>
                <c:pt idx="96">
                  <c:v>33852</c:v>
                </c:pt>
                <c:pt idx="97">
                  <c:v>33853</c:v>
                </c:pt>
                <c:pt idx="98">
                  <c:v>33854</c:v>
                </c:pt>
                <c:pt idx="99">
                  <c:v>33855</c:v>
                </c:pt>
                <c:pt idx="100">
                  <c:v>33856</c:v>
                </c:pt>
                <c:pt idx="101">
                  <c:v>33857</c:v>
                </c:pt>
                <c:pt idx="102">
                  <c:v>33858</c:v>
                </c:pt>
                <c:pt idx="103">
                  <c:v>33859</c:v>
                </c:pt>
                <c:pt idx="104">
                  <c:v>33860</c:v>
                </c:pt>
                <c:pt idx="105">
                  <c:v>33861</c:v>
                </c:pt>
                <c:pt idx="106">
                  <c:v>33862</c:v>
                </c:pt>
                <c:pt idx="107">
                  <c:v>33863</c:v>
                </c:pt>
                <c:pt idx="108">
                  <c:v>33864</c:v>
                </c:pt>
                <c:pt idx="109">
                  <c:v>33865</c:v>
                </c:pt>
                <c:pt idx="110">
                  <c:v>33866</c:v>
                </c:pt>
                <c:pt idx="111">
                  <c:v>33867</c:v>
                </c:pt>
                <c:pt idx="112">
                  <c:v>33868</c:v>
                </c:pt>
                <c:pt idx="113">
                  <c:v>33869</c:v>
                </c:pt>
                <c:pt idx="114">
                  <c:v>33870</c:v>
                </c:pt>
                <c:pt idx="115">
                  <c:v>33871</c:v>
                </c:pt>
                <c:pt idx="116">
                  <c:v>33872</c:v>
                </c:pt>
                <c:pt idx="117">
                  <c:v>33873</c:v>
                </c:pt>
                <c:pt idx="118">
                  <c:v>33874</c:v>
                </c:pt>
                <c:pt idx="119">
                  <c:v>33875</c:v>
                </c:pt>
                <c:pt idx="120">
                  <c:v>33876</c:v>
                </c:pt>
                <c:pt idx="121">
                  <c:v>33877</c:v>
                </c:pt>
                <c:pt idx="122">
                  <c:v>33878</c:v>
                </c:pt>
                <c:pt idx="123">
                  <c:v>33879</c:v>
                </c:pt>
                <c:pt idx="124">
                  <c:v>33880</c:v>
                </c:pt>
                <c:pt idx="125">
                  <c:v>33881</c:v>
                </c:pt>
                <c:pt idx="126">
                  <c:v>33882</c:v>
                </c:pt>
                <c:pt idx="127">
                  <c:v>33883</c:v>
                </c:pt>
                <c:pt idx="128">
                  <c:v>33884</c:v>
                </c:pt>
                <c:pt idx="129">
                  <c:v>33885</c:v>
                </c:pt>
                <c:pt idx="130">
                  <c:v>33886</c:v>
                </c:pt>
                <c:pt idx="131">
                  <c:v>33887</c:v>
                </c:pt>
                <c:pt idx="132">
                  <c:v>33888</c:v>
                </c:pt>
                <c:pt idx="133">
                  <c:v>33889</c:v>
                </c:pt>
                <c:pt idx="134">
                  <c:v>33890</c:v>
                </c:pt>
                <c:pt idx="135">
                  <c:v>33891</c:v>
                </c:pt>
                <c:pt idx="136">
                  <c:v>33892</c:v>
                </c:pt>
                <c:pt idx="137">
                  <c:v>33893</c:v>
                </c:pt>
                <c:pt idx="138">
                  <c:v>33894</c:v>
                </c:pt>
                <c:pt idx="139">
                  <c:v>33895</c:v>
                </c:pt>
                <c:pt idx="140">
                  <c:v>33896</c:v>
                </c:pt>
                <c:pt idx="141">
                  <c:v>33897</c:v>
                </c:pt>
                <c:pt idx="142">
                  <c:v>33898</c:v>
                </c:pt>
                <c:pt idx="143">
                  <c:v>33899</c:v>
                </c:pt>
                <c:pt idx="144">
                  <c:v>33900</c:v>
                </c:pt>
                <c:pt idx="145">
                  <c:v>33901</c:v>
                </c:pt>
                <c:pt idx="146">
                  <c:v>33902</c:v>
                </c:pt>
                <c:pt idx="147">
                  <c:v>33903</c:v>
                </c:pt>
                <c:pt idx="148">
                  <c:v>33904</c:v>
                </c:pt>
                <c:pt idx="149">
                  <c:v>33905</c:v>
                </c:pt>
                <c:pt idx="150">
                  <c:v>33906</c:v>
                </c:pt>
                <c:pt idx="151">
                  <c:v>33907</c:v>
                </c:pt>
                <c:pt idx="152">
                  <c:v>33908</c:v>
                </c:pt>
                <c:pt idx="153">
                  <c:v>33909</c:v>
                </c:pt>
                <c:pt idx="154">
                  <c:v>33910</c:v>
                </c:pt>
                <c:pt idx="155">
                  <c:v>33911</c:v>
                </c:pt>
                <c:pt idx="156">
                  <c:v>33912</c:v>
                </c:pt>
                <c:pt idx="157">
                  <c:v>33913</c:v>
                </c:pt>
                <c:pt idx="158">
                  <c:v>33914</c:v>
                </c:pt>
                <c:pt idx="159">
                  <c:v>33915</c:v>
                </c:pt>
                <c:pt idx="160">
                  <c:v>33916</c:v>
                </c:pt>
                <c:pt idx="161">
                  <c:v>33917</c:v>
                </c:pt>
                <c:pt idx="162">
                  <c:v>33918</c:v>
                </c:pt>
                <c:pt idx="163">
                  <c:v>33919</c:v>
                </c:pt>
                <c:pt idx="164">
                  <c:v>33920</c:v>
                </c:pt>
                <c:pt idx="165">
                  <c:v>33921</c:v>
                </c:pt>
                <c:pt idx="166">
                  <c:v>33922</c:v>
                </c:pt>
                <c:pt idx="167">
                  <c:v>33923</c:v>
                </c:pt>
                <c:pt idx="168">
                  <c:v>33924</c:v>
                </c:pt>
                <c:pt idx="169">
                  <c:v>33925</c:v>
                </c:pt>
                <c:pt idx="170">
                  <c:v>33926</c:v>
                </c:pt>
                <c:pt idx="171">
                  <c:v>33927</c:v>
                </c:pt>
                <c:pt idx="172">
                  <c:v>33928</c:v>
                </c:pt>
                <c:pt idx="173">
                  <c:v>33929</c:v>
                </c:pt>
                <c:pt idx="174">
                  <c:v>33930</c:v>
                </c:pt>
                <c:pt idx="175">
                  <c:v>33931</c:v>
                </c:pt>
                <c:pt idx="176">
                  <c:v>33932</c:v>
                </c:pt>
                <c:pt idx="177">
                  <c:v>33933</c:v>
                </c:pt>
                <c:pt idx="178">
                  <c:v>33934</c:v>
                </c:pt>
                <c:pt idx="179">
                  <c:v>33935</c:v>
                </c:pt>
                <c:pt idx="180">
                  <c:v>33936</c:v>
                </c:pt>
                <c:pt idx="181">
                  <c:v>33937</c:v>
                </c:pt>
                <c:pt idx="182">
                  <c:v>33938</c:v>
                </c:pt>
                <c:pt idx="183">
                  <c:v>33939</c:v>
                </c:pt>
                <c:pt idx="184">
                  <c:v>33940</c:v>
                </c:pt>
                <c:pt idx="185">
                  <c:v>33941</c:v>
                </c:pt>
                <c:pt idx="186">
                  <c:v>33942</c:v>
                </c:pt>
                <c:pt idx="187">
                  <c:v>33943</c:v>
                </c:pt>
                <c:pt idx="188">
                  <c:v>33944</c:v>
                </c:pt>
                <c:pt idx="189">
                  <c:v>33945</c:v>
                </c:pt>
                <c:pt idx="190">
                  <c:v>33946</c:v>
                </c:pt>
                <c:pt idx="191">
                  <c:v>33947</c:v>
                </c:pt>
                <c:pt idx="192">
                  <c:v>33948</c:v>
                </c:pt>
                <c:pt idx="193">
                  <c:v>33949</c:v>
                </c:pt>
                <c:pt idx="194">
                  <c:v>33950</c:v>
                </c:pt>
                <c:pt idx="195">
                  <c:v>33951</c:v>
                </c:pt>
                <c:pt idx="196">
                  <c:v>33952</c:v>
                </c:pt>
                <c:pt idx="197">
                  <c:v>33953</c:v>
                </c:pt>
                <c:pt idx="198">
                  <c:v>33954</c:v>
                </c:pt>
                <c:pt idx="199">
                  <c:v>33955</c:v>
                </c:pt>
                <c:pt idx="200">
                  <c:v>33956</c:v>
                </c:pt>
                <c:pt idx="201">
                  <c:v>33957</c:v>
                </c:pt>
                <c:pt idx="202">
                  <c:v>33958</c:v>
                </c:pt>
                <c:pt idx="203">
                  <c:v>33959</c:v>
                </c:pt>
                <c:pt idx="204">
                  <c:v>33960</c:v>
                </c:pt>
                <c:pt idx="205">
                  <c:v>33961</c:v>
                </c:pt>
                <c:pt idx="206">
                  <c:v>33962</c:v>
                </c:pt>
                <c:pt idx="207">
                  <c:v>33963</c:v>
                </c:pt>
                <c:pt idx="208">
                  <c:v>33964</c:v>
                </c:pt>
                <c:pt idx="209">
                  <c:v>33965</c:v>
                </c:pt>
                <c:pt idx="210">
                  <c:v>33966</c:v>
                </c:pt>
                <c:pt idx="211">
                  <c:v>33967</c:v>
                </c:pt>
                <c:pt idx="212">
                  <c:v>33968</c:v>
                </c:pt>
                <c:pt idx="213">
                  <c:v>33969</c:v>
                </c:pt>
                <c:pt idx="214">
                  <c:v>33970</c:v>
                </c:pt>
                <c:pt idx="215">
                  <c:v>33971</c:v>
                </c:pt>
                <c:pt idx="216">
                  <c:v>33972</c:v>
                </c:pt>
                <c:pt idx="217">
                  <c:v>33973</c:v>
                </c:pt>
                <c:pt idx="218">
                  <c:v>33974</c:v>
                </c:pt>
                <c:pt idx="219">
                  <c:v>33975</c:v>
                </c:pt>
                <c:pt idx="220">
                  <c:v>33976</c:v>
                </c:pt>
                <c:pt idx="221">
                  <c:v>33977</c:v>
                </c:pt>
                <c:pt idx="222">
                  <c:v>33978</c:v>
                </c:pt>
                <c:pt idx="223">
                  <c:v>33979</c:v>
                </c:pt>
                <c:pt idx="224">
                  <c:v>33980</c:v>
                </c:pt>
                <c:pt idx="225">
                  <c:v>33981</c:v>
                </c:pt>
                <c:pt idx="226">
                  <c:v>33982</c:v>
                </c:pt>
                <c:pt idx="227">
                  <c:v>33983</c:v>
                </c:pt>
                <c:pt idx="228">
                  <c:v>33984</c:v>
                </c:pt>
                <c:pt idx="229">
                  <c:v>33985</c:v>
                </c:pt>
                <c:pt idx="230">
                  <c:v>33986</c:v>
                </c:pt>
                <c:pt idx="231">
                  <c:v>33987</c:v>
                </c:pt>
                <c:pt idx="232">
                  <c:v>33988</c:v>
                </c:pt>
                <c:pt idx="233">
                  <c:v>33989</c:v>
                </c:pt>
                <c:pt idx="234">
                  <c:v>33990</c:v>
                </c:pt>
                <c:pt idx="235">
                  <c:v>33991</c:v>
                </c:pt>
                <c:pt idx="236">
                  <c:v>33992</c:v>
                </c:pt>
                <c:pt idx="237">
                  <c:v>33993</c:v>
                </c:pt>
                <c:pt idx="238">
                  <c:v>33994</c:v>
                </c:pt>
                <c:pt idx="239">
                  <c:v>33995</c:v>
                </c:pt>
                <c:pt idx="240">
                  <c:v>33996</c:v>
                </c:pt>
                <c:pt idx="241">
                  <c:v>33997</c:v>
                </c:pt>
                <c:pt idx="242">
                  <c:v>33998</c:v>
                </c:pt>
                <c:pt idx="243">
                  <c:v>33999</c:v>
                </c:pt>
                <c:pt idx="244">
                  <c:v>34000</c:v>
                </c:pt>
                <c:pt idx="245">
                  <c:v>34001</c:v>
                </c:pt>
                <c:pt idx="246">
                  <c:v>34002</c:v>
                </c:pt>
                <c:pt idx="247">
                  <c:v>34003</c:v>
                </c:pt>
                <c:pt idx="248">
                  <c:v>34004</c:v>
                </c:pt>
                <c:pt idx="249">
                  <c:v>34005</c:v>
                </c:pt>
                <c:pt idx="250">
                  <c:v>34006</c:v>
                </c:pt>
                <c:pt idx="251">
                  <c:v>34007</c:v>
                </c:pt>
                <c:pt idx="252">
                  <c:v>34008</c:v>
                </c:pt>
                <c:pt idx="253">
                  <c:v>34009</c:v>
                </c:pt>
                <c:pt idx="254">
                  <c:v>34010</c:v>
                </c:pt>
                <c:pt idx="255">
                  <c:v>34011</c:v>
                </c:pt>
                <c:pt idx="256">
                  <c:v>34012</c:v>
                </c:pt>
                <c:pt idx="257">
                  <c:v>34013</c:v>
                </c:pt>
                <c:pt idx="258">
                  <c:v>34014</c:v>
                </c:pt>
                <c:pt idx="259">
                  <c:v>34015</c:v>
                </c:pt>
                <c:pt idx="260">
                  <c:v>34016</c:v>
                </c:pt>
                <c:pt idx="261">
                  <c:v>34017</c:v>
                </c:pt>
                <c:pt idx="262">
                  <c:v>34018</c:v>
                </c:pt>
                <c:pt idx="263">
                  <c:v>34019</c:v>
                </c:pt>
                <c:pt idx="264">
                  <c:v>34020</c:v>
                </c:pt>
                <c:pt idx="265">
                  <c:v>34021</c:v>
                </c:pt>
                <c:pt idx="266">
                  <c:v>34022</c:v>
                </c:pt>
                <c:pt idx="267">
                  <c:v>34023</c:v>
                </c:pt>
                <c:pt idx="268">
                  <c:v>34024</c:v>
                </c:pt>
                <c:pt idx="269">
                  <c:v>34025</c:v>
                </c:pt>
                <c:pt idx="270">
                  <c:v>34026</c:v>
                </c:pt>
                <c:pt idx="271">
                  <c:v>34027</c:v>
                </c:pt>
                <c:pt idx="272">
                  <c:v>34028</c:v>
                </c:pt>
                <c:pt idx="273">
                  <c:v>34029</c:v>
                </c:pt>
                <c:pt idx="274">
                  <c:v>34030</c:v>
                </c:pt>
                <c:pt idx="275">
                  <c:v>34031</c:v>
                </c:pt>
                <c:pt idx="276">
                  <c:v>34032</c:v>
                </c:pt>
                <c:pt idx="277">
                  <c:v>34033</c:v>
                </c:pt>
                <c:pt idx="278">
                  <c:v>34034</c:v>
                </c:pt>
                <c:pt idx="279">
                  <c:v>34035</c:v>
                </c:pt>
                <c:pt idx="280">
                  <c:v>34036</c:v>
                </c:pt>
                <c:pt idx="281">
                  <c:v>34037</c:v>
                </c:pt>
                <c:pt idx="282">
                  <c:v>34038</c:v>
                </c:pt>
                <c:pt idx="283">
                  <c:v>34039</c:v>
                </c:pt>
                <c:pt idx="284">
                  <c:v>34040</c:v>
                </c:pt>
                <c:pt idx="285">
                  <c:v>34041</c:v>
                </c:pt>
                <c:pt idx="286">
                  <c:v>34042</c:v>
                </c:pt>
                <c:pt idx="287">
                  <c:v>34043</c:v>
                </c:pt>
                <c:pt idx="288">
                  <c:v>34044</c:v>
                </c:pt>
                <c:pt idx="289">
                  <c:v>34045</c:v>
                </c:pt>
                <c:pt idx="290">
                  <c:v>34046</c:v>
                </c:pt>
                <c:pt idx="291">
                  <c:v>34047</c:v>
                </c:pt>
                <c:pt idx="292">
                  <c:v>34048</c:v>
                </c:pt>
                <c:pt idx="293">
                  <c:v>34049</c:v>
                </c:pt>
                <c:pt idx="294">
                  <c:v>34050</c:v>
                </c:pt>
                <c:pt idx="295">
                  <c:v>34051</c:v>
                </c:pt>
                <c:pt idx="296">
                  <c:v>34052</c:v>
                </c:pt>
                <c:pt idx="297">
                  <c:v>34053</c:v>
                </c:pt>
                <c:pt idx="298">
                  <c:v>34054</c:v>
                </c:pt>
                <c:pt idx="299">
                  <c:v>34055</c:v>
                </c:pt>
                <c:pt idx="300">
                  <c:v>34056</c:v>
                </c:pt>
                <c:pt idx="301">
                  <c:v>34057</c:v>
                </c:pt>
                <c:pt idx="302">
                  <c:v>34058</c:v>
                </c:pt>
                <c:pt idx="303">
                  <c:v>34059</c:v>
                </c:pt>
                <c:pt idx="304">
                  <c:v>34060</c:v>
                </c:pt>
                <c:pt idx="305">
                  <c:v>34061</c:v>
                </c:pt>
                <c:pt idx="306">
                  <c:v>34062</c:v>
                </c:pt>
                <c:pt idx="307">
                  <c:v>34063</c:v>
                </c:pt>
                <c:pt idx="308">
                  <c:v>34064</c:v>
                </c:pt>
                <c:pt idx="309">
                  <c:v>34065</c:v>
                </c:pt>
                <c:pt idx="310">
                  <c:v>34066</c:v>
                </c:pt>
                <c:pt idx="311">
                  <c:v>34067</c:v>
                </c:pt>
                <c:pt idx="312">
                  <c:v>34068</c:v>
                </c:pt>
                <c:pt idx="313">
                  <c:v>34069</c:v>
                </c:pt>
                <c:pt idx="314">
                  <c:v>34070</c:v>
                </c:pt>
                <c:pt idx="315">
                  <c:v>34071</c:v>
                </c:pt>
                <c:pt idx="316">
                  <c:v>34072</c:v>
                </c:pt>
                <c:pt idx="317">
                  <c:v>34073</c:v>
                </c:pt>
                <c:pt idx="318">
                  <c:v>34074</c:v>
                </c:pt>
                <c:pt idx="319">
                  <c:v>34075</c:v>
                </c:pt>
                <c:pt idx="320">
                  <c:v>34076</c:v>
                </c:pt>
                <c:pt idx="321">
                  <c:v>34077</c:v>
                </c:pt>
                <c:pt idx="322">
                  <c:v>34078</c:v>
                </c:pt>
                <c:pt idx="323">
                  <c:v>34079</c:v>
                </c:pt>
                <c:pt idx="324">
                  <c:v>34080</c:v>
                </c:pt>
                <c:pt idx="325">
                  <c:v>34081</c:v>
                </c:pt>
                <c:pt idx="326">
                  <c:v>34082</c:v>
                </c:pt>
                <c:pt idx="327">
                  <c:v>34083</c:v>
                </c:pt>
                <c:pt idx="328">
                  <c:v>34084</c:v>
                </c:pt>
                <c:pt idx="329">
                  <c:v>34085</c:v>
                </c:pt>
                <c:pt idx="330">
                  <c:v>34086</c:v>
                </c:pt>
                <c:pt idx="331">
                  <c:v>34087</c:v>
                </c:pt>
                <c:pt idx="332">
                  <c:v>34088</c:v>
                </c:pt>
                <c:pt idx="333">
                  <c:v>34089</c:v>
                </c:pt>
                <c:pt idx="334">
                  <c:v>34090</c:v>
                </c:pt>
                <c:pt idx="335">
                  <c:v>34091</c:v>
                </c:pt>
                <c:pt idx="336">
                  <c:v>34092</c:v>
                </c:pt>
                <c:pt idx="337">
                  <c:v>34093</c:v>
                </c:pt>
                <c:pt idx="338">
                  <c:v>34094</c:v>
                </c:pt>
                <c:pt idx="339">
                  <c:v>34095</c:v>
                </c:pt>
                <c:pt idx="340">
                  <c:v>34096</c:v>
                </c:pt>
                <c:pt idx="341">
                  <c:v>34097</c:v>
                </c:pt>
                <c:pt idx="342">
                  <c:v>34098</c:v>
                </c:pt>
                <c:pt idx="343">
                  <c:v>34099</c:v>
                </c:pt>
                <c:pt idx="344">
                  <c:v>34100</c:v>
                </c:pt>
                <c:pt idx="345">
                  <c:v>34101</c:v>
                </c:pt>
                <c:pt idx="346">
                  <c:v>34102</c:v>
                </c:pt>
                <c:pt idx="347">
                  <c:v>34103</c:v>
                </c:pt>
                <c:pt idx="348">
                  <c:v>34104</c:v>
                </c:pt>
                <c:pt idx="349">
                  <c:v>34105</c:v>
                </c:pt>
                <c:pt idx="350">
                  <c:v>34106</c:v>
                </c:pt>
                <c:pt idx="351">
                  <c:v>34107</c:v>
                </c:pt>
                <c:pt idx="352">
                  <c:v>34108</c:v>
                </c:pt>
                <c:pt idx="353">
                  <c:v>34109</c:v>
                </c:pt>
                <c:pt idx="354">
                  <c:v>34110</c:v>
                </c:pt>
                <c:pt idx="355">
                  <c:v>34111</c:v>
                </c:pt>
                <c:pt idx="356">
                  <c:v>34112</c:v>
                </c:pt>
                <c:pt idx="357">
                  <c:v>34113</c:v>
                </c:pt>
                <c:pt idx="358">
                  <c:v>34114</c:v>
                </c:pt>
                <c:pt idx="359">
                  <c:v>34115</c:v>
                </c:pt>
                <c:pt idx="360">
                  <c:v>34116</c:v>
                </c:pt>
                <c:pt idx="361">
                  <c:v>34117</c:v>
                </c:pt>
                <c:pt idx="362">
                  <c:v>34118</c:v>
                </c:pt>
                <c:pt idx="363">
                  <c:v>34119</c:v>
                </c:pt>
                <c:pt idx="364">
                  <c:v>34120</c:v>
                </c:pt>
                <c:pt idx="365">
                  <c:v>34121</c:v>
                </c:pt>
              </c:numCache>
            </c:numRef>
          </c:cat>
          <c:val>
            <c:numRef>
              <c:f>'C:\Users\takeshi\workspace\normal(2009)\20d8\[FB_Chumgrowth.csv]FB_Chumgrowth'!$C$518:$C$883</c:f>
              <c:numCache>
                <c:formatCode>General</c:formatCode>
                <c:ptCount val="366"/>
                <c:pt idx="0">
                  <c:v>479.31</c:v>
                </c:pt>
                <c:pt idx="1">
                  <c:v>481.07</c:v>
                </c:pt>
                <c:pt idx="2">
                  <c:v>482.88</c:v>
                </c:pt>
                <c:pt idx="3">
                  <c:v>484.72</c:v>
                </c:pt>
                <c:pt idx="4">
                  <c:v>486.6</c:v>
                </c:pt>
                <c:pt idx="5">
                  <c:v>488.52</c:v>
                </c:pt>
                <c:pt idx="6">
                  <c:v>490.46</c:v>
                </c:pt>
                <c:pt idx="7">
                  <c:v>492.44</c:v>
                </c:pt>
                <c:pt idx="8">
                  <c:v>494.44</c:v>
                </c:pt>
                <c:pt idx="9">
                  <c:v>496.47</c:v>
                </c:pt>
                <c:pt idx="10">
                  <c:v>498.53</c:v>
                </c:pt>
                <c:pt idx="11">
                  <c:v>500.61</c:v>
                </c:pt>
                <c:pt idx="12">
                  <c:v>502.72</c:v>
                </c:pt>
                <c:pt idx="13">
                  <c:v>504.85</c:v>
                </c:pt>
                <c:pt idx="14">
                  <c:v>507</c:v>
                </c:pt>
                <c:pt idx="15">
                  <c:v>509.18</c:v>
                </c:pt>
                <c:pt idx="16">
                  <c:v>511.38</c:v>
                </c:pt>
                <c:pt idx="17">
                  <c:v>513.6</c:v>
                </c:pt>
                <c:pt idx="18">
                  <c:v>515.85</c:v>
                </c:pt>
                <c:pt idx="19">
                  <c:v>518.12</c:v>
                </c:pt>
                <c:pt idx="20">
                  <c:v>520.41999999999996</c:v>
                </c:pt>
                <c:pt idx="21">
                  <c:v>522.75</c:v>
                </c:pt>
                <c:pt idx="22">
                  <c:v>525.11</c:v>
                </c:pt>
                <c:pt idx="23">
                  <c:v>527.49</c:v>
                </c:pt>
                <c:pt idx="24">
                  <c:v>529.91999999999996</c:v>
                </c:pt>
                <c:pt idx="25">
                  <c:v>532.37</c:v>
                </c:pt>
                <c:pt idx="26">
                  <c:v>534.87</c:v>
                </c:pt>
                <c:pt idx="27">
                  <c:v>537.4</c:v>
                </c:pt>
                <c:pt idx="28">
                  <c:v>539.98</c:v>
                </c:pt>
                <c:pt idx="29">
                  <c:v>542.59</c:v>
                </c:pt>
                <c:pt idx="30">
                  <c:v>545.24</c:v>
                </c:pt>
                <c:pt idx="31">
                  <c:v>547.94000000000005</c:v>
                </c:pt>
                <c:pt idx="32">
                  <c:v>550.66999999999996</c:v>
                </c:pt>
                <c:pt idx="33">
                  <c:v>553.44000000000005</c:v>
                </c:pt>
                <c:pt idx="34">
                  <c:v>556.25</c:v>
                </c:pt>
                <c:pt idx="35">
                  <c:v>559.08000000000004</c:v>
                </c:pt>
                <c:pt idx="36">
                  <c:v>561.95000000000005</c:v>
                </c:pt>
                <c:pt idx="37">
                  <c:v>564.84</c:v>
                </c:pt>
                <c:pt idx="38">
                  <c:v>567.74</c:v>
                </c:pt>
                <c:pt idx="39">
                  <c:v>570.66</c:v>
                </c:pt>
                <c:pt idx="40">
                  <c:v>573.59</c:v>
                </c:pt>
                <c:pt idx="41">
                  <c:v>576.53</c:v>
                </c:pt>
                <c:pt idx="42">
                  <c:v>579.46</c:v>
                </c:pt>
                <c:pt idx="43">
                  <c:v>582.39</c:v>
                </c:pt>
                <c:pt idx="44">
                  <c:v>585.30999999999995</c:v>
                </c:pt>
                <c:pt idx="45">
                  <c:v>588.22</c:v>
                </c:pt>
                <c:pt idx="46">
                  <c:v>591.11</c:v>
                </c:pt>
                <c:pt idx="47">
                  <c:v>593.99</c:v>
                </c:pt>
                <c:pt idx="48">
                  <c:v>596.86</c:v>
                </c:pt>
                <c:pt idx="49">
                  <c:v>599.71</c:v>
                </c:pt>
                <c:pt idx="50">
                  <c:v>602.53</c:v>
                </c:pt>
                <c:pt idx="51">
                  <c:v>605.35</c:v>
                </c:pt>
                <c:pt idx="52">
                  <c:v>608.14</c:v>
                </c:pt>
                <c:pt idx="53">
                  <c:v>610.91999999999996</c:v>
                </c:pt>
                <c:pt idx="54">
                  <c:v>613.69000000000005</c:v>
                </c:pt>
                <c:pt idx="55">
                  <c:v>616.44000000000005</c:v>
                </c:pt>
                <c:pt idx="56">
                  <c:v>619.17999999999995</c:v>
                </c:pt>
                <c:pt idx="57">
                  <c:v>621.91999999999996</c:v>
                </c:pt>
                <c:pt idx="58">
                  <c:v>624.65</c:v>
                </c:pt>
                <c:pt idx="59">
                  <c:v>627.37</c:v>
                </c:pt>
                <c:pt idx="60">
                  <c:v>630.09</c:v>
                </c:pt>
                <c:pt idx="61">
                  <c:v>632.79999999999995</c:v>
                </c:pt>
                <c:pt idx="62">
                  <c:v>635.52</c:v>
                </c:pt>
                <c:pt idx="63">
                  <c:v>638.24</c:v>
                </c:pt>
                <c:pt idx="64">
                  <c:v>640.96</c:v>
                </c:pt>
                <c:pt idx="65">
                  <c:v>643.67999999999995</c:v>
                </c:pt>
                <c:pt idx="66">
                  <c:v>646.41</c:v>
                </c:pt>
                <c:pt idx="67">
                  <c:v>649.15</c:v>
                </c:pt>
                <c:pt idx="68">
                  <c:v>651.89</c:v>
                </c:pt>
                <c:pt idx="69">
                  <c:v>654.65</c:v>
                </c:pt>
                <c:pt idx="70">
                  <c:v>657.41</c:v>
                </c:pt>
                <c:pt idx="71">
                  <c:v>660.18</c:v>
                </c:pt>
                <c:pt idx="72">
                  <c:v>662.96</c:v>
                </c:pt>
                <c:pt idx="73">
                  <c:v>665.76</c:v>
                </c:pt>
                <c:pt idx="74">
                  <c:v>668.57</c:v>
                </c:pt>
                <c:pt idx="75">
                  <c:v>671.38</c:v>
                </c:pt>
                <c:pt idx="76">
                  <c:v>674.21</c:v>
                </c:pt>
                <c:pt idx="77">
                  <c:v>677.06</c:v>
                </c:pt>
                <c:pt idx="78">
                  <c:v>679.91</c:v>
                </c:pt>
                <c:pt idx="79">
                  <c:v>682.77</c:v>
                </c:pt>
                <c:pt idx="80">
                  <c:v>685.64</c:v>
                </c:pt>
                <c:pt idx="81">
                  <c:v>688.52</c:v>
                </c:pt>
                <c:pt idx="82">
                  <c:v>691.4</c:v>
                </c:pt>
                <c:pt idx="83">
                  <c:v>694.29</c:v>
                </c:pt>
                <c:pt idx="84">
                  <c:v>697.17</c:v>
                </c:pt>
                <c:pt idx="85">
                  <c:v>700.06</c:v>
                </c:pt>
                <c:pt idx="86">
                  <c:v>702.95</c:v>
                </c:pt>
                <c:pt idx="87">
                  <c:v>705.84</c:v>
                </c:pt>
                <c:pt idx="88">
                  <c:v>708.72</c:v>
                </c:pt>
                <c:pt idx="89">
                  <c:v>711.6</c:v>
                </c:pt>
                <c:pt idx="90">
                  <c:v>714.47</c:v>
                </c:pt>
                <c:pt idx="91">
                  <c:v>717.33</c:v>
                </c:pt>
                <c:pt idx="92">
                  <c:v>720.19</c:v>
                </c:pt>
                <c:pt idx="93">
                  <c:v>723.04</c:v>
                </c:pt>
                <c:pt idx="94">
                  <c:v>725.89</c:v>
                </c:pt>
                <c:pt idx="95">
                  <c:v>728.74</c:v>
                </c:pt>
                <c:pt idx="96">
                  <c:v>731.59</c:v>
                </c:pt>
                <c:pt idx="97">
                  <c:v>734.45</c:v>
                </c:pt>
                <c:pt idx="98">
                  <c:v>737.33</c:v>
                </c:pt>
                <c:pt idx="99">
                  <c:v>740.23</c:v>
                </c:pt>
                <c:pt idx="100">
                  <c:v>743.15</c:v>
                </c:pt>
                <c:pt idx="101">
                  <c:v>746.09</c:v>
                </c:pt>
                <c:pt idx="102">
                  <c:v>749.06</c:v>
                </c:pt>
                <c:pt idx="103">
                  <c:v>752.06</c:v>
                </c:pt>
                <c:pt idx="104">
                  <c:v>755.08</c:v>
                </c:pt>
                <c:pt idx="105">
                  <c:v>758.14</c:v>
                </c:pt>
                <c:pt idx="106">
                  <c:v>761.22</c:v>
                </c:pt>
                <c:pt idx="107">
                  <c:v>764.33</c:v>
                </c:pt>
                <c:pt idx="108">
                  <c:v>767.47</c:v>
                </c:pt>
                <c:pt idx="109">
                  <c:v>770.64</c:v>
                </c:pt>
                <c:pt idx="110">
                  <c:v>773.84</c:v>
                </c:pt>
                <c:pt idx="111">
                  <c:v>777.07</c:v>
                </c:pt>
                <c:pt idx="112">
                  <c:v>780.33</c:v>
                </c:pt>
                <c:pt idx="113">
                  <c:v>783.61</c:v>
                </c:pt>
                <c:pt idx="114">
                  <c:v>786.93</c:v>
                </c:pt>
                <c:pt idx="115">
                  <c:v>790.27</c:v>
                </c:pt>
                <c:pt idx="116">
                  <c:v>793.64</c:v>
                </c:pt>
                <c:pt idx="117">
                  <c:v>797.05</c:v>
                </c:pt>
                <c:pt idx="118">
                  <c:v>800.47</c:v>
                </c:pt>
                <c:pt idx="119">
                  <c:v>803.93</c:v>
                </c:pt>
                <c:pt idx="120">
                  <c:v>807.41</c:v>
                </c:pt>
                <c:pt idx="121">
                  <c:v>810.92</c:v>
                </c:pt>
                <c:pt idx="122">
                  <c:v>814.46</c:v>
                </c:pt>
                <c:pt idx="123">
                  <c:v>818.02</c:v>
                </c:pt>
                <c:pt idx="124">
                  <c:v>821.6</c:v>
                </c:pt>
                <c:pt idx="125">
                  <c:v>825.21</c:v>
                </c:pt>
                <c:pt idx="126">
                  <c:v>828.85</c:v>
                </c:pt>
                <c:pt idx="127">
                  <c:v>832.5</c:v>
                </c:pt>
                <c:pt idx="128">
                  <c:v>836.18</c:v>
                </c:pt>
                <c:pt idx="129">
                  <c:v>839.88</c:v>
                </c:pt>
                <c:pt idx="130">
                  <c:v>843.61</c:v>
                </c:pt>
                <c:pt idx="131">
                  <c:v>847.35</c:v>
                </c:pt>
                <c:pt idx="132">
                  <c:v>851.11</c:v>
                </c:pt>
                <c:pt idx="133">
                  <c:v>854.88</c:v>
                </c:pt>
                <c:pt idx="134">
                  <c:v>858.68</c:v>
                </c:pt>
                <c:pt idx="135">
                  <c:v>862.49</c:v>
                </c:pt>
                <c:pt idx="136">
                  <c:v>866.32</c:v>
                </c:pt>
                <c:pt idx="137">
                  <c:v>870.16</c:v>
                </c:pt>
                <c:pt idx="138">
                  <c:v>874.01</c:v>
                </c:pt>
                <c:pt idx="139">
                  <c:v>877.88</c:v>
                </c:pt>
                <c:pt idx="140">
                  <c:v>881.76</c:v>
                </c:pt>
                <c:pt idx="141">
                  <c:v>885.64</c:v>
                </c:pt>
                <c:pt idx="142">
                  <c:v>889.54</c:v>
                </c:pt>
                <c:pt idx="143">
                  <c:v>893.44</c:v>
                </c:pt>
                <c:pt idx="144">
                  <c:v>897.35</c:v>
                </c:pt>
                <c:pt idx="145">
                  <c:v>901.26</c:v>
                </c:pt>
                <c:pt idx="146">
                  <c:v>905.18</c:v>
                </c:pt>
                <c:pt idx="147">
                  <c:v>909.1</c:v>
                </c:pt>
                <c:pt idx="148">
                  <c:v>913.02</c:v>
                </c:pt>
                <c:pt idx="149">
                  <c:v>916.95</c:v>
                </c:pt>
                <c:pt idx="150">
                  <c:v>920.87</c:v>
                </c:pt>
                <c:pt idx="151">
                  <c:v>924.8</c:v>
                </c:pt>
                <c:pt idx="152">
                  <c:v>928.72</c:v>
                </c:pt>
                <c:pt idx="153">
                  <c:v>932.64</c:v>
                </c:pt>
                <c:pt idx="154">
                  <c:v>936.56</c:v>
                </c:pt>
                <c:pt idx="155">
                  <c:v>940.47</c:v>
                </c:pt>
                <c:pt idx="156">
                  <c:v>944.38</c:v>
                </c:pt>
                <c:pt idx="157">
                  <c:v>948.28</c:v>
                </c:pt>
                <c:pt idx="158">
                  <c:v>952.18</c:v>
                </c:pt>
                <c:pt idx="159">
                  <c:v>956.06</c:v>
                </c:pt>
                <c:pt idx="160">
                  <c:v>959.94</c:v>
                </c:pt>
                <c:pt idx="161">
                  <c:v>963.8</c:v>
                </c:pt>
                <c:pt idx="162">
                  <c:v>967.65</c:v>
                </c:pt>
                <c:pt idx="163">
                  <c:v>971.48</c:v>
                </c:pt>
                <c:pt idx="164">
                  <c:v>975.28</c:v>
                </c:pt>
                <c:pt idx="165">
                  <c:v>979.07</c:v>
                </c:pt>
                <c:pt idx="166">
                  <c:v>982.81</c:v>
                </c:pt>
                <c:pt idx="167">
                  <c:v>986.53</c:v>
                </c:pt>
                <c:pt idx="168">
                  <c:v>990.19</c:v>
                </c:pt>
                <c:pt idx="169">
                  <c:v>993.79</c:v>
                </c:pt>
                <c:pt idx="170">
                  <c:v>997.32</c:v>
                </c:pt>
                <c:pt idx="171">
                  <c:v>1000.77</c:v>
                </c:pt>
                <c:pt idx="172">
                  <c:v>1004.1</c:v>
                </c:pt>
                <c:pt idx="173">
                  <c:v>1007.3</c:v>
                </c:pt>
                <c:pt idx="174">
                  <c:v>1010.33</c:v>
                </c:pt>
                <c:pt idx="175">
                  <c:v>1013.17</c:v>
                </c:pt>
                <c:pt idx="176">
                  <c:v>1015.76</c:v>
                </c:pt>
                <c:pt idx="177">
                  <c:v>1018.06</c:v>
                </c:pt>
                <c:pt idx="178">
                  <c:v>1020.03</c:v>
                </c:pt>
                <c:pt idx="179">
                  <c:v>1021.61</c:v>
                </c:pt>
                <c:pt idx="180">
                  <c:v>1022.74</c:v>
                </c:pt>
                <c:pt idx="181">
                  <c:v>1023.38</c:v>
                </c:pt>
                <c:pt idx="182">
                  <c:v>1023.47</c:v>
                </c:pt>
                <c:pt idx="183">
                  <c:v>1023.18</c:v>
                </c:pt>
                <c:pt idx="184">
                  <c:v>1026.92</c:v>
                </c:pt>
                <c:pt idx="185">
                  <c:v>1030.6300000000001</c:v>
                </c:pt>
                <c:pt idx="186">
                  <c:v>1034.32</c:v>
                </c:pt>
                <c:pt idx="187">
                  <c:v>1037.99</c:v>
                </c:pt>
                <c:pt idx="188">
                  <c:v>1041.6300000000001</c:v>
                </c:pt>
                <c:pt idx="189">
                  <c:v>1045.26</c:v>
                </c:pt>
                <c:pt idx="190">
                  <c:v>1048.8699999999999</c:v>
                </c:pt>
                <c:pt idx="191">
                  <c:v>1052.45</c:v>
                </c:pt>
                <c:pt idx="192">
                  <c:v>1056.01</c:v>
                </c:pt>
                <c:pt idx="193">
                  <c:v>1059.55</c:v>
                </c:pt>
                <c:pt idx="194">
                  <c:v>1063.07</c:v>
                </c:pt>
                <c:pt idx="195">
                  <c:v>1066.56</c:v>
                </c:pt>
                <c:pt idx="196">
                  <c:v>1070.03</c:v>
                </c:pt>
                <c:pt idx="197">
                  <c:v>1073.47</c:v>
                </c:pt>
                <c:pt idx="198">
                  <c:v>1076.8900000000001</c:v>
                </c:pt>
                <c:pt idx="199">
                  <c:v>1080.28</c:v>
                </c:pt>
                <c:pt idx="200">
                  <c:v>1083.6500000000001</c:v>
                </c:pt>
                <c:pt idx="201">
                  <c:v>1086.98</c:v>
                </c:pt>
                <c:pt idx="202">
                  <c:v>1090.29</c:v>
                </c:pt>
                <c:pt idx="203">
                  <c:v>1093.56</c:v>
                </c:pt>
                <c:pt idx="204">
                  <c:v>1096.81</c:v>
                </c:pt>
                <c:pt idx="205">
                  <c:v>1100.03</c:v>
                </c:pt>
                <c:pt idx="206">
                  <c:v>1103.21</c:v>
                </c:pt>
                <c:pt idx="207">
                  <c:v>1106.3599999999999</c:v>
                </c:pt>
                <c:pt idx="208">
                  <c:v>1109.48</c:v>
                </c:pt>
                <c:pt idx="209">
                  <c:v>1112.56</c:v>
                </c:pt>
                <c:pt idx="210">
                  <c:v>1115.6099999999999</c:v>
                </c:pt>
                <c:pt idx="211">
                  <c:v>1118.6199999999999</c:v>
                </c:pt>
                <c:pt idx="212">
                  <c:v>1121.5999999999999</c:v>
                </c:pt>
                <c:pt idx="213">
                  <c:v>1124.54</c:v>
                </c:pt>
                <c:pt idx="214">
                  <c:v>1127.44</c:v>
                </c:pt>
                <c:pt idx="215">
                  <c:v>1130.31</c:v>
                </c:pt>
                <c:pt idx="216">
                  <c:v>1133.1400000000001</c:v>
                </c:pt>
                <c:pt idx="217">
                  <c:v>1135.94</c:v>
                </c:pt>
                <c:pt idx="218">
                  <c:v>1138.69</c:v>
                </c:pt>
                <c:pt idx="219">
                  <c:v>1141.4100000000001</c:v>
                </c:pt>
                <c:pt idx="220">
                  <c:v>1144.0899999999999</c:v>
                </c:pt>
                <c:pt idx="221">
                  <c:v>1146.73</c:v>
                </c:pt>
                <c:pt idx="222">
                  <c:v>1149.3399999999999</c:v>
                </c:pt>
                <c:pt idx="223">
                  <c:v>1151.9000000000001</c:v>
                </c:pt>
                <c:pt idx="224">
                  <c:v>1154.43</c:v>
                </c:pt>
                <c:pt idx="225">
                  <c:v>1156.92</c:v>
                </c:pt>
                <c:pt idx="226">
                  <c:v>1159.3699999999999</c:v>
                </c:pt>
                <c:pt idx="227">
                  <c:v>1161.78</c:v>
                </c:pt>
                <c:pt idx="228">
                  <c:v>1164.1600000000001</c:v>
                </c:pt>
                <c:pt idx="229">
                  <c:v>1166.5</c:v>
                </c:pt>
                <c:pt idx="230">
                  <c:v>1168.8</c:v>
                </c:pt>
                <c:pt idx="231">
                  <c:v>1171.07</c:v>
                </c:pt>
                <c:pt idx="232">
                  <c:v>1173.3</c:v>
                </c:pt>
                <c:pt idx="233">
                  <c:v>1175.49</c:v>
                </c:pt>
                <c:pt idx="234">
                  <c:v>1177.6600000000001</c:v>
                </c:pt>
                <c:pt idx="235">
                  <c:v>1179.78</c:v>
                </c:pt>
                <c:pt idx="236">
                  <c:v>1181.8800000000001</c:v>
                </c:pt>
                <c:pt idx="237">
                  <c:v>1183.94</c:v>
                </c:pt>
                <c:pt idx="238">
                  <c:v>1185.97</c:v>
                </c:pt>
                <c:pt idx="239">
                  <c:v>1187.97</c:v>
                </c:pt>
                <c:pt idx="240">
                  <c:v>1189.94</c:v>
                </c:pt>
                <c:pt idx="241">
                  <c:v>1191.8800000000001</c:v>
                </c:pt>
                <c:pt idx="242">
                  <c:v>1193.8</c:v>
                </c:pt>
                <c:pt idx="243">
                  <c:v>1195.68</c:v>
                </c:pt>
                <c:pt idx="244">
                  <c:v>1197.55</c:v>
                </c:pt>
                <c:pt idx="245">
                  <c:v>1199.3800000000001</c:v>
                </c:pt>
                <c:pt idx="246">
                  <c:v>1201.2</c:v>
                </c:pt>
                <c:pt idx="247">
                  <c:v>1202.99</c:v>
                </c:pt>
                <c:pt idx="248">
                  <c:v>1204.76</c:v>
                </c:pt>
                <c:pt idx="249">
                  <c:v>1206.52</c:v>
                </c:pt>
                <c:pt idx="250">
                  <c:v>1208.25</c:v>
                </c:pt>
                <c:pt idx="251">
                  <c:v>1209.97</c:v>
                </c:pt>
                <c:pt idx="252">
                  <c:v>1211.67</c:v>
                </c:pt>
                <c:pt idx="253">
                  <c:v>1213.3599999999999</c:v>
                </c:pt>
                <c:pt idx="254">
                  <c:v>1215.03</c:v>
                </c:pt>
                <c:pt idx="255">
                  <c:v>1216.7</c:v>
                </c:pt>
                <c:pt idx="256">
                  <c:v>1218.3599999999999</c:v>
                </c:pt>
                <c:pt idx="257">
                  <c:v>1220</c:v>
                </c:pt>
                <c:pt idx="258">
                  <c:v>1221.6400000000001</c:v>
                </c:pt>
                <c:pt idx="259">
                  <c:v>1223.28</c:v>
                </c:pt>
                <c:pt idx="260">
                  <c:v>1224.9100000000001</c:v>
                </c:pt>
                <c:pt idx="261">
                  <c:v>1226.54</c:v>
                </c:pt>
                <c:pt idx="262">
                  <c:v>1228.17</c:v>
                </c:pt>
                <c:pt idx="263">
                  <c:v>1229.81</c:v>
                </c:pt>
                <c:pt idx="264">
                  <c:v>1231.44</c:v>
                </c:pt>
                <c:pt idx="265">
                  <c:v>1233.08</c:v>
                </c:pt>
                <c:pt idx="266">
                  <c:v>1234.72</c:v>
                </c:pt>
                <c:pt idx="267">
                  <c:v>1236.3699999999999</c:v>
                </c:pt>
                <c:pt idx="268">
                  <c:v>1238.03</c:v>
                </c:pt>
                <c:pt idx="269">
                  <c:v>1239.7</c:v>
                </c:pt>
                <c:pt idx="270">
                  <c:v>1241.3800000000001</c:v>
                </c:pt>
                <c:pt idx="271">
                  <c:v>1243.07</c:v>
                </c:pt>
                <c:pt idx="272">
                  <c:v>1244.78</c:v>
                </c:pt>
                <c:pt idx="273">
                  <c:v>1246.5</c:v>
                </c:pt>
                <c:pt idx="274">
                  <c:v>1248.24</c:v>
                </c:pt>
                <c:pt idx="275">
                  <c:v>1250</c:v>
                </c:pt>
                <c:pt idx="276">
                  <c:v>1251.77</c:v>
                </c:pt>
                <c:pt idx="277">
                  <c:v>1253.57</c:v>
                </c:pt>
                <c:pt idx="278">
                  <c:v>1255.3900000000001</c:v>
                </c:pt>
                <c:pt idx="279">
                  <c:v>1257.23</c:v>
                </c:pt>
                <c:pt idx="280">
                  <c:v>1259.0899999999999</c:v>
                </c:pt>
                <c:pt idx="281">
                  <c:v>1260.98</c:v>
                </c:pt>
                <c:pt idx="282">
                  <c:v>1262.8900000000001</c:v>
                </c:pt>
                <c:pt idx="283">
                  <c:v>1264.83</c:v>
                </c:pt>
                <c:pt idx="284">
                  <c:v>1266.8</c:v>
                </c:pt>
                <c:pt idx="285">
                  <c:v>1268.8</c:v>
                </c:pt>
                <c:pt idx="286">
                  <c:v>1270.82</c:v>
                </c:pt>
                <c:pt idx="287">
                  <c:v>1272.8699999999999</c:v>
                </c:pt>
                <c:pt idx="288">
                  <c:v>1274.96</c:v>
                </c:pt>
                <c:pt idx="289">
                  <c:v>1277.07</c:v>
                </c:pt>
                <c:pt idx="290">
                  <c:v>1279.22</c:v>
                </c:pt>
                <c:pt idx="291">
                  <c:v>1281.4000000000001</c:v>
                </c:pt>
                <c:pt idx="292">
                  <c:v>1283.6099999999999</c:v>
                </c:pt>
                <c:pt idx="293">
                  <c:v>1285.8499999999999</c:v>
                </c:pt>
                <c:pt idx="294">
                  <c:v>1288.1300000000001</c:v>
                </c:pt>
                <c:pt idx="295">
                  <c:v>1290.43</c:v>
                </c:pt>
                <c:pt idx="296">
                  <c:v>1292.77</c:v>
                </c:pt>
                <c:pt idx="297">
                  <c:v>1295.1500000000001</c:v>
                </c:pt>
                <c:pt idx="298">
                  <c:v>1297.56</c:v>
                </c:pt>
                <c:pt idx="299">
                  <c:v>1300</c:v>
                </c:pt>
                <c:pt idx="300">
                  <c:v>1302.47</c:v>
                </c:pt>
                <c:pt idx="301">
                  <c:v>1304.98</c:v>
                </c:pt>
                <c:pt idx="302">
                  <c:v>1307.52</c:v>
                </c:pt>
                <c:pt idx="303">
                  <c:v>1310.0899999999999</c:v>
                </c:pt>
                <c:pt idx="304">
                  <c:v>1312.7</c:v>
                </c:pt>
                <c:pt idx="305">
                  <c:v>1315.33</c:v>
                </c:pt>
                <c:pt idx="306">
                  <c:v>1317.96</c:v>
                </c:pt>
                <c:pt idx="307">
                  <c:v>1320.59</c:v>
                </c:pt>
                <c:pt idx="308">
                  <c:v>1323.23</c:v>
                </c:pt>
                <c:pt idx="309">
                  <c:v>1325.87</c:v>
                </c:pt>
                <c:pt idx="310">
                  <c:v>1328.51</c:v>
                </c:pt>
                <c:pt idx="311">
                  <c:v>1331.16</c:v>
                </c:pt>
                <c:pt idx="312">
                  <c:v>1333.8</c:v>
                </c:pt>
                <c:pt idx="313">
                  <c:v>1336.44</c:v>
                </c:pt>
                <c:pt idx="314">
                  <c:v>1339.08</c:v>
                </c:pt>
                <c:pt idx="315">
                  <c:v>1341.71</c:v>
                </c:pt>
                <c:pt idx="316">
                  <c:v>1344.34</c:v>
                </c:pt>
                <c:pt idx="317">
                  <c:v>1346.97</c:v>
                </c:pt>
                <c:pt idx="318">
                  <c:v>1349.59</c:v>
                </c:pt>
                <c:pt idx="319">
                  <c:v>1352.2</c:v>
                </c:pt>
                <c:pt idx="320">
                  <c:v>1354.81</c:v>
                </c:pt>
                <c:pt idx="321">
                  <c:v>1357.41</c:v>
                </c:pt>
                <c:pt idx="322">
                  <c:v>1360.01</c:v>
                </c:pt>
                <c:pt idx="323">
                  <c:v>1362.6</c:v>
                </c:pt>
                <c:pt idx="324">
                  <c:v>1365.17</c:v>
                </c:pt>
                <c:pt idx="325">
                  <c:v>1367.74</c:v>
                </c:pt>
                <c:pt idx="326">
                  <c:v>1370.3</c:v>
                </c:pt>
                <c:pt idx="327">
                  <c:v>1372.85</c:v>
                </c:pt>
                <c:pt idx="328">
                  <c:v>1375.39</c:v>
                </c:pt>
                <c:pt idx="329">
                  <c:v>1377.91</c:v>
                </c:pt>
                <c:pt idx="330">
                  <c:v>1380.43</c:v>
                </c:pt>
                <c:pt idx="331">
                  <c:v>1382.94</c:v>
                </c:pt>
                <c:pt idx="332">
                  <c:v>1385.43</c:v>
                </c:pt>
                <c:pt idx="333">
                  <c:v>1387.91</c:v>
                </c:pt>
                <c:pt idx="334">
                  <c:v>1390.38</c:v>
                </c:pt>
                <c:pt idx="335">
                  <c:v>1392.83</c:v>
                </c:pt>
                <c:pt idx="336">
                  <c:v>1395.28</c:v>
                </c:pt>
                <c:pt idx="337">
                  <c:v>1397.71</c:v>
                </c:pt>
                <c:pt idx="338">
                  <c:v>1400.12</c:v>
                </c:pt>
                <c:pt idx="339">
                  <c:v>1402.52</c:v>
                </c:pt>
                <c:pt idx="340">
                  <c:v>1404.91</c:v>
                </c:pt>
                <c:pt idx="341">
                  <c:v>1407.29</c:v>
                </c:pt>
                <c:pt idx="342">
                  <c:v>1409.64</c:v>
                </c:pt>
                <c:pt idx="343">
                  <c:v>1411.99</c:v>
                </c:pt>
                <c:pt idx="344">
                  <c:v>1414.32</c:v>
                </c:pt>
                <c:pt idx="345">
                  <c:v>1416.63</c:v>
                </c:pt>
                <c:pt idx="346">
                  <c:v>1418.93</c:v>
                </c:pt>
                <c:pt idx="347">
                  <c:v>1421.21</c:v>
                </c:pt>
                <c:pt idx="348">
                  <c:v>1423.48</c:v>
                </c:pt>
                <c:pt idx="349">
                  <c:v>1425.73</c:v>
                </c:pt>
                <c:pt idx="350">
                  <c:v>1427.97</c:v>
                </c:pt>
                <c:pt idx="351">
                  <c:v>1430.19</c:v>
                </c:pt>
                <c:pt idx="352">
                  <c:v>1432.39</c:v>
                </c:pt>
                <c:pt idx="353">
                  <c:v>1434.57</c:v>
                </c:pt>
                <c:pt idx="354">
                  <c:v>1436.74</c:v>
                </c:pt>
                <c:pt idx="355">
                  <c:v>1438.9</c:v>
                </c:pt>
                <c:pt idx="356">
                  <c:v>1441.03</c:v>
                </c:pt>
                <c:pt idx="357">
                  <c:v>1443.15</c:v>
                </c:pt>
                <c:pt idx="358">
                  <c:v>1445.25</c:v>
                </c:pt>
                <c:pt idx="359">
                  <c:v>1447.34</c:v>
                </c:pt>
                <c:pt idx="360">
                  <c:v>1449.4</c:v>
                </c:pt>
                <c:pt idx="361">
                  <c:v>1451.45</c:v>
                </c:pt>
                <c:pt idx="362">
                  <c:v>1453.48</c:v>
                </c:pt>
                <c:pt idx="363">
                  <c:v>1455.5</c:v>
                </c:pt>
                <c:pt idx="364">
                  <c:v>1457.49</c:v>
                </c:pt>
                <c:pt idx="365">
                  <c:v>1459.44</c:v>
                </c:pt>
              </c:numCache>
            </c:numRef>
          </c:val>
          <c:smooth val="1"/>
        </c:ser>
        <c:ser>
          <c:idx val="1"/>
          <c:order val="1"/>
          <c:spPr>
            <a:ln>
              <a:solidFill>
                <a:srgbClr val="00B050"/>
              </a:solidFill>
            </a:ln>
          </c:spPr>
          <c:marker>
            <c:symbol val="none"/>
          </c:marker>
          <c:cat>
            <c:numRef>
              <c:f>'C:\Users\takeshi\workspace\normal(2009)\20d8\[FB_Chumgrowth.csv]FB_Chumgrowth'!$A$518:$A$883</c:f>
              <c:numCache>
                <c:formatCode>General</c:formatCode>
                <c:ptCount val="366"/>
                <c:pt idx="0">
                  <c:v>33756</c:v>
                </c:pt>
                <c:pt idx="1">
                  <c:v>33757</c:v>
                </c:pt>
                <c:pt idx="2">
                  <c:v>33758</c:v>
                </c:pt>
                <c:pt idx="3">
                  <c:v>33759</c:v>
                </c:pt>
                <c:pt idx="4">
                  <c:v>33760</c:v>
                </c:pt>
                <c:pt idx="5">
                  <c:v>33761</c:v>
                </c:pt>
                <c:pt idx="6">
                  <c:v>33762</c:v>
                </c:pt>
                <c:pt idx="7">
                  <c:v>33763</c:v>
                </c:pt>
                <c:pt idx="8">
                  <c:v>33764</c:v>
                </c:pt>
                <c:pt idx="9">
                  <c:v>33765</c:v>
                </c:pt>
                <c:pt idx="10">
                  <c:v>33766</c:v>
                </c:pt>
                <c:pt idx="11">
                  <c:v>33767</c:v>
                </c:pt>
                <c:pt idx="12">
                  <c:v>33768</c:v>
                </c:pt>
                <c:pt idx="13">
                  <c:v>33769</c:v>
                </c:pt>
                <c:pt idx="14">
                  <c:v>33770</c:v>
                </c:pt>
                <c:pt idx="15">
                  <c:v>33771</c:v>
                </c:pt>
                <c:pt idx="16">
                  <c:v>33772</c:v>
                </c:pt>
                <c:pt idx="17">
                  <c:v>33773</c:v>
                </c:pt>
                <c:pt idx="18">
                  <c:v>33774</c:v>
                </c:pt>
                <c:pt idx="19">
                  <c:v>33775</c:v>
                </c:pt>
                <c:pt idx="20">
                  <c:v>33776</c:v>
                </c:pt>
                <c:pt idx="21">
                  <c:v>33777</c:v>
                </c:pt>
                <c:pt idx="22">
                  <c:v>33778</c:v>
                </c:pt>
                <c:pt idx="23">
                  <c:v>33779</c:v>
                </c:pt>
                <c:pt idx="24">
                  <c:v>33780</c:v>
                </c:pt>
                <c:pt idx="25">
                  <c:v>33781</c:v>
                </c:pt>
                <c:pt idx="26">
                  <c:v>33782</c:v>
                </c:pt>
                <c:pt idx="27">
                  <c:v>33783</c:v>
                </c:pt>
                <c:pt idx="28">
                  <c:v>33784</c:v>
                </c:pt>
                <c:pt idx="29">
                  <c:v>33785</c:v>
                </c:pt>
                <c:pt idx="30">
                  <c:v>33786</c:v>
                </c:pt>
                <c:pt idx="31">
                  <c:v>33787</c:v>
                </c:pt>
                <c:pt idx="32">
                  <c:v>33788</c:v>
                </c:pt>
                <c:pt idx="33">
                  <c:v>33789</c:v>
                </c:pt>
                <c:pt idx="34">
                  <c:v>33790</c:v>
                </c:pt>
                <c:pt idx="35">
                  <c:v>33791</c:v>
                </c:pt>
                <c:pt idx="36">
                  <c:v>33792</c:v>
                </c:pt>
                <c:pt idx="37">
                  <c:v>33793</c:v>
                </c:pt>
                <c:pt idx="38">
                  <c:v>33794</c:v>
                </c:pt>
                <c:pt idx="39">
                  <c:v>33795</c:v>
                </c:pt>
                <c:pt idx="40">
                  <c:v>33796</c:v>
                </c:pt>
                <c:pt idx="41">
                  <c:v>33797</c:v>
                </c:pt>
                <c:pt idx="42">
                  <c:v>33798</c:v>
                </c:pt>
                <c:pt idx="43">
                  <c:v>33799</c:v>
                </c:pt>
                <c:pt idx="44">
                  <c:v>33800</c:v>
                </c:pt>
                <c:pt idx="45">
                  <c:v>33801</c:v>
                </c:pt>
                <c:pt idx="46">
                  <c:v>33802</c:v>
                </c:pt>
                <c:pt idx="47">
                  <c:v>33803</c:v>
                </c:pt>
                <c:pt idx="48">
                  <c:v>33804</c:v>
                </c:pt>
                <c:pt idx="49">
                  <c:v>33805</c:v>
                </c:pt>
                <c:pt idx="50">
                  <c:v>33806</c:v>
                </c:pt>
                <c:pt idx="51">
                  <c:v>33807</c:v>
                </c:pt>
                <c:pt idx="52">
                  <c:v>33808</c:v>
                </c:pt>
                <c:pt idx="53">
                  <c:v>33809</c:v>
                </c:pt>
                <c:pt idx="54">
                  <c:v>33810</c:v>
                </c:pt>
                <c:pt idx="55">
                  <c:v>33811</c:v>
                </c:pt>
                <c:pt idx="56">
                  <c:v>33812</c:v>
                </c:pt>
                <c:pt idx="57">
                  <c:v>33813</c:v>
                </c:pt>
                <c:pt idx="58">
                  <c:v>33814</c:v>
                </c:pt>
                <c:pt idx="59">
                  <c:v>33815</c:v>
                </c:pt>
                <c:pt idx="60">
                  <c:v>33816</c:v>
                </c:pt>
                <c:pt idx="61">
                  <c:v>33817</c:v>
                </c:pt>
                <c:pt idx="62">
                  <c:v>33818</c:v>
                </c:pt>
                <c:pt idx="63">
                  <c:v>33819</c:v>
                </c:pt>
                <c:pt idx="64">
                  <c:v>33820</c:v>
                </c:pt>
                <c:pt idx="65">
                  <c:v>33821</c:v>
                </c:pt>
                <c:pt idx="66">
                  <c:v>33822</c:v>
                </c:pt>
                <c:pt idx="67">
                  <c:v>33823</c:v>
                </c:pt>
                <c:pt idx="68">
                  <c:v>33824</c:v>
                </c:pt>
                <c:pt idx="69">
                  <c:v>33825</c:v>
                </c:pt>
                <c:pt idx="70">
                  <c:v>33826</c:v>
                </c:pt>
                <c:pt idx="71">
                  <c:v>33827</c:v>
                </c:pt>
                <c:pt idx="72">
                  <c:v>33828</c:v>
                </c:pt>
                <c:pt idx="73">
                  <c:v>33829</c:v>
                </c:pt>
                <c:pt idx="74">
                  <c:v>33830</c:v>
                </c:pt>
                <c:pt idx="75">
                  <c:v>33831</c:v>
                </c:pt>
                <c:pt idx="76">
                  <c:v>33832</c:v>
                </c:pt>
                <c:pt idx="77">
                  <c:v>33833</c:v>
                </c:pt>
                <c:pt idx="78">
                  <c:v>33834</c:v>
                </c:pt>
                <c:pt idx="79">
                  <c:v>33835</c:v>
                </c:pt>
                <c:pt idx="80">
                  <c:v>33836</c:v>
                </c:pt>
                <c:pt idx="81">
                  <c:v>33837</c:v>
                </c:pt>
                <c:pt idx="82">
                  <c:v>33838</c:v>
                </c:pt>
                <c:pt idx="83">
                  <c:v>33839</c:v>
                </c:pt>
                <c:pt idx="84">
                  <c:v>33840</c:v>
                </c:pt>
                <c:pt idx="85">
                  <c:v>33841</c:v>
                </c:pt>
                <c:pt idx="86">
                  <c:v>33842</c:v>
                </c:pt>
                <c:pt idx="87">
                  <c:v>33843</c:v>
                </c:pt>
                <c:pt idx="88">
                  <c:v>33844</c:v>
                </c:pt>
                <c:pt idx="89">
                  <c:v>33845</c:v>
                </c:pt>
                <c:pt idx="90">
                  <c:v>33846</c:v>
                </c:pt>
                <c:pt idx="91">
                  <c:v>33847</c:v>
                </c:pt>
                <c:pt idx="92">
                  <c:v>33848</c:v>
                </c:pt>
                <c:pt idx="93">
                  <c:v>33849</c:v>
                </c:pt>
                <c:pt idx="94">
                  <c:v>33850</c:v>
                </c:pt>
                <c:pt idx="95">
                  <c:v>33851</c:v>
                </c:pt>
                <c:pt idx="96">
                  <c:v>33852</c:v>
                </c:pt>
                <c:pt idx="97">
                  <c:v>33853</c:v>
                </c:pt>
                <c:pt idx="98">
                  <c:v>33854</c:v>
                </c:pt>
                <c:pt idx="99">
                  <c:v>33855</c:v>
                </c:pt>
                <c:pt idx="100">
                  <c:v>33856</c:v>
                </c:pt>
                <c:pt idx="101">
                  <c:v>33857</c:v>
                </c:pt>
                <c:pt idx="102">
                  <c:v>33858</c:v>
                </c:pt>
                <c:pt idx="103">
                  <c:v>33859</c:v>
                </c:pt>
                <c:pt idx="104">
                  <c:v>33860</c:v>
                </c:pt>
                <c:pt idx="105">
                  <c:v>33861</c:v>
                </c:pt>
                <c:pt idx="106">
                  <c:v>33862</c:v>
                </c:pt>
                <c:pt idx="107">
                  <c:v>33863</c:v>
                </c:pt>
                <c:pt idx="108">
                  <c:v>33864</c:v>
                </c:pt>
                <c:pt idx="109">
                  <c:v>33865</c:v>
                </c:pt>
                <c:pt idx="110">
                  <c:v>33866</c:v>
                </c:pt>
                <c:pt idx="111">
                  <c:v>33867</c:v>
                </c:pt>
                <c:pt idx="112">
                  <c:v>33868</c:v>
                </c:pt>
                <c:pt idx="113">
                  <c:v>33869</c:v>
                </c:pt>
                <c:pt idx="114">
                  <c:v>33870</c:v>
                </c:pt>
                <c:pt idx="115">
                  <c:v>33871</c:v>
                </c:pt>
                <c:pt idx="116">
                  <c:v>33872</c:v>
                </c:pt>
                <c:pt idx="117">
                  <c:v>33873</c:v>
                </c:pt>
                <c:pt idx="118">
                  <c:v>33874</c:v>
                </c:pt>
                <c:pt idx="119">
                  <c:v>33875</c:v>
                </c:pt>
                <c:pt idx="120">
                  <c:v>33876</c:v>
                </c:pt>
                <c:pt idx="121">
                  <c:v>33877</c:v>
                </c:pt>
                <c:pt idx="122">
                  <c:v>33878</c:v>
                </c:pt>
                <c:pt idx="123">
                  <c:v>33879</c:v>
                </c:pt>
                <c:pt idx="124">
                  <c:v>33880</c:v>
                </c:pt>
                <c:pt idx="125">
                  <c:v>33881</c:v>
                </c:pt>
                <c:pt idx="126">
                  <c:v>33882</c:v>
                </c:pt>
                <c:pt idx="127">
                  <c:v>33883</c:v>
                </c:pt>
                <c:pt idx="128">
                  <c:v>33884</c:v>
                </c:pt>
                <c:pt idx="129">
                  <c:v>33885</c:v>
                </c:pt>
                <c:pt idx="130">
                  <c:v>33886</c:v>
                </c:pt>
                <c:pt idx="131">
                  <c:v>33887</c:v>
                </c:pt>
                <c:pt idx="132">
                  <c:v>33888</c:v>
                </c:pt>
                <c:pt idx="133">
                  <c:v>33889</c:v>
                </c:pt>
                <c:pt idx="134">
                  <c:v>33890</c:v>
                </c:pt>
                <c:pt idx="135">
                  <c:v>33891</c:v>
                </c:pt>
                <c:pt idx="136">
                  <c:v>33892</c:v>
                </c:pt>
                <c:pt idx="137">
                  <c:v>33893</c:v>
                </c:pt>
                <c:pt idx="138">
                  <c:v>33894</c:v>
                </c:pt>
                <c:pt idx="139">
                  <c:v>33895</c:v>
                </c:pt>
                <c:pt idx="140">
                  <c:v>33896</c:v>
                </c:pt>
                <c:pt idx="141">
                  <c:v>33897</c:v>
                </c:pt>
                <c:pt idx="142">
                  <c:v>33898</c:v>
                </c:pt>
                <c:pt idx="143">
                  <c:v>33899</c:v>
                </c:pt>
                <c:pt idx="144">
                  <c:v>33900</c:v>
                </c:pt>
                <c:pt idx="145">
                  <c:v>33901</c:v>
                </c:pt>
                <c:pt idx="146">
                  <c:v>33902</c:v>
                </c:pt>
                <c:pt idx="147">
                  <c:v>33903</c:v>
                </c:pt>
                <c:pt idx="148">
                  <c:v>33904</c:v>
                </c:pt>
                <c:pt idx="149">
                  <c:v>33905</c:v>
                </c:pt>
                <c:pt idx="150">
                  <c:v>33906</c:v>
                </c:pt>
                <c:pt idx="151">
                  <c:v>33907</c:v>
                </c:pt>
                <c:pt idx="152">
                  <c:v>33908</c:v>
                </c:pt>
                <c:pt idx="153">
                  <c:v>33909</c:v>
                </c:pt>
                <c:pt idx="154">
                  <c:v>33910</c:v>
                </c:pt>
                <c:pt idx="155">
                  <c:v>33911</c:v>
                </c:pt>
                <c:pt idx="156">
                  <c:v>33912</c:v>
                </c:pt>
                <c:pt idx="157">
                  <c:v>33913</c:v>
                </c:pt>
                <c:pt idx="158">
                  <c:v>33914</c:v>
                </c:pt>
                <c:pt idx="159">
                  <c:v>33915</c:v>
                </c:pt>
                <c:pt idx="160">
                  <c:v>33916</c:v>
                </c:pt>
                <c:pt idx="161">
                  <c:v>33917</c:v>
                </c:pt>
                <c:pt idx="162">
                  <c:v>33918</c:v>
                </c:pt>
                <c:pt idx="163">
                  <c:v>33919</c:v>
                </c:pt>
                <c:pt idx="164">
                  <c:v>33920</c:v>
                </c:pt>
                <c:pt idx="165">
                  <c:v>33921</c:v>
                </c:pt>
                <c:pt idx="166">
                  <c:v>33922</c:v>
                </c:pt>
                <c:pt idx="167">
                  <c:v>33923</c:v>
                </c:pt>
                <c:pt idx="168">
                  <c:v>33924</c:v>
                </c:pt>
                <c:pt idx="169">
                  <c:v>33925</c:v>
                </c:pt>
                <c:pt idx="170">
                  <c:v>33926</c:v>
                </c:pt>
                <c:pt idx="171">
                  <c:v>33927</c:v>
                </c:pt>
                <c:pt idx="172">
                  <c:v>33928</c:v>
                </c:pt>
                <c:pt idx="173">
                  <c:v>33929</c:v>
                </c:pt>
                <c:pt idx="174">
                  <c:v>33930</c:v>
                </c:pt>
                <c:pt idx="175">
                  <c:v>33931</c:v>
                </c:pt>
                <c:pt idx="176">
                  <c:v>33932</c:v>
                </c:pt>
                <c:pt idx="177">
                  <c:v>33933</c:v>
                </c:pt>
                <c:pt idx="178">
                  <c:v>33934</c:v>
                </c:pt>
                <c:pt idx="179">
                  <c:v>33935</c:v>
                </c:pt>
                <c:pt idx="180">
                  <c:v>33936</c:v>
                </c:pt>
                <c:pt idx="181">
                  <c:v>33937</c:v>
                </c:pt>
                <c:pt idx="182">
                  <c:v>33938</c:v>
                </c:pt>
                <c:pt idx="183">
                  <c:v>33939</c:v>
                </c:pt>
                <c:pt idx="184">
                  <c:v>33940</c:v>
                </c:pt>
                <c:pt idx="185">
                  <c:v>33941</c:v>
                </c:pt>
                <c:pt idx="186">
                  <c:v>33942</c:v>
                </c:pt>
                <c:pt idx="187">
                  <c:v>33943</c:v>
                </c:pt>
                <c:pt idx="188">
                  <c:v>33944</c:v>
                </c:pt>
                <c:pt idx="189">
                  <c:v>33945</c:v>
                </c:pt>
                <c:pt idx="190">
                  <c:v>33946</c:v>
                </c:pt>
                <c:pt idx="191">
                  <c:v>33947</c:v>
                </c:pt>
                <c:pt idx="192">
                  <c:v>33948</c:v>
                </c:pt>
                <c:pt idx="193">
                  <c:v>33949</c:v>
                </c:pt>
                <c:pt idx="194">
                  <c:v>33950</c:v>
                </c:pt>
                <c:pt idx="195">
                  <c:v>33951</c:v>
                </c:pt>
                <c:pt idx="196">
                  <c:v>33952</c:v>
                </c:pt>
                <c:pt idx="197">
                  <c:v>33953</c:v>
                </c:pt>
                <c:pt idx="198">
                  <c:v>33954</c:v>
                </c:pt>
                <c:pt idx="199">
                  <c:v>33955</c:v>
                </c:pt>
                <c:pt idx="200">
                  <c:v>33956</c:v>
                </c:pt>
                <c:pt idx="201">
                  <c:v>33957</c:v>
                </c:pt>
                <c:pt idx="202">
                  <c:v>33958</c:v>
                </c:pt>
                <c:pt idx="203">
                  <c:v>33959</c:v>
                </c:pt>
                <c:pt idx="204">
                  <c:v>33960</c:v>
                </c:pt>
                <c:pt idx="205">
                  <c:v>33961</c:v>
                </c:pt>
                <c:pt idx="206">
                  <c:v>33962</c:v>
                </c:pt>
                <c:pt idx="207">
                  <c:v>33963</c:v>
                </c:pt>
                <c:pt idx="208">
                  <c:v>33964</c:v>
                </c:pt>
                <c:pt idx="209">
                  <c:v>33965</c:v>
                </c:pt>
                <c:pt idx="210">
                  <c:v>33966</c:v>
                </c:pt>
                <c:pt idx="211">
                  <c:v>33967</c:v>
                </c:pt>
                <c:pt idx="212">
                  <c:v>33968</c:v>
                </c:pt>
                <c:pt idx="213">
                  <c:v>33969</c:v>
                </c:pt>
                <c:pt idx="214">
                  <c:v>33970</c:v>
                </c:pt>
                <c:pt idx="215">
                  <c:v>33971</c:v>
                </c:pt>
                <c:pt idx="216">
                  <c:v>33972</c:v>
                </c:pt>
                <c:pt idx="217">
                  <c:v>33973</c:v>
                </c:pt>
                <c:pt idx="218">
                  <c:v>33974</c:v>
                </c:pt>
                <c:pt idx="219">
                  <c:v>33975</c:v>
                </c:pt>
                <c:pt idx="220">
                  <c:v>33976</c:v>
                </c:pt>
                <c:pt idx="221">
                  <c:v>33977</c:v>
                </c:pt>
                <c:pt idx="222">
                  <c:v>33978</c:v>
                </c:pt>
                <c:pt idx="223">
                  <c:v>33979</c:v>
                </c:pt>
                <c:pt idx="224">
                  <c:v>33980</c:v>
                </c:pt>
                <c:pt idx="225">
                  <c:v>33981</c:v>
                </c:pt>
                <c:pt idx="226">
                  <c:v>33982</c:v>
                </c:pt>
                <c:pt idx="227">
                  <c:v>33983</c:v>
                </c:pt>
                <c:pt idx="228">
                  <c:v>33984</c:v>
                </c:pt>
                <c:pt idx="229">
                  <c:v>33985</c:v>
                </c:pt>
                <c:pt idx="230">
                  <c:v>33986</c:v>
                </c:pt>
                <c:pt idx="231">
                  <c:v>33987</c:v>
                </c:pt>
                <c:pt idx="232">
                  <c:v>33988</c:v>
                </c:pt>
                <c:pt idx="233">
                  <c:v>33989</c:v>
                </c:pt>
                <c:pt idx="234">
                  <c:v>33990</c:v>
                </c:pt>
                <c:pt idx="235">
                  <c:v>33991</c:v>
                </c:pt>
                <c:pt idx="236">
                  <c:v>33992</c:v>
                </c:pt>
                <c:pt idx="237">
                  <c:v>33993</c:v>
                </c:pt>
                <c:pt idx="238">
                  <c:v>33994</c:v>
                </c:pt>
                <c:pt idx="239">
                  <c:v>33995</c:v>
                </c:pt>
                <c:pt idx="240">
                  <c:v>33996</c:v>
                </c:pt>
                <c:pt idx="241">
                  <c:v>33997</c:v>
                </c:pt>
                <c:pt idx="242">
                  <c:v>33998</c:v>
                </c:pt>
                <c:pt idx="243">
                  <c:v>33999</c:v>
                </c:pt>
                <c:pt idx="244">
                  <c:v>34000</c:v>
                </c:pt>
                <c:pt idx="245">
                  <c:v>34001</c:v>
                </c:pt>
                <c:pt idx="246">
                  <c:v>34002</c:v>
                </c:pt>
                <c:pt idx="247">
                  <c:v>34003</c:v>
                </c:pt>
                <c:pt idx="248">
                  <c:v>34004</c:v>
                </c:pt>
                <c:pt idx="249">
                  <c:v>34005</c:v>
                </c:pt>
                <c:pt idx="250">
                  <c:v>34006</c:v>
                </c:pt>
                <c:pt idx="251">
                  <c:v>34007</c:v>
                </c:pt>
                <c:pt idx="252">
                  <c:v>34008</c:v>
                </c:pt>
                <c:pt idx="253">
                  <c:v>34009</c:v>
                </c:pt>
                <c:pt idx="254">
                  <c:v>34010</c:v>
                </c:pt>
                <c:pt idx="255">
                  <c:v>34011</c:v>
                </c:pt>
                <c:pt idx="256">
                  <c:v>34012</c:v>
                </c:pt>
                <c:pt idx="257">
                  <c:v>34013</c:v>
                </c:pt>
                <c:pt idx="258">
                  <c:v>34014</c:v>
                </c:pt>
                <c:pt idx="259">
                  <c:v>34015</c:v>
                </c:pt>
                <c:pt idx="260">
                  <c:v>34016</c:v>
                </c:pt>
                <c:pt idx="261">
                  <c:v>34017</c:v>
                </c:pt>
                <c:pt idx="262">
                  <c:v>34018</c:v>
                </c:pt>
                <c:pt idx="263">
                  <c:v>34019</c:v>
                </c:pt>
                <c:pt idx="264">
                  <c:v>34020</c:v>
                </c:pt>
                <c:pt idx="265">
                  <c:v>34021</c:v>
                </c:pt>
                <c:pt idx="266">
                  <c:v>34022</c:v>
                </c:pt>
                <c:pt idx="267">
                  <c:v>34023</c:v>
                </c:pt>
                <c:pt idx="268">
                  <c:v>34024</c:v>
                </c:pt>
                <c:pt idx="269">
                  <c:v>34025</c:v>
                </c:pt>
                <c:pt idx="270">
                  <c:v>34026</c:v>
                </c:pt>
                <c:pt idx="271">
                  <c:v>34027</c:v>
                </c:pt>
                <c:pt idx="272">
                  <c:v>34028</c:v>
                </c:pt>
                <c:pt idx="273">
                  <c:v>34029</c:v>
                </c:pt>
                <c:pt idx="274">
                  <c:v>34030</c:v>
                </c:pt>
                <c:pt idx="275">
                  <c:v>34031</c:v>
                </c:pt>
                <c:pt idx="276">
                  <c:v>34032</c:v>
                </c:pt>
                <c:pt idx="277">
                  <c:v>34033</c:v>
                </c:pt>
                <c:pt idx="278">
                  <c:v>34034</c:v>
                </c:pt>
                <c:pt idx="279">
                  <c:v>34035</c:v>
                </c:pt>
                <c:pt idx="280">
                  <c:v>34036</c:v>
                </c:pt>
                <c:pt idx="281">
                  <c:v>34037</c:v>
                </c:pt>
                <c:pt idx="282">
                  <c:v>34038</c:v>
                </c:pt>
                <c:pt idx="283">
                  <c:v>34039</c:v>
                </c:pt>
                <c:pt idx="284">
                  <c:v>34040</c:v>
                </c:pt>
                <c:pt idx="285">
                  <c:v>34041</c:v>
                </c:pt>
                <c:pt idx="286">
                  <c:v>34042</c:v>
                </c:pt>
                <c:pt idx="287">
                  <c:v>34043</c:v>
                </c:pt>
                <c:pt idx="288">
                  <c:v>34044</c:v>
                </c:pt>
                <c:pt idx="289">
                  <c:v>34045</c:v>
                </c:pt>
                <c:pt idx="290">
                  <c:v>34046</c:v>
                </c:pt>
                <c:pt idx="291">
                  <c:v>34047</c:v>
                </c:pt>
                <c:pt idx="292">
                  <c:v>34048</c:v>
                </c:pt>
                <c:pt idx="293">
                  <c:v>34049</c:v>
                </c:pt>
                <c:pt idx="294">
                  <c:v>34050</c:v>
                </c:pt>
                <c:pt idx="295">
                  <c:v>34051</c:v>
                </c:pt>
                <c:pt idx="296">
                  <c:v>34052</c:v>
                </c:pt>
                <c:pt idx="297">
                  <c:v>34053</c:v>
                </c:pt>
                <c:pt idx="298">
                  <c:v>34054</c:v>
                </c:pt>
                <c:pt idx="299">
                  <c:v>34055</c:v>
                </c:pt>
                <c:pt idx="300">
                  <c:v>34056</c:v>
                </c:pt>
                <c:pt idx="301">
                  <c:v>34057</c:v>
                </c:pt>
                <c:pt idx="302">
                  <c:v>34058</c:v>
                </c:pt>
                <c:pt idx="303">
                  <c:v>34059</c:v>
                </c:pt>
                <c:pt idx="304">
                  <c:v>34060</c:v>
                </c:pt>
                <c:pt idx="305">
                  <c:v>34061</c:v>
                </c:pt>
                <c:pt idx="306">
                  <c:v>34062</c:v>
                </c:pt>
                <c:pt idx="307">
                  <c:v>34063</c:v>
                </c:pt>
                <c:pt idx="308">
                  <c:v>34064</c:v>
                </c:pt>
                <c:pt idx="309">
                  <c:v>34065</c:v>
                </c:pt>
                <c:pt idx="310">
                  <c:v>34066</c:v>
                </c:pt>
                <c:pt idx="311">
                  <c:v>34067</c:v>
                </c:pt>
                <c:pt idx="312">
                  <c:v>34068</c:v>
                </c:pt>
                <c:pt idx="313">
                  <c:v>34069</c:v>
                </c:pt>
                <c:pt idx="314">
                  <c:v>34070</c:v>
                </c:pt>
                <c:pt idx="315">
                  <c:v>34071</c:v>
                </c:pt>
                <c:pt idx="316">
                  <c:v>34072</c:v>
                </c:pt>
                <c:pt idx="317">
                  <c:v>34073</c:v>
                </c:pt>
                <c:pt idx="318">
                  <c:v>34074</c:v>
                </c:pt>
                <c:pt idx="319">
                  <c:v>34075</c:v>
                </c:pt>
                <c:pt idx="320">
                  <c:v>34076</c:v>
                </c:pt>
                <c:pt idx="321">
                  <c:v>34077</c:v>
                </c:pt>
                <c:pt idx="322">
                  <c:v>34078</c:v>
                </c:pt>
                <c:pt idx="323">
                  <c:v>34079</c:v>
                </c:pt>
                <c:pt idx="324">
                  <c:v>34080</c:v>
                </c:pt>
                <c:pt idx="325">
                  <c:v>34081</c:v>
                </c:pt>
                <c:pt idx="326">
                  <c:v>34082</c:v>
                </c:pt>
                <c:pt idx="327">
                  <c:v>34083</c:v>
                </c:pt>
                <c:pt idx="328">
                  <c:v>34084</c:v>
                </c:pt>
                <c:pt idx="329">
                  <c:v>34085</c:v>
                </c:pt>
                <c:pt idx="330">
                  <c:v>34086</c:v>
                </c:pt>
                <c:pt idx="331">
                  <c:v>34087</c:v>
                </c:pt>
                <c:pt idx="332">
                  <c:v>34088</c:v>
                </c:pt>
                <c:pt idx="333">
                  <c:v>34089</c:v>
                </c:pt>
                <c:pt idx="334">
                  <c:v>34090</c:v>
                </c:pt>
                <c:pt idx="335">
                  <c:v>34091</c:v>
                </c:pt>
                <c:pt idx="336">
                  <c:v>34092</c:v>
                </c:pt>
                <c:pt idx="337">
                  <c:v>34093</c:v>
                </c:pt>
                <c:pt idx="338">
                  <c:v>34094</c:v>
                </c:pt>
                <c:pt idx="339">
                  <c:v>34095</c:v>
                </c:pt>
                <c:pt idx="340">
                  <c:v>34096</c:v>
                </c:pt>
                <c:pt idx="341">
                  <c:v>34097</c:v>
                </c:pt>
                <c:pt idx="342">
                  <c:v>34098</c:v>
                </c:pt>
                <c:pt idx="343">
                  <c:v>34099</c:v>
                </c:pt>
                <c:pt idx="344">
                  <c:v>34100</c:v>
                </c:pt>
                <c:pt idx="345">
                  <c:v>34101</c:v>
                </c:pt>
                <c:pt idx="346">
                  <c:v>34102</c:v>
                </c:pt>
                <c:pt idx="347">
                  <c:v>34103</c:v>
                </c:pt>
                <c:pt idx="348">
                  <c:v>34104</c:v>
                </c:pt>
                <c:pt idx="349">
                  <c:v>34105</c:v>
                </c:pt>
                <c:pt idx="350">
                  <c:v>34106</c:v>
                </c:pt>
                <c:pt idx="351">
                  <c:v>34107</c:v>
                </c:pt>
                <c:pt idx="352">
                  <c:v>34108</c:v>
                </c:pt>
                <c:pt idx="353">
                  <c:v>34109</c:v>
                </c:pt>
                <c:pt idx="354">
                  <c:v>34110</c:v>
                </c:pt>
                <c:pt idx="355">
                  <c:v>34111</c:v>
                </c:pt>
                <c:pt idx="356">
                  <c:v>34112</c:v>
                </c:pt>
                <c:pt idx="357">
                  <c:v>34113</c:v>
                </c:pt>
                <c:pt idx="358">
                  <c:v>34114</c:v>
                </c:pt>
                <c:pt idx="359">
                  <c:v>34115</c:v>
                </c:pt>
                <c:pt idx="360">
                  <c:v>34116</c:v>
                </c:pt>
                <c:pt idx="361">
                  <c:v>34117</c:v>
                </c:pt>
                <c:pt idx="362">
                  <c:v>34118</c:v>
                </c:pt>
                <c:pt idx="363">
                  <c:v>34119</c:v>
                </c:pt>
                <c:pt idx="364">
                  <c:v>34120</c:v>
                </c:pt>
                <c:pt idx="365">
                  <c:v>34121</c:v>
                </c:pt>
              </c:numCache>
            </c:numRef>
          </c:cat>
          <c:val>
            <c:numRef>
              <c:f>'C:\Users\takeshi\workspace\normal(2009)\20d8\[FB_Chumgrowth.csv]FB_Chumgrowth'!$D$518:$D$883</c:f>
              <c:numCache>
                <c:formatCode>General</c:formatCode>
                <c:ptCount val="366"/>
                <c:pt idx="0">
                  <c:v>1460.06</c:v>
                </c:pt>
                <c:pt idx="1">
                  <c:v>1461.45</c:v>
                </c:pt>
                <c:pt idx="2">
                  <c:v>1462.95</c:v>
                </c:pt>
                <c:pt idx="3">
                  <c:v>1464.53</c:v>
                </c:pt>
                <c:pt idx="4">
                  <c:v>1466.19</c:v>
                </c:pt>
                <c:pt idx="5">
                  <c:v>1467.92</c:v>
                </c:pt>
                <c:pt idx="6">
                  <c:v>1469.7</c:v>
                </c:pt>
                <c:pt idx="7">
                  <c:v>1471.55</c:v>
                </c:pt>
                <c:pt idx="8">
                  <c:v>1473.45</c:v>
                </c:pt>
                <c:pt idx="9">
                  <c:v>1475.4</c:v>
                </c:pt>
                <c:pt idx="10">
                  <c:v>1477.41</c:v>
                </c:pt>
                <c:pt idx="11">
                  <c:v>1479.47</c:v>
                </c:pt>
                <c:pt idx="12">
                  <c:v>1481.57</c:v>
                </c:pt>
                <c:pt idx="13">
                  <c:v>1483.71</c:v>
                </c:pt>
                <c:pt idx="14">
                  <c:v>1485.9</c:v>
                </c:pt>
                <c:pt idx="15">
                  <c:v>1488.13</c:v>
                </c:pt>
                <c:pt idx="16">
                  <c:v>1490.41</c:v>
                </c:pt>
                <c:pt idx="17">
                  <c:v>1492.73</c:v>
                </c:pt>
                <c:pt idx="18">
                  <c:v>1495.09</c:v>
                </c:pt>
                <c:pt idx="19">
                  <c:v>1497.5</c:v>
                </c:pt>
                <c:pt idx="20">
                  <c:v>1499.95</c:v>
                </c:pt>
                <c:pt idx="21">
                  <c:v>1502.46</c:v>
                </c:pt>
                <c:pt idx="22">
                  <c:v>1505.03</c:v>
                </c:pt>
                <c:pt idx="23">
                  <c:v>1507.65</c:v>
                </c:pt>
                <c:pt idx="24">
                  <c:v>1510.34</c:v>
                </c:pt>
                <c:pt idx="25">
                  <c:v>1513.09</c:v>
                </c:pt>
                <c:pt idx="26">
                  <c:v>1515.91</c:v>
                </c:pt>
                <c:pt idx="27">
                  <c:v>1518.81</c:v>
                </c:pt>
                <c:pt idx="28">
                  <c:v>1521.78</c:v>
                </c:pt>
                <c:pt idx="29">
                  <c:v>1524.82</c:v>
                </c:pt>
                <c:pt idx="30">
                  <c:v>1527.94</c:v>
                </c:pt>
                <c:pt idx="31">
                  <c:v>1531.13</c:v>
                </c:pt>
                <c:pt idx="32">
                  <c:v>1534.4</c:v>
                </c:pt>
                <c:pt idx="33">
                  <c:v>1537.73</c:v>
                </c:pt>
                <c:pt idx="34">
                  <c:v>1541.12</c:v>
                </c:pt>
                <c:pt idx="35">
                  <c:v>1544.57</c:v>
                </c:pt>
                <c:pt idx="36">
                  <c:v>1548.06</c:v>
                </c:pt>
                <c:pt idx="37">
                  <c:v>1551.59</c:v>
                </c:pt>
                <c:pt idx="38">
                  <c:v>1555.15</c:v>
                </c:pt>
                <c:pt idx="39">
                  <c:v>1558.73</c:v>
                </c:pt>
                <c:pt idx="40">
                  <c:v>1562.31</c:v>
                </c:pt>
                <c:pt idx="41">
                  <c:v>1565.88</c:v>
                </c:pt>
                <c:pt idx="42">
                  <c:v>1569.45</c:v>
                </c:pt>
                <c:pt idx="43">
                  <c:v>1572.99</c:v>
                </c:pt>
                <c:pt idx="44">
                  <c:v>1576.5</c:v>
                </c:pt>
                <c:pt idx="45">
                  <c:v>1579.98</c:v>
                </c:pt>
                <c:pt idx="46">
                  <c:v>1583.43</c:v>
                </c:pt>
                <c:pt idx="47">
                  <c:v>1586.83</c:v>
                </c:pt>
                <c:pt idx="48">
                  <c:v>1590.18</c:v>
                </c:pt>
                <c:pt idx="49">
                  <c:v>1593.49</c:v>
                </c:pt>
                <c:pt idx="50">
                  <c:v>1596.75</c:v>
                </c:pt>
                <c:pt idx="51">
                  <c:v>1599.97</c:v>
                </c:pt>
                <c:pt idx="52">
                  <c:v>1603.14</c:v>
                </c:pt>
                <c:pt idx="53">
                  <c:v>1606.27</c:v>
                </c:pt>
                <c:pt idx="54">
                  <c:v>1609.37</c:v>
                </c:pt>
                <c:pt idx="55">
                  <c:v>1612.43</c:v>
                </c:pt>
                <c:pt idx="56">
                  <c:v>1615.46</c:v>
                </c:pt>
                <c:pt idx="57">
                  <c:v>1618.46</c:v>
                </c:pt>
                <c:pt idx="58">
                  <c:v>1621.44</c:v>
                </c:pt>
                <c:pt idx="59">
                  <c:v>1624.41</c:v>
                </c:pt>
                <c:pt idx="60">
                  <c:v>1627.35</c:v>
                </c:pt>
                <c:pt idx="61">
                  <c:v>1630.28</c:v>
                </c:pt>
                <c:pt idx="62">
                  <c:v>1633.21</c:v>
                </c:pt>
                <c:pt idx="63">
                  <c:v>1636.13</c:v>
                </c:pt>
                <c:pt idx="64">
                  <c:v>1639.04</c:v>
                </c:pt>
                <c:pt idx="65">
                  <c:v>1641.96</c:v>
                </c:pt>
                <c:pt idx="66">
                  <c:v>1644.88</c:v>
                </c:pt>
                <c:pt idx="67">
                  <c:v>1647.8</c:v>
                </c:pt>
                <c:pt idx="68">
                  <c:v>1650.73</c:v>
                </c:pt>
                <c:pt idx="69">
                  <c:v>1653.67</c:v>
                </c:pt>
                <c:pt idx="70">
                  <c:v>1656.61</c:v>
                </c:pt>
                <c:pt idx="71">
                  <c:v>1659.57</c:v>
                </c:pt>
                <c:pt idx="72">
                  <c:v>1662.55</c:v>
                </c:pt>
                <c:pt idx="73">
                  <c:v>1665.53</c:v>
                </c:pt>
                <c:pt idx="74">
                  <c:v>1668.54</c:v>
                </c:pt>
                <c:pt idx="75">
                  <c:v>1671.55</c:v>
                </c:pt>
                <c:pt idx="76">
                  <c:v>1674.58</c:v>
                </c:pt>
                <c:pt idx="77">
                  <c:v>1677.63</c:v>
                </c:pt>
                <c:pt idx="78">
                  <c:v>1680.68</c:v>
                </c:pt>
                <c:pt idx="79">
                  <c:v>1683.75</c:v>
                </c:pt>
                <c:pt idx="80">
                  <c:v>1686.82</c:v>
                </c:pt>
                <c:pt idx="81">
                  <c:v>1689.9</c:v>
                </c:pt>
                <c:pt idx="82">
                  <c:v>1692.98</c:v>
                </c:pt>
                <c:pt idx="83">
                  <c:v>1696.06</c:v>
                </c:pt>
                <c:pt idx="84">
                  <c:v>1699.13</c:v>
                </c:pt>
                <c:pt idx="85">
                  <c:v>1702.2</c:v>
                </c:pt>
                <c:pt idx="86">
                  <c:v>1705.26</c:v>
                </c:pt>
                <c:pt idx="87">
                  <c:v>1708.31</c:v>
                </c:pt>
                <c:pt idx="88">
                  <c:v>1711.34</c:v>
                </c:pt>
                <c:pt idx="89">
                  <c:v>1714.35</c:v>
                </c:pt>
                <c:pt idx="90">
                  <c:v>1717.35</c:v>
                </c:pt>
                <c:pt idx="91">
                  <c:v>1720.32</c:v>
                </c:pt>
                <c:pt idx="92">
                  <c:v>1723.28</c:v>
                </c:pt>
                <c:pt idx="93">
                  <c:v>1726.21</c:v>
                </c:pt>
                <c:pt idx="94">
                  <c:v>1729.13</c:v>
                </c:pt>
                <c:pt idx="95">
                  <c:v>1732.04</c:v>
                </c:pt>
                <c:pt idx="96">
                  <c:v>1734.95</c:v>
                </c:pt>
                <c:pt idx="97">
                  <c:v>1737.88</c:v>
                </c:pt>
                <c:pt idx="98">
                  <c:v>1740.83</c:v>
                </c:pt>
                <c:pt idx="99">
                  <c:v>1743.81</c:v>
                </c:pt>
                <c:pt idx="100">
                  <c:v>1746.82</c:v>
                </c:pt>
                <c:pt idx="101">
                  <c:v>1749.87</c:v>
                </c:pt>
                <c:pt idx="102">
                  <c:v>1752.95</c:v>
                </c:pt>
                <c:pt idx="103">
                  <c:v>1756.08</c:v>
                </c:pt>
                <c:pt idx="104">
                  <c:v>1759.25</c:v>
                </c:pt>
                <c:pt idx="105">
                  <c:v>1762.47</c:v>
                </c:pt>
                <c:pt idx="106">
                  <c:v>1765.74</c:v>
                </c:pt>
                <c:pt idx="107">
                  <c:v>1769.04</c:v>
                </c:pt>
                <c:pt idx="108">
                  <c:v>1772.4</c:v>
                </c:pt>
                <c:pt idx="109">
                  <c:v>1775.8</c:v>
                </c:pt>
                <c:pt idx="110">
                  <c:v>1779.25</c:v>
                </c:pt>
                <c:pt idx="111">
                  <c:v>1782.74</c:v>
                </c:pt>
                <c:pt idx="112">
                  <c:v>1786.27</c:v>
                </c:pt>
                <c:pt idx="113">
                  <c:v>1789.85</c:v>
                </c:pt>
                <c:pt idx="114">
                  <c:v>1793.47</c:v>
                </c:pt>
                <c:pt idx="115">
                  <c:v>1797.14</c:v>
                </c:pt>
                <c:pt idx="116">
                  <c:v>1800.85</c:v>
                </c:pt>
                <c:pt idx="117">
                  <c:v>1804.6</c:v>
                </c:pt>
                <c:pt idx="118">
                  <c:v>1808.39</c:v>
                </c:pt>
                <c:pt idx="119">
                  <c:v>1812.22</c:v>
                </c:pt>
                <c:pt idx="120">
                  <c:v>1816.09</c:v>
                </c:pt>
                <c:pt idx="121">
                  <c:v>1820</c:v>
                </c:pt>
                <c:pt idx="122">
                  <c:v>1823.94</c:v>
                </c:pt>
                <c:pt idx="123">
                  <c:v>1827.92</c:v>
                </c:pt>
                <c:pt idx="124">
                  <c:v>1831.94</c:v>
                </c:pt>
                <c:pt idx="125">
                  <c:v>1835.99</c:v>
                </c:pt>
                <c:pt idx="126">
                  <c:v>1840.07</c:v>
                </c:pt>
                <c:pt idx="127">
                  <c:v>1844.18</c:v>
                </c:pt>
                <c:pt idx="128">
                  <c:v>1848.32</c:v>
                </c:pt>
                <c:pt idx="129">
                  <c:v>1852.49</c:v>
                </c:pt>
                <c:pt idx="130">
                  <c:v>1856.69</c:v>
                </c:pt>
                <c:pt idx="131">
                  <c:v>1860.91</c:v>
                </c:pt>
                <c:pt idx="132">
                  <c:v>1865.16</c:v>
                </c:pt>
                <c:pt idx="133">
                  <c:v>1869.43</c:v>
                </c:pt>
                <c:pt idx="134">
                  <c:v>1873.71</c:v>
                </c:pt>
                <c:pt idx="135">
                  <c:v>1878.02</c:v>
                </c:pt>
                <c:pt idx="136">
                  <c:v>1882.34</c:v>
                </c:pt>
                <c:pt idx="137">
                  <c:v>1886.68</c:v>
                </c:pt>
                <c:pt idx="138">
                  <c:v>1891.03</c:v>
                </c:pt>
                <c:pt idx="139">
                  <c:v>1895.39</c:v>
                </c:pt>
                <c:pt idx="140">
                  <c:v>1899.76</c:v>
                </c:pt>
                <c:pt idx="141">
                  <c:v>1904.13</c:v>
                </c:pt>
                <c:pt idx="142">
                  <c:v>1908.51</c:v>
                </c:pt>
                <c:pt idx="143">
                  <c:v>1912.89</c:v>
                </c:pt>
                <c:pt idx="144">
                  <c:v>1917.27</c:v>
                </c:pt>
                <c:pt idx="145">
                  <c:v>1921.66</c:v>
                </c:pt>
                <c:pt idx="146">
                  <c:v>1926.04</c:v>
                </c:pt>
                <c:pt idx="147">
                  <c:v>1930.41</c:v>
                </c:pt>
                <c:pt idx="148">
                  <c:v>1934.78</c:v>
                </c:pt>
                <c:pt idx="149">
                  <c:v>1939.14</c:v>
                </c:pt>
                <c:pt idx="150">
                  <c:v>1943.49</c:v>
                </c:pt>
                <c:pt idx="151">
                  <c:v>1947.84</c:v>
                </c:pt>
                <c:pt idx="152">
                  <c:v>1952.17</c:v>
                </c:pt>
                <c:pt idx="153">
                  <c:v>1956.48</c:v>
                </c:pt>
                <c:pt idx="154">
                  <c:v>1960.78</c:v>
                </c:pt>
                <c:pt idx="155">
                  <c:v>1965.07</c:v>
                </c:pt>
                <c:pt idx="156">
                  <c:v>1969.33</c:v>
                </c:pt>
                <c:pt idx="157">
                  <c:v>1973.58</c:v>
                </c:pt>
                <c:pt idx="158">
                  <c:v>1977.8</c:v>
                </c:pt>
                <c:pt idx="159">
                  <c:v>1982.01</c:v>
                </c:pt>
                <c:pt idx="160">
                  <c:v>1986.18</c:v>
                </c:pt>
                <c:pt idx="161">
                  <c:v>1990.32</c:v>
                </c:pt>
                <c:pt idx="162">
                  <c:v>1994.43</c:v>
                </c:pt>
                <c:pt idx="163">
                  <c:v>1998.5</c:v>
                </c:pt>
                <c:pt idx="164">
                  <c:v>2002.53</c:v>
                </c:pt>
                <c:pt idx="165">
                  <c:v>2006.5</c:v>
                </c:pt>
                <c:pt idx="166">
                  <c:v>2010.41</c:v>
                </c:pt>
                <c:pt idx="167">
                  <c:v>2014.25</c:v>
                </c:pt>
                <c:pt idx="168">
                  <c:v>2018</c:v>
                </c:pt>
                <c:pt idx="169">
                  <c:v>2021.65</c:v>
                </c:pt>
                <c:pt idx="170">
                  <c:v>2025.17</c:v>
                </c:pt>
                <c:pt idx="171">
                  <c:v>2028.53</c:v>
                </c:pt>
                <c:pt idx="172">
                  <c:v>2031.7</c:v>
                </c:pt>
                <c:pt idx="173">
                  <c:v>2034.64</c:v>
                </c:pt>
                <c:pt idx="174">
                  <c:v>2037.31</c:v>
                </c:pt>
                <c:pt idx="175">
                  <c:v>2039.64</c:v>
                </c:pt>
                <c:pt idx="176">
                  <c:v>2041.56</c:v>
                </c:pt>
                <c:pt idx="177">
                  <c:v>2043.01</c:v>
                </c:pt>
                <c:pt idx="178">
                  <c:v>2043.9</c:v>
                </c:pt>
                <c:pt idx="179">
                  <c:v>2044.14</c:v>
                </c:pt>
                <c:pt idx="180">
                  <c:v>2043.64</c:v>
                </c:pt>
                <c:pt idx="181">
                  <c:v>2042.33</c:v>
                </c:pt>
                <c:pt idx="182">
                  <c:v>2040.13</c:v>
                </c:pt>
                <c:pt idx="183">
                  <c:v>2037.31</c:v>
                </c:pt>
                <c:pt idx="184">
                  <c:v>2041.12</c:v>
                </c:pt>
                <c:pt idx="185">
                  <c:v>2044.88</c:v>
                </c:pt>
                <c:pt idx="186">
                  <c:v>2048.61</c:v>
                </c:pt>
                <c:pt idx="187">
                  <c:v>2052.29</c:v>
                </c:pt>
                <c:pt idx="188">
                  <c:v>2055.94</c:v>
                </c:pt>
                <c:pt idx="189">
                  <c:v>2059.54</c:v>
                </c:pt>
                <c:pt idx="190">
                  <c:v>2063.1</c:v>
                </c:pt>
                <c:pt idx="191">
                  <c:v>2066.62</c:v>
                </c:pt>
                <c:pt idx="192">
                  <c:v>2070.09</c:v>
                </c:pt>
                <c:pt idx="193">
                  <c:v>2073.5300000000002</c:v>
                </c:pt>
                <c:pt idx="194">
                  <c:v>2076.92</c:v>
                </c:pt>
                <c:pt idx="195">
                  <c:v>2080.27</c:v>
                </c:pt>
                <c:pt idx="196">
                  <c:v>2083.5700000000002</c:v>
                </c:pt>
                <c:pt idx="197">
                  <c:v>2086.83</c:v>
                </c:pt>
                <c:pt idx="198">
                  <c:v>2090.04</c:v>
                </c:pt>
                <c:pt idx="199">
                  <c:v>2093.1999999999998</c:v>
                </c:pt>
                <c:pt idx="200">
                  <c:v>2096.31</c:v>
                </c:pt>
                <c:pt idx="201">
                  <c:v>2099.37</c:v>
                </c:pt>
                <c:pt idx="202">
                  <c:v>2102.38</c:v>
                </c:pt>
                <c:pt idx="203">
                  <c:v>2105.34</c:v>
                </c:pt>
                <c:pt idx="204">
                  <c:v>2108.2399999999998</c:v>
                </c:pt>
                <c:pt idx="205">
                  <c:v>2111.09</c:v>
                </c:pt>
                <c:pt idx="206">
                  <c:v>2113.89</c:v>
                </c:pt>
                <c:pt idx="207">
                  <c:v>2116.63</c:v>
                </c:pt>
                <c:pt idx="208">
                  <c:v>2119.31</c:v>
                </c:pt>
                <c:pt idx="209">
                  <c:v>2121.9299999999998</c:v>
                </c:pt>
                <c:pt idx="210">
                  <c:v>2124.5</c:v>
                </c:pt>
                <c:pt idx="211">
                  <c:v>2127.0100000000002</c:v>
                </c:pt>
                <c:pt idx="212">
                  <c:v>2129.4499999999998</c:v>
                </c:pt>
                <c:pt idx="213">
                  <c:v>2131.84</c:v>
                </c:pt>
                <c:pt idx="214">
                  <c:v>2134.17</c:v>
                </c:pt>
                <c:pt idx="215">
                  <c:v>2136.4299999999998</c:v>
                </c:pt>
                <c:pt idx="216">
                  <c:v>2138.63</c:v>
                </c:pt>
                <c:pt idx="217">
                  <c:v>2140.77</c:v>
                </c:pt>
                <c:pt idx="218">
                  <c:v>2142.85</c:v>
                </c:pt>
                <c:pt idx="219">
                  <c:v>2144.87</c:v>
                </c:pt>
                <c:pt idx="220">
                  <c:v>2146.8200000000002</c:v>
                </c:pt>
                <c:pt idx="221">
                  <c:v>2148.7199999999998</c:v>
                </c:pt>
                <c:pt idx="222">
                  <c:v>2150.5500000000002</c:v>
                </c:pt>
                <c:pt idx="223">
                  <c:v>2152.3200000000002</c:v>
                </c:pt>
                <c:pt idx="224">
                  <c:v>2154.02</c:v>
                </c:pt>
                <c:pt idx="225">
                  <c:v>2155.67</c:v>
                </c:pt>
                <c:pt idx="226">
                  <c:v>2157.2600000000002</c:v>
                </c:pt>
                <c:pt idx="227">
                  <c:v>2158.7800000000002</c:v>
                </c:pt>
                <c:pt idx="228">
                  <c:v>2160.25</c:v>
                </c:pt>
                <c:pt idx="229">
                  <c:v>2161.66</c:v>
                </c:pt>
                <c:pt idx="230">
                  <c:v>2163.0100000000002</c:v>
                </c:pt>
                <c:pt idx="231">
                  <c:v>2164.3000000000002</c:v>
                </c:pt>
                <c:pt idx="232">
                  <c:v>2165.54</c:v>
                </c:pt>
                <c:pt idx="233">
                  <c:v>2166.7199999999998</c:v>
                </c:pt>
                <c:pt idx="234">
                  <c:v>2167.85</c:v>
                </c:pt>
                <c:pt idx="235">
                  <c:v>2168.9299999999998</c:v>
                </c:pt>
                <c:pt idx="236">
                  <c:v>2169.9499999999998</c:v>
                </c:pt>
                <c:pt idx="237">
                  <c:v>2170.9299999999998</c:v>
                </c:pt>
                <c:pt idx="238">
                  <c:v>2171.85</c:v>
                </c:pt>
                <c:pt idx="239">
                  <c:v>2172.73</c:v>
                </c:pt>
                <c:pt idx="240">
                  <c:v>2173.5700000000002</c:v>
                </c:pt>
                <c:pt idx="241">
                  <c:v>2174.36</c:v>
                </c:pt>
                <c:pt idx="242">
                  <c:v>2175.11</c:v>
                </c:pt>
                <c:pt idx="243">
                  <c:v>2175.81</c:v>
                </c:pt>
                <c:pt idx="244">
                  <c:v>2176.48</c:v>
                </c:pt>
                <c:pt idx="245">
                  <c:v>2177.12</c:v>
                </c:pt>
                <c:pt idx="246">
                  <c:v>2177.71</c:v>
                </c:pt>
                <c:pt idx="247">
                  <c:v>2178.2800000000002</c:v>
                </c:pt>
                <c:pt idx="248">
                  <c:v>2178.81</c:v>
                </c:pt>
                <c:pt idx="249">
                  <c:v>2179.3200000000002</c:v>
                </c:pt>
                <c:pt idx="250">
                  <c:v>2179.8000000000002</c:v>
                </c:pt>
                <c:pt idx="251">
                  <c:v>2180.25</c:v>
                </c:pt>
                <c:pt idx="252">
                  <c:v>2180.69</c:v>
                </c:pt>
                <c:pt idx="253">
                  <c:v>2181.1</c:v>
                </c:pt>
                <c:pt idx="254">
                  <c:v>2181.5</c:v>
                </c:pt>
                <c:pt idx="255">
                  <c:v>2181.88</c:v>
                </c:pt>
                <c:pt idx="256">
                  <c:v>2182.2399999999998</c:v>
                </c:pt>
                <c:pt idx="257">
                  <c:v>2182.6</c:v>
                </c:pt>
                <c:pt idx="258">
                  <c:v>2182.9499999999998</c:v>
                </c:pt>
                <c:pt idx="259">
                  <c:v>2183.29</c:v>
                </c:pt>
                <c:pt idx="260">
                  <c:v>2183.63</c:v>
                </c:pt>
                <c:pt idx="261">
                  <c:v>2183.96</c:v>
                </c:pt>
                <c:pt idx="262">
                  <c:v>2184.3000000000002</c:v>
                </c:pt>
                <c:pt idx="263">
                  <c:v>2184.64</c:v>
                </c:pt>
                <c:pt idx="264">
                  <c:v>2184.9899999999998</c:v>
                </c:pt>
                <c:pt idx="265">
                  <c:v>2185.34</c:v>
                </c:pt>
                <c:pt idx="266">
                  <c:v>2185.6999999999998</c:v>
                </c:pt>
                <c:pt idx="267">
                  <c:v>2186.08</c:v>
                </c:pt>
                <c:pt idx="268">
                  <c:v>2186.4699999999998</c:v>
                </c:pt>
                <c:pt idx="269">
                  <c:v>2186.87</c:v>
                </c:pt>
                <c:pt idx="270">
                  <c:v>2187.3000000000002</c:v>
                </c:pt>
                <c:pt idx="271">
                  <c:v>2187.7399999999998</c:v>
                </c:pt>
                <c:pt idx="272">
                  <c:v>2188.21</c:v>
                </c:pt>
                <c:pt idx="273">
                  <c:v>2188.6999999999998</c:v>
                </c:pt>
                <c:pt idx="274">
                  <c:v>2189.2199999999998</c:v>
                </c:pt>
                <c:pt idx="275">
                  <c:v>2189.77</c:v>
                </c:pt>
                <c:pt idx="276">
                  <c:v>2190.35</c:v>
                </c:pt>
                <c:pt idx="277">
                  <c:v>2190.9499999999998</c:v>
                </c:pt>
                <c:pt idx="278">
                  <c:v>2191.6</c:v>
                </c:pt>
                <c:pt idx="279">
                  <c:v>2192.27</c:v>
                </c:pt>
                <c:pt idx="280">
                  <c:v>2192.98</c:v>
                </c:pt>
                <c:pt idx="281">
                  <c:v>2193.73</c:v>
                </c:pt>
                <c:pt idx="282">
                  <c:v>2194.52</c:v>
                </c:pt>
                <c:pt idx="283">
                  <c:v>2195.35</c:v>
                </c:pt>
                <c:pt idx="284">
                  <c:v>2196.2199999999998</c:v>
                </c:pt>
                <c:pt idx="285">
                  <c:v>2197.14</c:v>
                </c:pt>
                <c:pt idx="286">
                  <c:v>2198.09</c:v>
                </c:pt>
                <c:pt idx="287">
                  <c:v>2199.1</c:v>
                </c:pt>
                <c:pt idx="288">
                  <c:v>2200.14</c:v>
                </c:pt>
                <c:pt idx="289">
                  <c:v>2201.2399999999998</c:v>
                </c:pt>
                <c:pt idx="290">
                  <c:v>2202.37</c:v>
                </c:pt>
                <c:pt idx="291">
                  <c:v>2203.56</c:v>
                </c:pt>
                <c:pt idx="292">
                  <c:v>2204.8000000000002</c:v>
                </c:pt>
                <c:pt idx="293">
                  <c:v>2206.08</c:v>
                </c:pt>
                <c:pt idx="294">
                  <c:v>2207.41</c:v>
                </c:pt>
                <c:pt idx="295">
                  <c:v>2208.79</c:v>
                </c:pt>
                <c:pt idx="296">
                  <c:v>2210.2199999999998</c:v>
                </c:pt>
                <c:pt idx="297">
                  <c:v>2211.69</c:v>
                </c:pt>
                <c:pt idx="298">
                  <c:v>2213.2199999999998</c:v>
                </c:pt>
                <c:pt idx="299">
                  <c:v>2214.8000000000002</c:v>
                </c:pt>
                <c:pt idx="300">
                  <c:v>2216.42</c:v>
                </c:pt>
                <c:pt idx="301">
                  <c:v>2218.09</c:v>
                </c:pt>
                <c:pt idx="302">
                  <c:v>2219.81</c:v>
                </c:pt>
                <c:pt idx="303">
                  <c:v>2221.58</c:v>
                </c:pt>
                <c:pt idx="304">
                  <c:v>2223.39</c:v>
                </c:pt>
                <c:pt idx="305">
                  <c:v>2225.23</c:v>
                </c:pt>
                <c:pt idx="306">
                  <c:v>2227.08</c:v>
                </c:pt>
                <c:pt idx="307">
                  <c:v>2228.9299999999998</c:v>
                </c:pt>
                <c:pt idx="308">
                  <c:v>2230.79</c:v>
                </c:pt>
                <c:pt idx="309">
                  <c:v>2232.65</c:v>
                </c:pt>
                <c:pt idx="310">
                  <c:v>2234.52</c:v>
                </c:pt>
                <c:pt idx="311">
                  <c:v>2236.38</c:v>
                </c:pt>
                <c:pt idx="312">
                  <c:v>2238.2399999999998</c:v>
                </c:pt>
                <c:pt idx="313">
                  <c:v>2240.09</c:v>
                </c:pt>
                <c:pt idx="314">
                  <c:v>2241.9499999999998</c:v>
                </c:pt>
                <c:pt idx="315">
                  <c:v>2243.79</c:v>
                </c:pt>
                <c:pt idx="316">
                  <c:v>2245.63</c:v>
                </c:pt>
                <c:pt idx="317">
                  <c:v>2247.4699999999998</c:v>
                </c:pt>
                <c:pt idx="318">
                  <c:v>2249.29</c:v>
                </c:pt>
                <c:pt idx="319">
                  <c:v>2251.11</c:v>
                </c:pt>
                <c:pt idx="320">
                  <c:v>2252.92</c:v>
                </c:pt>
                <c:pt idx="321">
                  <c:v>2254.71</c:v>
                </c:pt>
                <c:pt idx="322">
                  <c:v>2256.5</c:v>
                </c:pt>
                <c:pt idx="323">
                  <c:v>2258.27</c:v>
                </c:pt>
                <c:pt idx="324">
                  <c:v>2260.0300000000002</c:v>
                </c:pt>
                <c:pt idx="325">
                  <c:v>2261.77</c:v>
                </c:pt>
                <c:pt idx="326">
                  <c:v>2263.5</c:v>
                </c:pt>
                <c:pt idx="327">
                  <c:v>2265.2199999999998</c:v>
                </c:pt>
                <c:pt idx="328">
                  <c:v>2266.92</c:v>
                </c:pt>
                <c:pt idx="329">
                  <c:v>2268.61</c:v>
                </c:pt>
                <c:pt idx="330">
                  <c:v>2270.27</c:v>
                </c:pt>
                <c:pt idx="331">
                  <c:v>2271.9299999999998</c:v>
                </c:pt>
                <c:pt idx="332">
                  <c:v>2273.56</c:v>
                </c:pt>
                <c:pt idx="333">
                  <c:v>2275.1799999999998</c:v>
                </c:pt>
                <c:pt idx="334">
                  <c:v>2276.7800000000002</c:v>
                </c:pt>
                <c:pt idx="335">
                  <c:v>2278.36</c:v>
                </c:pt>
                <c:pt idx="336">
                  <c:v>2279.92</c:v>
                </c:pt>
                <c:pt idx="337">
                  <c:v>2281.46</c:v>
                </c:pt>
                <c:pt idx="338">
                  <c:v>2282.98</c:v>
                </c:pt>
                <c:pt idx="339">
                  <c:v>2284.4899999999998</c:v>
                </c:pt>
                <c:pt idx="340">
                  <c:v>2285.9699999999998</c:v>
                </c:pt>
                <c:pt idx="341">
                  <c:v>2287.4299999999998</c:v>
                </c:pt>
                <c:pt idx="342">
                  <c:v>2288.88</c:v>
                </c:pt>
                <c:pt idx="343">
                  <c:v>2290.3000000000002</c:v>
                </c:pt>
                <c:pt idx="344">
                  <c:v>2291.6999999999998</c:v>
                </c:pt>
                <c:pt idx="345">
                  <c:v>2293.08</c:v>
                </c:pt>
                <c:pt idx="346">
                  <c:v>2294.4299999999998</c:v>
                </c:pt>
                <c:pt idx="347">
                  <c:v>2295.77</c:v>
                </c:pt>
                <c:pt idx="348">
                  <c:v>2297.08</c:v>
                </c:pt>
                <c:pt idx="349">
                  <c:v>2298.37</c:v>
                </c:pt>
                <c:pt idx="350">
                  <c:v>2299.64</c:v>
                </c:pt>
                <c:pt idx="351">
                  <c:v>2300.89</c:v>
                </c:pt>
                <c:pt idx="352">
                  <c:v>2302.11</c:v>
                </c:pt>
                <c:pt idx="353">
                  <c:v>2303.3200000000002</c:v>
                </c:pt>
                <c:pt idx="354">
                  <c:v>2304.4899999999998</c:v>
                </c:pt>
                <c:pt idx="355">
                  <c:v>2305.65</c:v>
                </c:pt>
                <c:pt idx="356">
                  <c:v>2306.7800000000002</c:v>
                </c:pt>
                <c:pt idx="357">
                  <c:v>2307.89</c:v>
                </c:pt>
                <c:pt idx="358">
                  <c:v>2308.9699999999998</c:v>
                </c:pt>
                <c:pt idx="359">
                  <c:v>2310.0300000000002</c:v>
                </c:pt>
                <c:pt idx="360">
                  <c:v>2311.0700000000002</c:v>
                </c:pt>
                <c:pt idx="361">
                  <c:v>2312.08</c:v>
                </c:pt>
                <c:pt idx="362">
                  <c:v>2313.0700000000002</c:v>
                </c:pt>
                <c:pt idx="363">
                  <c:v>2314.04</c:v>
                </c:pt>
                <c:pt idx="364">
                  <c:v>2314.98</c:v>
                </c:pt>
                <c:pt idx="365">
                  <c:v>2315.86</c:v>
                </c:pt>
              </c:numCache>
            </c:numRef>
          </c:val>
          <c:smooth val="1"/>
        </c:ser>
        <c:ser>
          <c:idx val="2"/>
          <c:order val="2"/>
          <c:spPr>
            <a:ln>
              <a:solidFill>
                <a:srgbClr val="FFC000"/>
              </a:solidFill>
            </a:ln>
          </c:spPr>
          <c:marker>
            <c:symbol val="none"/>
          </c:marker>
          <c:cat>
            <c:numRef>
              <c:f>'C:\Users\takeshi\workspace\normal(2009)\20d8\[FB_Chumgrowth.csv]FB_Chumgrowth'!$A$518:$A$883</c:f>
              <c:numCache>
                <c:formatCode>General</c:formatCode>
                <c:ptCount val="366"/>
                <c:pt idx="0">
                  <c:v>33756</c:v>
                </c:pt>
                <c:pt idx="1">
                  <c:v>33757</c:v>
                </c:pt>
                <c:pt idx="2">
                  <c:v>33758</c:v>
                </c:pt>
                <c:pt idx="3">
                  <c:v>33759</c:v>
                </c:pt>
                <c:pt idx="4">
                  <c:v>33760</c:v>
                </c:pt>
                <c:pt idx="5">
                  <c:v>33761</c:v>
                </c:pt>
                <c:pt idx="6">
                  <c:v>33762</c:v>
                </c:pt>
                <c:pt idx="7">
                  <c:v>33763</c:v>
                </c:pt>
                <c:pt idx="8">
                  <c:v>33764</c:v>
                </c:pt>
                <c:pt idx="9">
                  <c:v>33765</c:v>
                </c:pt>
                <c:pt idx="10">
                  <c:v>33766</c:v>
                </c:pt>
                <c:pt idx="11">
                  <c:v>33767</c:v>
                </c:pt>
                <c:pt idx="12">
                  <c:v>33768</c:v>
                </c:pt>
                <c:pt idx="13">
                  <c:v>33769</c:v>
                </c:pt>
                <c:pt idx="14">
                  <c:v>33770</c:v>
                </c:pt>
                <c:pt idx="15">
                  <c:v>33771</c:v>
                </c:pt>
                <c:pt idx="16">
                  <c:v>33772</c:v>
                </c:pt>
                <c:pt idx="17">
                  <c:v>33773</c:v>
                </c:pt>
                <c:pt idx="18">
                  <c:v>33774</c:v>
                </c:pt>
                <c:pt idx="19">
                  <c:v>33775</c:v>
                </c:pt>
                <c:pt idx="20">
                  <c:v>33776</c:v>
                </c:pt>
                <c:pt idx="21">
                  <c:v>33777</c:v>
                </c:pt>
                <c:pt idx="22">
                  <c:v>33778</c:v>
                </c:pt>
                <c:pt idx="23">
                  <c:v>33779</c:v>
                </c:pt>
                <c:pt idx="24">
                  <c:v>33780</c:v>
                </c:pt>
                <c:pt idx="25">
                  <c:v>33781</c:v>
                </c:pt>
                <c:pt idx="26">
                  <c:v>33782</c:v>
                </c:pt>
                <c:pt idx="27">
                  <c:v>33783</c:v>
                </c:pt>
                <c:pt idx="28">
                  <c:v>33784</c:v>
                </c:pt>
                <c:pt idx="29">
                  <c:v>33785</c:v>
                </c:pt>
                <c:pt idx="30">
                  <c:v>33786</c:v>
                </c:pt>
                <c:pt idx="31">
                  <c:v>33787</c:v>
                </c:pt>
                <c:pt idx="32">
                  <c:v>33788</c:v>
                </c:pt>
                <c:pt idx="33">
                  <c:v>33789</c:v>
                </c:pt>
                <c:pt idx="34">
                  <c:v>33790</c:v>
                </c:pt>
                <c:pt idx="35">
                  <c:v>33791</c:v>
                </c:pt>
                <c:pt idx="36">
                  <c:v>33792</c:v>
                </c:pt>
                <c:pt idx="37">
                  <c:v>33793</c:v>
                </c:pt>
                <c:pt idx="38">
                  <c:v>33794</c:v>
                </c:pt>
                <c:pt idx="39">
                  <c:v>33795</c:v>
                </c:pt>
                <c:pt idx="40">
                  <c:v>33796</c:v>
                </c:pt>
                <c:pt idx="41">
                  <c:v>33797</c:v>
                </c:pt>
                <c:pt idx="42">
                  <c:v>33798</c:v>
                </c:pt>
                <c:pt idx="43">
                  <c:v>33799</c:v>
                </c:pt>
                <c:pt idx="44">
                  <c:v>33800</c:v>
                </c:pt>
                <c:pt idx="45">
                  <c:v>33801</c:v>
                </c:pt>
                <c:pt idx="46">
                  <c:v>33802</c:v>
                </c:pt>
                <c:pt idx="47">
                  <c:v>33803</c:v>
                </c:pt>
                <c:pt idx="48">
                  <c:v>33804</c:v>
                </c:pt>
                <c:pt idx="49">
                  <c:v>33805</c:v>
                </c:pt>
                <c:pt idx="50">
                  <c:v>33806</c:v>
                </c:pt>
                <c:pt idx="51">
                  <c:v>33807</c:v>
                </c:pt>
                <c:pt idx="52">
                  <c:v>33808</c:v>
                </c:pt>
                <c:pt idx="53">
                  <c:v>33809</c:v>
                </c:pt>
                <c:pt idx="54">
                  <c:v>33810</c:v>
                </c:pt>
                <c:pt idx="55">
                  <c:v>33811</c:v>
                </c:pt>
                <c:pt idx="56">
                  <c:v>33812</c:v>
                </c:pt>
                <c:pt idx="57">
                  <c:v>33813</c:v>
                </c:pt>
                <c:pt idx="58">
                  <c:v>33814</c:v>
                </c:pt>
                <c:pt idx="59">
                  <c:v>33815</c:v>
                </c:pt>
                <c:pt idx="60">
                  <c:v>33816</c:v>
                </c:pt>
                <c:pt idx="61">
                  <c:v>33817</c:v>
                </c:pt>
                <c:pt idx="62">
                  <c:v>33818</c:v>
                </c:pt>
                <c:pt idx="63">
                  <c:v>33819</c:v>
                </c:pt>
                <c:pt idx="64">
                  <c:v>33820</c:v>
                </c:pt>
                <c:pt idx="65">
                  <c:v>33821</c:v>
                </c:pt>
                <c:pt idx="66">
                  <c:v>33822</c:v>
                </c:pt>
                <c:pt idx="67">
                  <c:v>33823</c:v>
                </c:pt>
                <c:pt idx="68">
                  <c:v>33824</c:v>
                </c:pt>
                <c:pt idx="69">
                  <c:v>33825</c:v>
                </c:pt>
                <c:pt idx="70">
                  <c:v>33826</c:v>
                </c:pt>
                <c:pt idx="71">
                  <c:v>33827</c:v>
                </c:pt>
                <c:pt idx="72">
                  <c:v>33828</c:v>
                </c:pt>
                <c:pt idx="73">
                  <c:v>33829</c:v>
                </c:pt>
                <c:pt idx="74">
                  <c:v>33830</c:v>
                </c:pt>
                <c:pt idx="75">
                  <c:v>33831</c:v>
                </c:pt>
                <c:pt idx="76">
                  <c:v>33832</c:v>
                </c:pt>
                <c:pt idx="77">
                  <c:v>33833</c:v>
                </c:pt>
                <c:pt idx="78">
                  <c:v>33834</c:v>
                </c:pt>
                <c:pt idx="79">
                  <c:v>33835</c:v>
                </c:pt>
                <c:pt idx="80">
                  <c:v>33836</c:v>
                </c:pt>
                <c:pt idx="81">
                  <c:v>33837</c:v>
                </c:pt>
                <c:pt idx="82">
                  <c:v>33838</c:v>
                </c:pt>
                <c:pt idx="83">
                  <c:v>33839</c:v>
                </c:pt>
                <c:pt idx="84">
                  <c:v>33840</c:v>
                </c:pt>
                <c:pt idx="85">
                  <c:v>33841</c:v>
                </c:pt>
                <c:pt idx="86">
                  <c:v>33842</c:v>
                </c:pt>
                <c:pt idx="87">
                  <c:v>33843</c:v>
                </c:pt>
                <c:pt idx="88">
                  <c:v>33844</c:v>
                </c:pt>
                <c:pt idx="89">
                  <c:v>33845</c:v>
                </c:pt>
                <c:pt idx="90">
                  <c:v>33846</c:v>
                </c:pt>
                <c:pt idx="91">
                  <c:v>33847</c:v>
                </c:pt>
                <c:pt idx="92">
                  <c:v>33848</c:v>
                </c:pt>
                <c:pt idx="93">
                  <c:v>33849</c:v>
                </c:pt>
                <c:pt idx="94">
                  <c:v>33850</c:v>
                </c:pt>
                <c:pt idx="95">
                  <c:v>33851</c:v>
                </c:pt>
                <c:pt idx="96">
                  <c:v>33852</c:v>
                </c:pt>
                <c:pt idx="97">
                  <c:v>33853</c:v>
                </c:pt>
                <c:pt idx="98">
                  <c:v>33854</c:v>
                </c:pt>
                <c:pt idx="99">
                  <c:v>33855</c:v>
                </c:pt>
                <c:pt idx="100">
                  <c:v>33856</c:v>
                </c:pt>
                <c:pt idx="101">
                  <c:v>33857</c:v>
                </c:pt>
                <c:pt idx="102">
                  <c:v>33858</c:v>
                </c:pt>
                <c:pt idx="103">
                  <c:v>33859</c:v>
                </c:pt>
                <c:pt idx="104">
                  <c:v>33860</c:v>
                </c:pt>
                <c:pt idx="105">
                  <c:v>33861</c:v>
                </c:pt>
                <c:pt idx="106">
                  <c:v>33862</c:v>
                </c:pt>
                <c:pt idx="107">
                  <c:v>33863</c:v>
                </c:pt>
                <c:pt idx="108">
                  <c:v>33864</c:v>
                </c:pt>
                <c:pt idx="109">
                  <c:v>33865</c:v>
                </c:pt>
                <c:pt idx="110">
                  <c:v>33866</c:v>
                </c:pt>
                <c:pt idx="111">
                  <c:v>33867</c:v>
                </c:pt>
                <c:pt idx="112">
                  <c:v>33868</c:v>
                </c:pt>
                <c:pt idx="113">
                  <c:v>33869</c:v>
                </c:pt>
                <c:pt idx="114">
                  <c:v>33870</c:v>
                </c:pt>
                <c:pt idx="115">
                  <c:v>33871</c:v>
                </c:pt>
                <c:pt idx="116">
                  <c:v>33872</c:v>
                </c:pt>
                <c:pt idx="117">
                  <c:v>33873</c:v>
                </c:pt>
                <c:pt idx="118">
                  <c:v>33874</c:v>
                </c:pt>
                <c:pt idx="119">
                  <c:v>33875</c:v>
                </c:pt>
                <c:pt idx="120">
                  <c:v>33876</c:v>
                </c:pt>
                <c:pt idx="121">
                  <c:v>33877</c:v>
                </c:pt>
                <c:pt idx="122">
                  <c:v>33878</c:v>
                </c:pt>
                <c:pt idx="123">
                  <c:v>33879</c:v>
                </c:pt>
                <c:pt idx="124">
                  <c:v>33880</c:v>
                </c:pt>
                <c:pt idx="125">
                  <c:v>33881</c:v>
                </c:pt>
                <c:pt idx="126">
                  <c:v>33882</c:v>
                </c:pt>
                <c:pt idx="127">
                  <c:v>33883</c:v>
                </c:pt>
                <c:pt idx="128">
                  <c:v>33884</c:v>
                </c:pt>
                <c:pt idx="129">
                  <c:v>33885</c:v>
                </c:pt>
                <c:pt idx="130">
                  <c:v>33886</c:v>
                </c:pt>
                <c:pt idx="131">
                  <c:v>33887</c:v>
                </c:pt>
                <c:pt idx="132">
                  <c:v>33888</c:v>
                </c:pt>
                <c:pt idx="133">
                  <c:v>33889</c:v>
                </c:pt>
                <c:pt idx="134">
                  <c:v>33890</c:v>
                </c:pt>
                <c:pt idx="135">
                  <c:v>33891</c:v>
                </c:pt>
                <c:pt idx="136">
                  <c:v>33892</c:v>
                </c:pt>
                <c:pt idx="137">
                  <c:v>33893</c:v>
                </c:pt>
                <c:pt idx="138">
                  <c:v>33894</c:v>
                </c:pt>
                <c:pt idx="139">
                  <c:v>33895</c:v>
                </c:pt>
                <c:pt idx="140">
                  <c:v>33896</c:v>
                </c:pt>
                <c:pt idx="141">
                  <c:v>33897</c:v>
                </c:pt>
                <c:pt idx="142">
                  <c:v>33898</c:v>
                </c:pt>
                <c:pt idx="143">
                  <c:v>33899</c:v>
                </c:pt>
                <c:pt idx="144">
                  <c:v>33900</c:v>
                </c:pt>
                <c:pt idx="145">
                  <c:v>33901</c:v>
                </c:pt>
                <c:pt idx="146">
                  <c:v>33902</c:v>
                </c:pt>
                <c:pt idx="147">
                  <c:v>33903</c:v>
                </c:pt>
                <c:pt idx="148">
                  <c:v>33904</c:v>
                </c:pt>
                <c:pt idx="149">
                  <c:v>33905</c:v>
                </c:pt>
                <c:pt idx="150">
                  <c:v>33906</c:v>
                </c:pt>
                <c:pt idx="151">
                  <c:v>33907</c:v>
                </c:pt>
                <c:pt idx="152">
                  <c:v>33908</c:v>
                </c:pt>
                <c:pt idx="153">
                  <c:v>33909</c:v>
                </c:pt>
                <c:pt idx="154">
                  <c:v>33910</c:v>
                </c:pt>
                <c:pt idx="155">
                  <c:v>33911</c:v>
                </c:pt>
                <c:pt idx="156">
                  <c:v>33912</c:v>
                </c:pt>
                <c:pt idx="157">
                  <c:v>33913</c:v>
                </c:pt>
                <c:pt idx="158">
                  <c:v>33914</c:v>
                </c:pt>
                <c:pt idx="159">
                  <c:v>33915</c:v>
                </c:pt>
                <c:pt idx="160">
                  <c:v>33916</c:v>
                </c:pt>
                <c:pt idx="161">
                  <c:v>33917</c:v>
                </c:pt>
                <c:pt idx="162">
                  <c:v>33918</c:v>
                </c:pt>
                <c:pt idx="163">
                  <c:v>33919</c:v>
                </c:pt>
                <c:pt idx="164">
                  <c:v>33920</c:v>
                </c:pt>
                <c:pt idx="165">
                  <c:v>33921</c:v>
                </c:pt>
                <c:pt idx="166">
                  <c:v>33922</c:v>
                </c:pt>
                <c:pt idx="167">
                  <c:v>33923</c:v>
                </c:pt>
                <c:pt idx="168">
                  <c:v>33924</c:v>
                </c:pt>
                <c:pt idx="169">
                  <c:v>33925</c:v>
                </c:pt>
                <c:pt idx="170">
                  <c:v>33926</c:v>
                </c:pt>
                <c:pt idx="171">
                  <c:v>33927</c:v>
                </c:pt>
                <c:pt idx="172">
                  <c:v>33928</c:v>
                </c:pt>
                <c:pt idx="173">
                  <c:v>33929</c:v>
                </c:pt>
                <c:pt idx="174">
                  <c:v>33930</c:v>
                </c:pt>
                <c:pt idx="175">
                  <c:v>33931</c:v>
                </c:pt>
                <c:pt idx="176">
                  <c:v>33932</c:v>
                </c:pt>
                <c:pt idx="177">
                  <c:v>33933</c:v>
                </c:pt>
                <c:pt idx="178">
                  <c:v>33934</c:v>
                </c:pt>
                <c:pt idx="179">
                  <c:v>33935</c:v>
                </c:pt>
                <c:pt idx="180">
                  <c:v>33936</c:v>
                </c:pt>
                <c:pt idx="181">
                  <c:v>33937</c:v>
                </c:pt>
                <c:pt idx="182">
                  <c:v>33938</c:v>
                </c:pt>
                <c:pt idx="183">
                  <c:v>33939</c:v>
                </c:pt>
                <c:pt idx="184">
                  <c:v>33940</c:v>
                </c:pt>
                <c:pt idx="185">
                  <c:v>33941</c:v>
                </c:pt>
                <c:pt idx="186">
                  <c:v>33942</c:v>
                </c:pt>
                <c:pt idx="187">
                  <c:v>33943</c:v>
                </c:pt>
                <c:pt idx="188">
                  <c:v>33944</c:v>
                </c:pt>
                <c:pt idx="189">
                  <c:v>33945</c:v>
                </c:pt>
                <c:pt idx="190">
                  <c:v>33946</c:v>
                </c:pt>
                <c:pt idx="191">
                  <c:v>33947</c:v>
                </c:pt>
                <c:pt idx="192">
                  <c:v>33948</c:v>
                </c:pt>
                <c:pt idx="193">
                  <c:v>33949</c:v>
                </c:pt>
                <c:pt idx="194">
                  <c:v>33950</c:v>
                </c:pt>
                <c:pt idx="195">
                  <c:v>33951</c:v>
                </c:pt>
                <c:pt idx="196">
                  <c:v>33952</c:v>
                </c:pt>
                <c:pt idx="197">
                  <c:v>33953</c:v>
                </c:pt>
                <c:pt idx="198">
                  <c:v>33954</c:v>
                </c:pt>
                <c:pt idx="199">
                  <c:v>33955</c:v>
                </c:pt>
                <c:pt idx="200">
                  <c:v>33956</c:v>
                </c:pt>
                <c:pt idx="201">
                  <c:v>33957</c:v>
                </c:pt>
                <c:pt idx="202">
                  <c:v>33958</c:v>
                </c:pt>
                <c:pt idx="203">
                  <c:v>33959</c:v>
                </c:pt>
                <c:pt idx="204">
                  <c:v>33960</c:v>
                </c:pt>
                <c:pt idx="205">
                  <c:v>33961</c:v>
                </c:pt>
                <c:pt idx="206">
                  <c:v>33962</c:v>
                </c:pt>
                <c:pt idx="207">
                  <c:v>33963</c:v>
                </c:pt>
                <c:pt idx="208">
                  <c:v>33964</c:v>
                </c:pt>
                <c:pt idx="209">
                  <c:v>33965</c:v>
                </c:pt>
                <c:pt idx="210">
                  <c:v>33966</c:v>
                </c:pt>
                <c:pt idx="211">
                  <c:v>33967</c:v>
                </c:pt>
                <c:pt idx="212">
                  <c:v>33968</c:v>
                </c:pt>
                <c:pt idx="213">
                  <c:v>33969</c:v>
                </c:pt>
                <c:pt idx="214">
                  <c:v>33970</c:v>
                </c:pt>
                <c:pt idx="215">
                  <c:v>33971</c:v>
                </c:pt>
                <c:pt idx="216">
                  <c:v>33972</c:v>
                </c:pt>
                <c:pt idx="217">
                  <c:v>33973</c:v>
                </c:pt>
                <c:pt idx="218">
                  <c:v>33974</c:v>
                </c:pt>
                <c:pt idx="219">
                  <c:v>33975</c:v>
                </c:pt>
                <c:pt idx="220">
                  <c:v>33976</c:v>
                </c:pt>
                <c:pt idx="221">
                  <c:v>33977</c:v>
                </c:pt>
                <c:pt idx="222">
                  <c:v>33978</c:v>
                </c:pt>
                <c:pt idx="223">
                  <c:v>33979</c:v>
                </c:pt>
                <c:pt idx="224">
                  <c:v>33980</c:v>
                </c:pt>
                <c:pt idx="225">
                  <c:v>33981</c:v>
                </c:pt>
                <c:pt idx="226">
                  <c:v>33982</c:v>
                </c:pt>
                <c:pt idx="227">
                  <c:v>33983</c:v>
                </c:pt>
                <c:pt idx="228">
                  <c:v>33984</c:v>
                </c:pt>
                <c:pt idx="229">
                  <c:v>33985</c:v>
                </c:pt>
                <c:pt idx="230">
                  <c:v>33986</c:v>
                </c:pt>
                <c:pt idx="231">
                  <c:v>33987</c:v>
                </c:pt>
                <c:pt idx="232">
                  <c:v>33988</c:v>
                </c:pt>
                <c:pt idx="233">
                  <c:v>33989</c:v>
                </c:pt>
                <c:pt idx="234">
                  <c:v>33990</c:v>
                </c:pt>
                <c:pt idx="235">
                  <c:v>33991</c:v>
                </c:pt>
                <c:pt idx="236">
                  <c:v>33992</c:v>
                </c:pt>
                <c:pt idx="237">
                  <c:v>33993</c:v>
                </c:pt>
                <c:pt idx="238">
                  <c:v>33994</c:v>
                </c:pt>
                <c:pt idx="239">
                  <c:v>33995</c:v>
                </c:pt>
                <c:pt idx="240">
                  <c:v>33996</c:v>
                </c:pt>
                <c:pt idx="241">
                  <c:v>33997</c:v>
                </c:pt>
                <c:pt idx="242">
                  <c:v>33998</c:v>
                </c:pt>
                <c:pt idx="243">
                  <c:v>33999</c:v>
                </c:pt>
                <c:pt idx="244">
                  <c:v>34000</c:v>
                </c:pt>
                <c:pt idx="245">
                  <c:v>34001</c:v>
                </c:pt>
                <c:pt idx="246">
                  <c:v>34002</c:v>
                </c:pt>
                <c:pt idx="247">
                  <c:v>34003</c:v>
                </c:pt>
                <c:pt idx="248">
                  <c:v>34004</c:v>
                </c:pt>
                <c:pt idx="249">
                  <c:v>34005</c:v>
                </c:pt>
                <c:pt idx="250">
                  <c:v>34006</c:v>
                </c:pt>
                <c:pt idx="251">
                  <c:v>34007</c:v>
                </c:pt>
                <c:pt idx="252">
                  <c:v>34008</c:v>
                </c:pt>
                <c:pt idx="253">
                  <c:v>34009</c:v>
                </c:pt>
                <c:pt idx="254">
                  <c:v>34010</c:v>
                </c:pt>
                <c:pt idx="255">
                  <c:v>34011</c:v>
                </c:pt>
                <c:pt idx="256">
                  <c:v>34012</c:v>
                </c:pt>
                <c:pt idx="257">
                  <c:v>34013</c:v>
                </c:pt>
                <c:pt idx="258">
                  <c:v>34014</c:v>
                </c:pt>
                <c:pt idx="259">
                  <c:v>34015</c:v>
                </c:pt>
                <c:pt idx="260">
                  <c:v>34016</c:v>
                </c:pt>
                <c:pt idx="261">
                  <c:v>34017</c:v>
                </c:pt>
                <c:pt idx="262">
                  <c:v>34018</c:v>
                </c:pt>
                <c:pt idx="263">
                  <c:v>34019</c:v>
                </c:pt>
                <c:pt idx="264">
                  <c:v>34020</c:v>
                </c:pt>
                <c:pt idx="265">
                  <c:v>34021</c:v>
                </c:pt>
                <c:pt idx="266">
                  <c:v>34022</c:v>
                </c:pt>
                <c:pt idx="267">
                  <c:v>34023</c:v>
                </c:pt>
                <c:pt idx="268">
                  <c:v>34024</c:v>
                </c:pt>
                <c:pt idx="269">
                  <c:v>34025</c:v>
                </c:pt>
                <c:pt idx="270">
                  <c:v>34026</c:v>
                </c:pt>
                <c:pt idx="271">
                  <c:v>34027</c:v>
                </c:pt>
                <c:pt idx="272">
                  <c:v>34028</c:v>
                </c:pt>
                <c:pt idx="273">
                  <c:v>34029</c:v>
                </c:pt>
                <c:pt idx="274">
                  <c:v>34030</c:v>
                </c:pt>
                <c:pt idx="275">
                  <c:v>34031</c:v>
                </c:pt>
                <c:pt idx="276">
                  <c:v>34032</c:v>
                </c:pt>
                <c:pt idx="277">
                  <c:v>34033</c:v>
                </c:pt>
                <c:pt idx="278">
                  <c:v>34034</c:v>
                </c:pt>
                <c:pt idx="279">
                  <c:v>34035</c:v>
                </c:pt>
                <c:pt idx="280">
                  <c:v>34036</c:v>
                </c:pt>
                <c:pt idx="281">
                  <c:v>34037</c:v>
                </c:pt>
                <c:pt idx="282">
                  <c:v>34038</c:v>
                </c:pt>
                <c:pt idx="283">
                  <c:v>34039</c:v>
                </c:pt>
                <c:pt idx="284">
                  <c:v>34040</c:v>
                </c:pt>
                <c:pt idx="285">
                  <c:v>34041</c:v>
                </c:pt>
                <c:pt idx="286">
                  <c:v>34042</c:v>
                </c:pt>
                <c:pt idx="287">
                  <c:v>34043</c:v>
                </c:pt>
                <c:pt idx="288">
                  <c:v>34044</c:v>
                </c:pt>
                <c:pt idx="289">
                  <c:v>34045</c:v>
                </c:pt>
                <c:pt idx="290">
                  <c:v>34046</c:v>
                </c:pt>
                <c:pt idx="291">
                  <c:v>34047</c:v>
                </c:pt>
                <c:pt idx="292">
                  <c:v>34048</c:v>
                </c:pt>
                <c:pt idx="293">
                  <c:v>34049</c:v>
                </c:pt>
                <c:pt idx="294">
                  <c:v>34050</c:v>
                </c:pt>
                <c:pt idx="295">
                  <c:v>34051</c:v>
                </c:pt>
                <c:pt idx="296">
                  <c:v>34052</c:v>
                </c:pt>
                <c:pt idx="297">
                  <c:v>34053</c:v>
                </c:pt>
                <c:pt idx="298">
                  <c:v>34054</c:v>
                </c:pt>
                <c:pt idx="299">
                  <c:v>34055</c:v>
                </c:pt>
                <c:pt idx="300">
                  <c:v>34056</c:v>
                </c:pt>
                <c:pt idx="301">
                  <c:v>34057</c:v>
                </c:pt>
                <c:pt idx="302">
                  <c:v>34058</c:v>
                </c:pt>
                <c:pt idx="303">
                  <c:v>34059</c:v>
                </c:pt>
                <c:pt idx="304">
                  <c:v>34060</c:v>
                </c:pt>
                <c:pt idx="305">
                  <c:v>34061</c:v>
                </c:pt>
                <c:pt idx="306">
                  <c:v>34062</c:v>
                </c:pt>
                <c:pt idx="307">
                  <c:v>34063</c:v>
                </c:pt>
                <c:pt idx="308">
                  <c:v>34064</c:v>
                </c:pt>
                <c:pt idx="309">
                  <c:v>34065</c:v>
                </c:pt>
                <c:pt idx="310">
                  <c:v>34066</c:v>
                </c:pt>
                <c:pt idx="311">
                  <c:v>34067</c:v>
                </c:pt>
                <c:pt idx="312">
                  <c:v>34068</c:v>
                </c:pt>
                <c:pt idx="313">
                  <c:v>34069</c:v>
                </c:pt>
                <c:pt idx="314">
                  <c:v>34070</c:v>
                </c:pt>
                <c:pt idx="315">
                  <c:v>34071</c:v>
                </c:pt>
                <c:pt idx="316">
                  <c:v>34072</c:v>
                </c:pt>
                <c:pt idx="317">
                  <c:v>34073</c:v>
                </c:pt>
                <c:pt idx="318">
                  <c:v>34074</c:v>
                </c:pt>
                <c:pt idx="319">
                  <c:v>34075</c:v>
                </c:pt>
                <c:pt idx="320">
                  <c:v>34076</c:v>
                </c:pt>
                <c:pt idx="321">
                  <c:v>34077</c:v>
                </c:pt>
                <c:pt idx="322">
                  <c:v>34078</c:v>
                </c:pt>
                <c:pt idx="323">
                  <c:v>34079</c:v>
                </c:pt>
                <c:pt idx="324">
                  <c:v>34080</c:v>
                </c:pt>
                <c:pt idx="325">
                  <c:v>34081</c:v>
                </c:pt>
                <c:pt idx="326">
                  <c:v>34082</c:v>
                </c:pt>
                <c:pt idx="327">
                  <c:v>34083</c:v>
                </c:pt>
                <c:pt idx="328">
                  <c:v>34084</c:v>
                </c:pt>
                <c:pt idx="329">
                  <c:v>34085</c:v>
                </c:pt>
                <c:pt idx="330">
                  <c:v>34086</c:v>
                </c:pt>
                <c:pt idx="331">
                  <c:v>34087</c:v>
                </c:pt>
                <c:pt idx="332">
                  <c:v>34088</c:v>
                </c:pt>
                <c:pt idx="333">
                  <c:v>34089</c:v>
                </c:pt>
                <c:pt idx="334">
                  <c:v>34090</c:v>
                </c:pt>
                <c:pt idx="335">
                  <c:v>34091</c:v>
                </c:pt>
                <c:pt idx="336">
                  <c:v>34092</c:v>
                </c:pt>
                <c:pt idx="337">
                  <c:v>34093</c:v>
                </c:pt>
                <c:pt idx="338">
                  <c:v>34094</c:v>
                </c:pt>
                <c:pt idx="339">
                  <c:v>34095</c:v>
                </c:pt>
                <c:pt idx="340">
                  <c:v>34096</c:v>
                </c:pt>
                <c:pt idx="341">
                  <c:v>34097</c:v>
                </c:pt>
                <c:pt idx="342">
                  <c:v>34098</c:v>
                </c:pt>
                <c:pt idx="343">
                  <c:v>34099</c:v>
                </c:pt>
                <c:pt idx="344">
                  <c:v>34100</c:v>
                </c:pt>
                <c:pt idx="345">
                  <c:v>34101</c:v>
                </c:pt>
                <c:pt idx="346">
                  <c:v>34102</c:v>
                </c:pt>
                <c:pt idx="347">
                  <c:v>34103</c:v>
                </c:pt>
                <c:pt idx="348">
                  <c:v>34104</c:v>
                </c:pt>
                <c:pt idx="349">
                  <c:v>34105</c:v>
                </c:pt>
                <c:pt idx="350">
                  <c:v>34106</c:v>
                </c:pt>
                <c:pt idx="351">
                  <c:v>34107</c:v>
                </c:pt>
                <c:pt idx="352">
                  <c:v>34108</c:v>
                </c:pt>
                <c:pt idx="353">
                  <c:v>34109</c:v>
                </c:pt>
                <c:pt idx="354">
                  <c:v>34110</c:v>
                </c:pt>
                <c:pt idx="355">
                  <c:v>34111</c:v>
                </c:pt>
                <c:pt idx="356">
                  <c:v>34112</c:v>
                </c:pt>
                <c:pt idx="357">
                  <c:v>34113</c:v>
                </c:pt>
                <c:pt idx="358">
                  <c:v>34114</c:v>
                </c:pt>
                <c:pt idx="359">
                  <c:v>34115</c:v>
                </c:pt>
                <c:pt idx="360">
                  <c:v>34116</c:v>
                </c:pt>
                <c:pt idx="361">
                  <c:v>34117</c:v>
                </c:pt>
                <c:pt idx="362">
                  <c:v>34118</c:v>
                </c:pt>
                <c:pt idx="363">
                  <c:v>34119</c:v>
                </c:pt>
                <c:pt idx="364">
                  <c:v>34120</c:v>
                </c:pt>
                <c:pt idx="365">
                  <c:v>34121</c:v>
                </c:pt>
              </c:numCache>
            </c:numRef>
          </c:cat>
          <c:val>
            <c:numRef>
              <c:f>'C:\Users\takeshi\workspace\normal(2009)\20d8\[FB_Chumgrowth.csv]FB_Chumgrowth'!$E$518:$E$883</c:f>
              <c:numCache>
                <c:formatCode>General</c:formatCode>
                <c:ptCount val="366"/>
                <c:pt idx="0">
                  <c:v>2316</c:v>
                </c:pt>
                <c:pt idx="1">
                  <c:v>2316.11</c:v>
                </c:pt>
                <c:pt idx="2">
                  <c:v>2316.36</c:v>
                </c:pt>
                <c:pt idx="3">
                  <c:v>2316.73</c:v>
                </c:pt>
                <c:pt idx="4">
                  <c:v>2317.1999999999998</c:v>
                </c:pt>
                <c:pt idx="5">
                  <c:v>2317.77</c:v>
                </c:pt>
                <c:pt idx="6">
                  <c:v>2318.4299999999998</c:v>
                </c:pt>
                <c:pt idx="7">
                  <c:v>2319.17</c:v>
                </c:pt>
                <c:pt idx="8">
                  <c:v>2319.9899999999998</c:v>
                </c:pt>
                <c:pt idx="9">
                  <c:v>2320.89</c:v>
                </c:pt>
                <c:pt idx="10">
                  <c:v>2321.85</c:v>
                </c:pt>
                <c:pt idx="11">
                  <c:v>2322.89</c:v>
                </c:pt>
                <c:pt idx="12">
                  <c:v>2323.9899999999998</c:v>
                </c:pt>
                <c:pt idx="13">
                  <c:v>2325.16</c:v>
                </c:pt>
                <c:pt idx="14">
                  <c:v>2326.38</c:v>
                </c:pt>
                <c:pt idx="15">
                  <c:v>2327.67</c:v>
                </c:pt>
                <c:pt idx="16">
                  <c:v>2329.0100000000002</c:v>
                </c:pt>
                <c:pt idx="17">
                  <c:v>2330.41</c:v>
                </c:pt>
                <c:pt idx="18">
                  <c:v>2331.88</c:v>
                </c:pt>
                <c:pt idx="19">
                  <c:v>2333.41</c:v>
                </c:pt>
                <c:pt idx="20">
                  <c:v>2335.0100000000002</c:v>
                </c:pt>
                <c:pt idx="21">
                  <c:v>2336.6799999999998</c:v>
                </c:pt>
                <c:pt idx="22">
                  <c:v>2338.42</c:v>
                </c:pt>
                <c:pt idx="23">
                  <c:v>2340.25</c:v>
                </c:pt>
                <c:pt idx="24">
                  <c:v>2342.16</c:v>
                </c:pt>
                <c:pt idx="25">
                  <c:v>2344.17</c:v>
                </c:pt>
                <c:pt idx="26">
                  <c:v>2346.27</c:v>
                </c:pt>
                <c:pt idx="27">
                  <c:v>2348.46</c:v>
                </c:pt>
                <c:pt idx="28">
                  <c:v>2350.7600000000002</c:v>
                </c:pt>
                <c:pt idx="29">
                  <c:v>2353.16</c:v>
                </c:pt>
                <c:pt idx="30">
                  <c:v>2355.67</c:v>
                </c:pt>
                <c:pt idx="31">
                  <c:v>2358.27</c:v>
                </c:pt>
                <c:pt idx="32">
                  <c:v>2360.9699999999998</c:v>
                </c:pt>
                <c:pt idx="33">
                  <c:v>2363.7600000000002</c:v>
                </c:pt>
                <c:pt idx="34">
                  <c:v>2366.63</c:v>
                </c:pt>
                <c:pt idx="35">
                  <c:v>2369.5700000000002</c:v>
                </c:pt>
                <c:pt idx="36">
                  <c:v>2372.58</c:v>
                </c:pt>
                <c:pt idx="37">
                  <c:v>2375.64</c:v>
                </c:pt>
                <c:pt idx="38">
                  <c:v>2378.7199999999998</c:v>
                </c:pt>
                <c:pt idx="39">
                  <c:v>2381.83</c:v>
                </c:pt>
                <c:pt idx="40">
                  <c:v>2384.9499999999998</c:v>
                </c:pt>
                <c:pt idx="41">
                  <c:v>2388.06</c:v>
                </c:pt>
                <c:pt idx="42">
                  <c:v>2391.15</c:v>
                </c:pt>
                <c:pt idx="43">
                  <c:v>2394.21</c:v>
                </c:pt>
                <c:pt idx="44">
                  <c:v>2397.23</c:v>
                </c:pt>
                <c:pt idx="45">
                  <c:v>2400.1999999999998</c:v>
                </c:pt>
                <c:pt idx="46">
                  <c:v>2403.12</c:v>
                </c:pt>
                <c:pt idx="47">
                  <c:v>2405.98</c:v>
                </c:pt>
                <c:pt idx="48">
                  <c:v>2408.77</c:v>
                </c:pt>
                <c:pt idx="49">
                  <c:v>2411.5100000000002</c:v>
                </c:pt>
                <c:pt idx="50">
                  <c:v>2414.1799999999998</c:v>
                </c:pt>
                <c:pt idx="51">
                  <c:v>2416.79</c:v>
                </c:pt>
                <c:pt idx="52">
                  <c:v>2419.34</c:v>
                </c:pt>
                <c:pt idx="53">
                  <c:v>2421.83</c:v>
                </c:pt>
                <c:pt idx="54">
                  <c:v>2424.27</c:v>
                </c:pt>
                <c:pt idx="55">
                  <c:v>2426.66</c:v>
                </c:pt>
                <c:pt idx="56">
                  <c:v>2429.0100000000002</c:v>
                </c:pt>
                <c:pt idx="57">
                  <c:v>2431.33</c:v>
                </c:pt>
                <c:pt idx="58">
                  <c:v>2433.61</c:v>
                </c:pt>
                <c:pt idx="59">
                  <c:v>2435.87</c:v>
                </c:pt>
                <c:pt idx="60">
                  <c:v>2438.1</c:v>
                </c:pt>
                <c:pt idx="61">
                  <c:v>2440.3200000000002</c:v>
                </c:pt>
                <c:pt idx="62">
                  <c:v>2442.5300000000002</c:v>
                </c:pt>
                <c:pt idx="63">
                  <c:v>2444.73</c:v>
                </c:pt>
                <c:pt idx="64">
                  <c:v>2446.92</c:v>
                </c:pt>
                <c:pt idx="65">
                  <c:v>2449.11</c:v>
                </c:pt>
                <c:pt idx="66">
                  <c:v>2451.31</c:v>
                </c:pt>
                <c:pt idx="67">
                  <c:v>2453.5100000000002</c:v>
                </c:pt>
                <c:pt idx="68">
                  <c:v>2455.7199999999998</c:v>
                </c:pt>
                <c:pt idx="69">
                  <c:v>2457.94</c:v>
                </c:pt>
                <c:pt idx="70">
                  <c:v>2460.1799999999998</c:v>
                </c:pt>
                <c:pt idx="71">
                  <c:v>2462.42</c:v>
                </c:pt>
                <c:pt idx="72">
                  <c:v>2464.69</c:v>
                </c:pt>
                <c:pt idx="73">
                  <c:v>2466.9699999999998</c:v>
                </c:pt>
                <c:pt idx="74">
                  <c:v>2469.2800000000002</c:v>
                </c:pt>
                <c:pt idx="75">
                  <c:v>2471.6</c:v>
                </c:pt>
                <c:pt idx="76">
                  <c:v>2473.94</c:v>
                </c:pt>
                <c:pt idx="77">
                  <c:v>2476.3000000000002</c:v>
                </c:pt>
                <c:pt idx="78">
                  <c:v>2478.67</c:v>
                </c:pt>
                <c:pt idx="79">
                  <c:v>2481.0500000000002</c:v>
                </c:pt>
                <c:pt idx="80">
                  <c:v>2483.4499999999998</c:v>
                </c:pt>
                <c:pt idx="81">
                  <c:v>2485.85</c:v>
                </c:pt>
                <c:pt idx="82">
                  <c:v>2488.25</c:v>
                </c:pt>
                <c:pt idx="83">
                  <c:v>2490.65</c:v>
                </c:pt>
                <c:pt idx="84">
                  <c:v>2493.0500000000002</c:v>
                </c:pt>
                <c:pt idx="85">
                  <c:v>2495.4299999999998</c:v>
                </c:pt>
                <c:pt idx="86">
                  <c:v>2497.8000000000002</c:v>
                </c:pt>
                <c:pt idx="87">
                  <c:v>2500.15</c:v>
                </c:pt>
                <c:pt idx="88">
                  <c:v>2502.4899999999998</c:v>
                </c:pt>
                <c:pt idx="89">
                  <c:v>2504.8000000000002</c:v>
                </c:pt>
                <c:pt idx="90">
                  <c:v>2507.08</c:v>
                </c:pt>
                <c:pt idx="91">
                  <c:v>2509.35</c:v>
                </c:pt>
                <c:pt idx="92">
                  <c:v>2511.58</c:v>
                </c:pt>
                <c:pt idx="93">
                  <c:v>2513.7800000000002</c:v>
                </c:pt>
                <c:pt idx="94">
                  <c:v>2515.96</c:v>
                </c:pt>
                <c:pt idx="95">
                  <c:v>2518.13</c:v>
                </c:pt>
                <c:pt idx="96">
                  <c:v>2520.31</c:v>
                </c:pt>
                <c:pt idx="97">
                  <c:v>2522.5100000000002</c:v>
                </c:pt>
                <c:pt idx="98">
                  <c:v>2524.73</c:v>
                </c:pt>
                <c:pt idx="99">
                  <c:v>2526.9899999999998</c:v>
                </c:pt>
                <c:pt idx="100">
                  <c:v>2529.29</c:v>
                </c:pt>
                <c:pt idx="101">
                  <c:v>2531.64</c:v>
                </c:pt>
                <c:pt idx="102">
                  <c:v>2534.04</c:v>
                </c:pt>
                <c:pt idx="103">
                  <c:v>2536.4899999999998</c:v>
                </c:pt>
                <c:pt idx="104">
                  <c:v>2539</c:v>
                </c:pt>
                <c:pt idx="105">
                  <c:v>2541.5700000000002</c:v>
                </c:pt>
                <c:pt idx="106">
                  <c:v>2544.1999999999998</c:v>
                </c:pt>
                <c:pt idx="107">
                  <c:v>2546.89</c:v>
                </c:pt>
                <c:pt idx="108">
                  <c:v>2549.63</c:v>
                </c:pt>
                <c:pt idx="109">
                  <c:v>2552.4299999999998</c:v>
                </c:pt>
                <c:pt idx="110">
                  <c:v>2555.3000000000002</c:v>
                </c:pt>
                <c:pt idx="111">
                  <c:v>2558.21</c:v>
                </c:pt>
                <c:pt idx="112">
                  <c:v>2561.19</c:v>
                </c:pt>
                <c:pt idx="113">
                  <c:v>2564.2199999999998</c:v>
                </c:pt>
                <c:pt idx="114">
                  <c:v>2567.31</c:v>
                </c:pt>
                <c:pt idx="115">
                  <c:v>2570.4499999999998</c:v>
                </c:pt>
                <c:pt idx="116">
                  <c:v>2573.64</c:v>
                </c:pt>
                <c:pt idx="117">
                  <c:v>2576.89</c:v>
                </c:pt>
                <c:pt idx="118">
                  <c:v>2580.19</c:v>
                </c:pt>
                <c:pt idx="119">
                  <c:v>2583.54</c:v>
                </c:pt>
                <c:pt idx="120">
                  <c:v>2586.9299999999998</c:v>
                </c:pt>
                <c:pt idx="121">
                  <c:v>2590.38</c:v>
                </c:pt>
                <c:pt idx="122">
                  <c:v>2593.87</c:v>
                </c:pt>
                <c:pt idx="123">
                  <c:v>2597.4</c:v>
                </c:pt>
                <c:pt idx="124">
                  <c:v>2600.98</c:v>
                </c:pt>
                <c:pt idx="125">
                  <c:v>2604.6</c:v>
                </c:pt>
                <c:pt idx="126">
                  <c:v>2608.2600000000002</c:v>
                </c:pt>
                <c:pt idx="127">
                  <c:v>2611.96</c:v>
                </c:pt>
                <c:pt idx="128">
                  <c:v>2615.6999999999998</c:v>
                </c:pt>
                <c:pt idx="129">
                  <c:v>2619.46</c:v>
                </c:pt>
                <c:pt idx="130">
                  <c:v>2623.26</c:v>
                </c:pt>
                <c:pt idx="131">
                  <c:v>2627.09</c:v>
                </c:pt>
                <c:pt idx="132">
                  <c:v>2630.95</c:v>
                </c:pt>
                <c:pt idx="133">
                  <c:v>2634.84</c:v>
                </c:pt>
                <c:pt idx="134">
                  <c:v>2638.75</c:v>
                </c:pt>
                <c:pt idx="135">
                  <c:v>2642.67</c:v>
                </c:pt>
                <c:pt idx="136">
                  <c:v>2646.62</c:v>
                </c:pt>
                <c:pt idx="137">
                  <c:v>2650.59</c:v>
                </c:pt>
                <c:pt idx="138">
                  <c:v>2654.57</c:v>
                </c:pt>
                <c:pt idx="139">
                  <c:v>2658.56</c:v>
                </c:pt>
                <c:pt idx="140">
                  <c:v>2662.55</c:v>
                </c:pt>
                <c:pt idx="141">
                  <c:v>2666.56</c:v>
                </c:pt>
                <c:pt idx="142">
                  <c:v>2670.57</c:v>
                </c:pt>
                <c:pt idx="143">
                  <c:v>2674.58</c:v>
                </c:pt>
                <c:pt idx="144">
                  <c:v>2678.59</c:v>
                </c:pt>
                <c:pt idx="145">
                  <c:v>2682.59</c:v>
                </c:pt>
                <c:pt idx="146">
                  <c:v>2686.59</c:v>
                </c:pt>
                <c:pt idx="147">
                  <c:v>2690.58</c:v>
                </c:pt>
                <c:pt idx="148">
                  <c:v>2694.57</c:v>
                </c:pt>
                <c:pt idx="149">
                  <c:v>2698.54</c:v>
                </c:pt>
                <c:pt idx="150">
                  <c:v>2702.49</c:v>
                </c:pt>
                <c:pt idx="151">
                  <c:v>2706.43</c:v>
                </c:pt>
                <c:pt idx="152">
                  <c:v>2710.36</c:v>
                </c:pt>
                <c:pt idx="153">
                  <c:v>2714.26</c:v>
                </c:pt>
                <c:pt idx="154">
                  <c:v>2718.15</c:v>
                </c:pt>
                <c:pt idx="155">
                  <c:v>2722.01</c:v>
                </c:pt>
                <c:pt idx="156">
                  <c:v>2725.85</c:v>
                </c:pt>
                <c:pt idx="157">
                  <c:v>2729.65</c:v>
                </c:pt>
                <c:pt idx="158">
                  <c:v>2733.43</c:v>
                </c:pt>
                <c:pt idx="159">
                  <c:v>2737.18</c:v>
                </c:pt>
                <c:pt idx="160">
                  <c:v>2740.89</c:v>
                </c:pt>
                <c:pt idx="161">
                  <c:v>2744.57</c:v>
                </c:pt>
                <c:pt idx="162">
                  <c:v>2748.19</c:v>
                </c:pt>
                <c:pt idx="163">
                  <c:v>2751.77</c:v>
                </c:pt>
                <c:pt idx="164">
                  <c:v>2755.29</c:v>
                </c:pt>
                <c:pt idx="165">
                  <c:v>2758.74</c:v>
                </c:pt>
                <c:pt idx="166">
                  <c:v>2762.11</c:v>
                </c:pt>
                <c:pt idx="167">
                  <c:v>2765.39</c:v>
                </c:pt>
                <c:pt idx="168">
                  <c:v>2768.56</c:v>
                </c:pt>
                <c:pt idx="169">
                  <c:v>2771.6</c:v>
                </c:pt>
                <c:pt idx="170">
                  <c:v>2774.47</c:v>
                </c:pt>
                <c:pt idx="171">
                  <c:v>2777.15</c:v>
                </c:pt>
                <c:pt idx="172">
                  <c:v>2779.59</c:v>
                </c:pt>
                <c:pt idx="173">
                  <c:v>2781.74</c:v>
                </c:pt>
                <c:pt idx="174">
                  <c:v>2783.54</c:v>
                </c:pt>
                <c:pt idx="175">
                  <c:v>2784.92</c:v>
                </c:pt>
                <c:pt idx="176">
                  <c:v>2785.8</c:v>
                </c:pt>
                <c:pt idx="177">
                  <c:v>2786.08</c:v>
                </c:pt>
                <c:pt idx="178">
                  <c:v>2785.65</c:v>
                </c:pt>
                <c:pt idx="179">
                  <c:v>2784.43</c:v>
                </c:pt>
                <c:pt idx="180">
                  <c:v>2782.28</c:v>
                </c:pt>
                <c:pt idx="181">
                  <c:v>2779.12</c:v>
                </c:pt>
                <c:pt idx="182">
                  <c:v>2774.86</c:v>
                </c:pt>
                <c:pt idx="183">
                  <c:v>2769.82</c:v>
                </c:pt>
                <c:pt idx="184">
                  <c:v>2773.07</c:v>
                </c:pt>
                <c:pt idx="185">
                  <c:v>2776.27</c:v>
                </c:pt>
                <c:pt idx="186">
                  <c:v>2779.42</c:v>
                </c:pt>
                <c:pt idx="187">
                  <c:v>2782.51</c:v>
                </c:pt>
                <c:pt idx="188">
                  <c:v>2785.55</c:v>
                </c:pt>
                <c:pt idx="189">
                  <c:v>2788.54</c:v>
                </c:pt>
                <c:pt idx="190">
                  <c:v>2791.48</c:v>
                </c:pt>
                <c:pt idx="191">
                  <c:v>2794.37</c:v>
                </c:pt>
                <c:pt idx="192">
                  <c:v>2797.2</c:v>
                </c:pt>
                <c:pt idx="193">
                  <c:v>2799.98</c:v>
                </c:pt>
                <c:pt idx="194">
                  <c:v>2802.71</c:v>
                </c:pt>
                <c:pt idx="195">
                  <c:v>2805.38</c:v>
                </c:pt>
                <c:pt idx="196">
                  <c:v>2807.99</c:v>
                </c:pt>
                <c:pt idx="197">
                  <c:v>2810.55</c:v>
                </c:pt>
                <c:pt idx="198">
                  <c:v>2813.05</c:v>
                </c:pt>
                <c:pt idx="199">
                  <c:v>2815.49</c:v>
                </c:pt>
                <c:pt idx="200">
                  <c:v>2817.86</c:v>
                </c:pt>
                <c:pt idx="201">
                  <c:v>2820.18</c:v>
                </c:pt>
                <c:pt idx="202">
                  <c:v>2822.43</c:v>
                </c:pt>
                <c:pt idx="203">
                  <c:v>2824.62</c:v>
                </c:pt>
                <c:pt idx="204">
                  <c:v>2826.74</c:v>
                </c:pt>
                <c:pt idx="205">
                  <c:v>2828.79</c:v>
                </c:pt>
                <c:pt idx="206">
                  <c:v>2830.78</c:v>
                </c:pt>
                <c:pt idx="207">
                  <c:v>2832.7</c:v>
                </c:pt>
                <c:pt idx="208">
                  <c:v>2834.55</c:v>
                </c:pt>
                <c:pt idx="209">
                  <c:v>2836.32</c:v>
                </c:pt>
                <c:pt idx="210">
                  <c:v>2838.03</c:v>
                </c:pt>
                <c:pt idx="211">
                  <c:v>2839.66</c:v>
                </c:pt>
                <c:pt idx="212">
                  <c:v>2841.22</c:v>
                </c:pt>
                <c:pt idx="213">
                  <c:v>2842.7</c:v>
                </c:pt>
                <c:pt idx="214">
                  <c:v>2844.12</c:v>
                </c:pt>
                <c:pt idx="215">
                  <c:v>2845.45</c:v>
                </c:pt>
                <c:pt idx="216">
                  <c:v>2846.72</c:v>
                </c:pt>
                <c:pt idx="217">
                  <c:v>2847.9</c:v>
                </c:pt>
                <c:pt idx="218">
                  <c:v>2849.02</c:v>
                </c:pt>
                <c:pt idx="219">
                  <c:v>2850.05</c:v>
                </c:pt>
                <c:pt idx="220">
                  <c:v>2851.01</c:v>
                </c:pt>
                <c:pt idx="221">
                  <c:v>2851.9</c:v>
                </c:pt>
                <c:pt idx="222">
                  <c:v>2852.71</c:v>
                </c:pt>
                <c:pt idx="223">
                  <c:v>2853.45</c:v>
                </c:pt>
                <c:pt idx="224">
                  <c:v>2854.12</c:v>
                </c:pt>
                <c:pt idx="225">
                  <c:v>2854.71</c:v>
                </c:pt>
                <c:pt idx="226">
                  <c:v>2855.23</c:v>
                </c:pt>
                <c:pt idx="227">
                  <c:v>2855.67</c:v>
                </c:pt>
                <c:pt idx="228">
                  <c:v>2856.05</c:v>
                </c:pt>
                <c:pt idx="229">
                  <c:v>2856.35</c:v>
                </c:pt>
                <c:pt idx="230">
                  <c:v>2856.59</c:v>
                </c:pt>
                <c:pt idx="231">
                  <c:v>2856.76</c:v>
                </c:pt>
                <c:pt idx="232">
                  <c:v>2856.86</c:v>
                </c:pt>
                <c:pt idx="233">
                  <c:v>2856.9</c:v>
                </c:pt>
                <c:pt idx="234">
                  <c:v>2856.87</c:v>
                </c:pt>
                <c:pt idx="235">
                  <c:v>2856.78</c:v>
                </c:pt>
                <c:pt idx="236">
                  <c:v>2856.63</c:v>
                </c:pt>
                <c:pt idx="237">
                  <c:v>2856.43</c:v>
                </c:pt>
                <c:pt idx="238">
                  <c:v>2856.16</c:v>
                </c:pt>
                <c:pt idx="239">
                  <c:v>2855.84</c:v>
                </c:pt>
                <c:pt idx="240">
                  <c:v>2855.47</c:v>
                </c:pt>
                <c:pt idx="241">
                  <c:v>2855.04</c:v>
                </c:pt>
                <c:pt idx="242">
                  <c:v>2854.57</c:v>
                </c:pt>
                <c:pt idx="243">
                  <c:v>2854.05</c:v>
                </c:pt>
                <c:pt idx="244">
                  <c:v>2853.48</c:v>
                </c:pt>
                <c:pt idx="245">
                  <c:v>2852.88</c:v>
                </c:pt>
                <c:pt idx="246">
                  <c:v>2852.23</c:v>
                </c:pt>
                <c:pt idx="247">
                  <c:v>2851.55</c:v>
                </c:pt>
                <c:pt idx="248">
                  <c:v>2850.83</c:v>
                </c:pt>
                <c:pt idx="249">
                  <c:v>2850.08</c:v>
                </c:pt>
                <c:pt idx="250">
                  <c:v>2849.3</c:v>
                </c:pt>
                <c:pt idx="251">
                  <c:v>2848.49</c:v>
                </c:pt>
                <c:pt idx="252">
                  <c:v>2847.66</c:v>
                </c:pt>
                <c:pt idx="253">
                  <c:v>2846.81</c:v>
                </c:pt>
                <c:pt idx="254">
                  <c:v>2845.93</c:v>
                </c:pt>
                <c:pt idx="255">
                  <c:v>2845.05</c:v>
                </c:pt>
                <c:pt idx="256">
                  <c:v>2844.14</c:v>
                </c:pt>
                <c:pt idx="257">
                  <c:v>2843.23</c:v>
                </c:pt>
                <c:pt idx="258">
                  <c:v>2842.31</c:v>
                </c:pt>
                <c:pt idx="259">
                  <c:v>2841.39</c:v>
                </c:pt>
                <c:pt idx="260">
                  <c:v>2840.46</c:v>
                </c:pt>
                <c:pt idx="261">
                  <c:v>2839.54</c:v>
                </c:pt>
                <c:pt idx="262">
                  <c:v>2838.62</c:v>
                </c:pt>
                <c:pt idx="263">
                  <c:v>2837.7</c:v>
                </c:pt>
                <c:pt idx="264">
                  <c:v>2836.8</c:v>
                </c:pt>
                <c:pt idx="265">
                  <c:v>2835.9</c:v>
                </c:pt>
                <c:pt idx="266">
                  <c:v>2835.02</c:v>
                </c:pt>
                <c:pt idx="267">
                  <c:v>2834.16</c:v>
                </c:pt>
                <c:pt idx="268">
                  <c:v>2833.32</c:v>
                </c:pt>
                <c:pt idx="269">
                  <c:v>2832.5</c:v>
                </c:pt>
                <c:pt idx="270">
                  <c:v>2831.7</c:v>
                </c:pt>
                <c:pt idx="271">
                  <c:v>2830.93</c:v>
                </c:pt>
                <c:pt idx="272">
                  <c:v>2830.2</c:v>
                </c:pt>
                <c:pt idx="273">
                  <c:v>2829.49</c:v>
                </c:pt>
                <c:pt idx="274">
                  <c:v>2828.82</c:v>
                </c:pt>
                <c:pt idx="275">
                  <c:v>2828.18</c:v>
                </c:pt>
                <c:pt idx="276">
                  <c:v>2827.58</c:v>
                </c:pt>
                <c:pt idx="277">
                  <c:v>2827.03</c:v>
                </c:pt>
                <c:pt idx="278">
                  <c:v>2826.51</c:v>
                </c:pt>
                <c:pt idx="279">
                  <c:v>2826.04</c:v>
                </c:pt>
                <c:pt idx="280">
                  <c:v>2825.61</c:v>
                </c:pt>
                <c:pt idx="281">
                  <c:v>2825.24</c:v>
                </c:pt>
                <c:pt idx="282">
                  <c:v>2824.91</c:v>
                </c:pt>
                <c:pt idx="283">
                  <c:v>2824.63</c:v>
                </c:pt>
                <c:pt idx="284">
                  <c:v>2824.4</c:v>
                </c:pt>
                <c:pt idx="285">
                  <c:v>2824.23</c:v>
                </c:pt>
                <c:pt idx="286">
                  <c:v>2824.11</c:v>
                </c:pt>
                <c:pt idx="287">
                  <c:v>2824.05</c:v>
                </c:pt>
                <c:pt idx="288">
                  <c:v>2824.04</c:v>
                </c:pt>
                <c:pt idx="289">
                  <c:v>2824.09</c:v>
                </c:pt>
                <c:pt idx="290">
                  <c:v>2824.2</c:v>
                </c:pt>
                <c:pt idx="291">
                  <c:v>2824.36</c:v>
                </c:pt>
                <c:pt idx="292">
                  <c:v>2824.59</c:v>
                </c:pt>
                <c:pt idx="293">
                  <c:v>2824.87</c:v>
                </c:pt>
                <c:pt idx="294">
                  <c:v>2825.21</c:v>
                </c:pt>
                <c:pt idx="295">
                  <c:v>2825.62</c:v>
                </c:pt>
                <c:pt idx="296">
                  <c:v>2826.08</c:v>
                </c:pt>
                <c:pt idx="297">
                  <c:v>2826.6</c:v>
                </c:pt>
                <c:pt idx="298">
                  <c:v>2827.18</c:v>
                </c:pt>
                <c:pt idx="299">
                  <c:v>2827.83</c:v>
                </c:pt>
                <c:pt idx="300">
                  <c:v>2828.53</c:v>
                </c:pt>
                <c:pt idx="301">
                  <c:v>2829.29</c:v>
                </c:pt>
                <c:pt idx="302">
                  <c:v>2830.11</c:v>
                </c:pt>
                <c:pt idx="303">
                  <c:v>2830.99</c:v>
                </c:pt>
                <c:pt idx="304">
                  <c:v>2831.92</c:v>
                </c:pt>
                <c:pt idx="305">
                  <c:v>2832.89</c:v>
                </c:pt>
                <c:pt idx="306">
                  <c:v>2833.87</c:v>
                </c:pt>
                <c:pt idx="307">
                  <c:v>2834.85</c:v>
                </c:pt>
                <c:pt idx="308">
                  <c:v>2835.84</c:v>
                </c:pt>
                <c:pt idx="309">
                  <c:v>2836.84</c:v>
                </c:pt>
                <c:pt idx="310">
                  <c:v>2837.84</c:v>
                </c:pt>
                <c:pt idx="311">
                  <c:v>2838.84</c:v>
                </c:pt>
                <c:pt idx="312">
                  <c:v>2839.84</c:v>
                </c:pt>
                <c:pt idx="313">
                  <c:v>2840.83</c:v>
                </c:pt>
                <c:pt idx="314">
                  <c:v>2841.82</c:v>
                </c:pt>
                <c:pt idx="315">
                  <c:v>2842.81</c:v>
                </c:pt>
                <c:pt idx="316">
                  <c:v>2843.79</c:v>
                </c:pt>
                <c:pt idx="317">
                  <c:v>2844.77</c:v>
                </c:pt>
                <c:pt idx="318">
                  <c:v>2845.73</c:v>
                </c:pt>
                <c:pt idx="319">
                  <c:v>2846.69</c:v>
                </c:pt>
                <c:pt idx="320">
                  <c:v>2847.63</c:v>
                </c:pt>
                <c:pt idx="321">
                  <c:v>2848.56</c:v>
                </c:pt>
                <c:pt idx="322">
                  <c:v>2849.49</c:v>
                </c:pt>
                <c:pt idx="323">
                  <c:v>2850.39</c:v>
                </c:pt>
                <c:pt idx="324">
                  <c:v>2851.29</c:v>
                </c:pt>
                <c:pt idx="325">
                  <c:v>2852.16</c:v>
                </c:pt>
                <c:pt idx="326">
                  <c:v>2853.03</c:v>
                </c:pt>
                <c:pt idx="327">
                  <c:v>2853.87</c:v>
                </c:pt>
                <c:pt idx="328">
                  <c:v>2854.7</c:v>
                </c:pt>
                <c:pt idx="329">
                  <c:v>2855.51</c:v>
                </c:pt>
                <c:pt idx="330">
                  <c:v>2856.31</c:v>
                </c:pt>
                <c:pt idx="331">
                  <c:v>2857.08</c:v>
                </c:pt>
                <c:pt idx="332">
                  <c:v>2857.84</c:v>
                </c:pt>
                <c:pt idx="333">
                  <c:v>2858.58</c:v>
                </c:pt>
                <c:pt idx="334">
                  <c:v>2859.29</c:v>
                </c:pt>
                <c:pt idx="335">
                  <c:v>2859.99</c:v>
                </c:pt>
                <c:pt idx="336">
                  <c:v>2860.67</c:v>
                </c:pt>
                <c:pt idx="337">
                  <c:v>2861.32</c:v>
                </c:pt>
                <c:pt idx="338">
                  <c:v>2861.95</c:v>
                </c:pt>
                <c:pt idx="339">
                  <c:v>2862.56</c:v>
                </c:pt>
                <c:pt idx="340">
                  <c:v>2863.15</c:v>
                </c:pt>
                <c:pt idx="341">
                  <c:v>2863.72</c:v>
                </c:pt>
                <c:pt idx="342">
                  <c:v>2864.26</c:v>
                </c:pt>
                <c:pt idx="343">
                  <c:v>2864.78</c:v>
                </c:pt>
                <c:pt idx="344">
                  <c:v>2865.28</c:v>
                </c:pt>
                <c:pt idx="345">
                  <c:v>2865.76</c:v>
                </c:pt>
                <c:pt idx="346">
                  <c:v>2866.21</c:v>
                </c:pt>
                <c:pt idx="347">
                  <c:v>2866.63</c:v>
                </c:pt>
                <c:pt idx="348">
                  <c:v>2867.03</c:v>
                </c:pt>
                <c:pt idx="349">
                  <c:v>2867.41</c:v>
                </c:pt>
                <c:pt idx="350">
                  <c:v>2867.76</c:v>
                </c:pt>
                <c:pt idx="351">
                  <c:v>2868.09</c:v>
                </c:pt>
                <c:pt idx="352">
                  <c:v>2868.39</c:v>
                </c:pt>
                <c:pt idx="353">
                  <c:v>2868.67</c:v>
                </c:pt>
                <c:pt idx="354">
                  <c:v>2868.92</c:v>
                </c:pt>
                <c:pt idx="355">
                  <c:v>2869.15</c:v>
                </c:pt>
                <c:pt idx="356">
                  <c:v>2869.35</c:v>
                </c:pt>
                <c:pt idx="357">
                  <c:v>2869.52</c:v>
                </c:pt>
                <c:pt idx="358">
                  <c:v>2869.67</c:v>
                </c:pt>
                <c:pt idx="359">
                  <c:v>2869.79</c:v>
                </c:pt>
                <c:pt idx="360">
                  <c:v>2869.89</c:v>
                </c:pt>
                <c:pt idx="361">
                  <c:v>2869.96</c:v>
                </c:pt>
                <c:pt idx="362">
                  <c:v>2870.01</c:v>
                </c:pt>
                <c:pt idx="363">
                  <c:v>2870.03</c:v>
                </c:pt>
                <c:pt idx="364">
                  <c:v>2870.02</c:v>
                </c:pt>
                <c:pt idx="365">
                  <c:v>2869.93</c:v>
                </c:pt>
              </c:numCache>
            </c:numRef>
          </c:val>
          <c:smooth val="1"/>
        </c:ser>
        <c:ser>
          <c:idx val="3"/>
          <c:order val="3"/>
          <c:spPr>
            <a:ln>
              <a:solidFill>
                <a:srgbClr val="FF0000"/>
              </a:solidFill>
            </a:ln>
          </c:spPr>
          <c:marker>
            <c:symbol val="none"/>
          </c:marker>
          <c:cat>
            <c:numRef>
              <c:f>'C:\Users\takeshi\workspace\normal(2009)\20d8\[FB_Chumgrowth.csv]FB_Chumgrowth'!$A$518:$A$883</c:f>
              <c:numCache>
                <c:formatCode>General</c:formatCode>
                <c:ptCount val="366"/>
                <c:pt idx="0">
                  <c:v>33756</c:v>
                </c:pt>
                <c:pt idx="1">
                  <c:v>33757</c:v>
                </c:pt>
                <c:pt idx="2">
                  <c:v>33758</c:v>
                </c:pt>
                <c:pt idx="3">
                  <c:v>33759</c:v>
                </c:pt>
                <c:pt idx="4">
                  <c:v>33760</c:v>
                </c:pt>
                <c:pt idx="5">
                  <c:v>33761</c:v>
                </c:pt>
                <c:pt idx="6">
                  <c:v>33762</c:v>
                </c:pt>
                <c:pt idx="7">
                  <c:v>33763</c:v>
                </c:pt>
                <c:pt idx="8">
                  <c:v>33764</c:v>
                </c:pt>
                <c:pt idx="9">
                  <c:v>33765</c:v>
                </c:pt>
                <c:pt idx="10">
                  <c:v>33766</c:v>
                </c:pt>
                <c:pt idx="11">
                  <c:v>33767</c:v>
                </c:pt>
                <c:pt idx="12">
                  <c:v>33768</c:v>
                </c:pt>
                <c:pt idx="13">
                  <c:v>33769</c:v>
                </c:pt>
                <c:pt idx="14">
                  <c:v>33770</c:v>
                </c:pt>
                <c:pt idx="15">
                  <c:v>33771</c:v>
                </c:pt>
                <c:pt idx="16">
                  <c:v>33772</c:v>
                </c:pt>
                <c:pt idx="17">
                  <c:v>33773</c:v>
                </c:pt>
                <c:pt idx="18">
                  <c:v>33774</c:v>
                </c:pt>
                <c:pt idx="19">
                  <c:v>33775</c:v>
                </c:pt>
                <c:pt idx="20">
                  <c:v>33776</c:v>
                </c:pt>
                <c:pt idx="21">
                  <c:v>33777</c:v>
                </c:pt>
                <c:pt idx="22">
                  <c:v>33778</c:v>
                </c:pt>
                <c:pt idx="23">
                  <c:v>33779</c:v>
                </c:pt>
                <c:pt idx="24">
                  <c:v>33780</c:v>
                </c:pt>
                <c:pt idx="25">
                  <c:v>33781</c:v>
                </c:pt>
                <c:pt idx="26">
                  <c:v>33782</c:v>
                </c:pt>
                <c:pt idx="27">
                  <c:v>33783</c:v>
                </c:pt>
                <c:pt idx="28">
                  <c:v>33784</c:v>
                </c:pt>
                <c:pt idx="29">
                  <c:v>33785</c:v>
                </c:pt>
                <c:pt idx="30">
                  <c:v>33786</c:v>
                </c:pt>
                <c:pt idx="31">
                  <c:v>33787</c:v>
                </c:pt>
                <c:pt idx="32">
                  <c:v>33788</c:v>
                </c:pt>
                <c:pt idx="33">
                  <c:v>33789</c:v>
                </c:pt>
                <c:pt idx="34">
                  <c:v>33790</c:v>
                </c:pt>
                <c:pt idx="35">
                  <c:v>33791</c:v>
                </c:pt>
                <c:pt idx="36">
                  <c:v>33792</c:v>
                </c:pt>
                <c:pt idx="37">
                  <c:v>33793</c:v>
                </c:pt>
                <c:pt idx="38">
                  <c:v>33794</c:v>
                </c:pt>
                <c:pt idx="39">
                  <c:v>33795</c:v>
                </c:pt>
                <c:pt idx="40">
                  <c:v>33796</c:v>
                </c:pt>
                <c:pt idx="41">
                  <c:v>33797</c:v>
                </c:pt>
                <c:pt idx="42">
                  <c:v>33798</c:v>
                </c:pt>
                <c:pt idx="43">
                  <c:v>33799</c:v>
                </c:pt>
                <c:pt idx="44">
                  <c:v>33800</c:v>
                </c:pt>
                <c:pt idx="45">
                  <c:v>33801</c:v>
                </c:pt>
                <c:pt idx="46">
                  <c:v>33802</c:v>
                </c:pt>
                <c:pt idx="47">
                  <c:v>33803</c:v>
                </c:pt>
                <c:pt idx="48">
                  <c:v>33804</c:v>
                </c:pt>
                <c:pt idx="49">
                  <c:v>33805</c:v>
                </c:pt>
                <c:pt idx="50">
                  <c:v>33806</c:v>
                </c:pt>
                <c:pt idx="51">
                  <c:v>33807</c:v>
                </c:pt>
                <c:pt idx="52">
                  <c:v>33808</c:v>
                </c:pt>
                <c:pt idx="53">
                  <c:v>33809</c:v>
                </c:pt>
                <c:pt idx="54">
                  <c:v>33810</c:v>
                </c:pt>
                <c:pt idx="55">
                  <c:v>33811</c:v>
                </c:pt>
                <c:pt idx="56">
                  <c:v>33812</c:v>
                </c:pt>
                <c:pt idx="57">
                  <c:v>33813</c:v>
                </c:pt>
                <c:pt idx="58">
                  <c:v>33814</c:v>
                </c:pt>
                <c:pt idx="59">
                  <c:v>33815</c:v>
                </c:pt>
                <c:pt idx="60">
                  <c:v>33816</c:v>
                </c:pt>
                <c:pt idx="61">
                  <c:v>33817</c:v>
                </c:pt>
                <c:pt idx="62">
                  <c:v>33818</c:v>
                </c:pt>
                <c:pt idx="63">
                  <c:v>33819</c:v>
                </c:pt>
                <c:pt idx="64">
                  <c:v>33820</c:v>
                </c:pt>
                <c:pt idx="65">
                  <c:v>33821</c:v>
                </c:pt>
                <c:pt idx="66">
                  <c:v>33822</c:v>
                </c:pt>
                <c:pt idx="67">
                  <c:v>33823</c:v>
                </c:pt>
                <c:pt idx="68">
                  <c:v>33824</c:v>
                </c:pt>
                <c:pt idx="69">
                  <c:v>33825</c:v>
                </c:pt>
                <c:pt idx="70">
                  <c:v>33826</c:v>
                </c:pt>
                <c:pt idx="71">
                  <c:v>33827</c:v>
                </c:pt>
                <c:pt idx="72">
                  <c:v>33828</c:v>
                </c:pt>
                <c:pt idx="73">
                  <c:v>33829</c:v>
                </c:pt>
                <c:pt idx="74">
                  <c:v>33830</c:v>
                </c:pt>
                <c:pt idx="75">
                  <c:v>33831</c:v>
                </c:pt>
                <c:pt idx="76">
                  <c:v>33832</c:v>
                </c:pt>
                <c:pt idx="77">
                  <c:v>33833</c:v>
                </c:pt>
                <c:pt idx="78">
                  <c:v>33834</c:v>
                </c:pt>
                <c:pt idx="79">
                  <c:v>33835</c:v>
                </c:pt>
                <c:pt idx="80">
                  <c:v>33836</c:v>
                </c:pt>
                <c:pt idx="81">
                  <c:v>33837</c:v>
                </c:pt>
                <c:pt idx="82">
                  <c:v>33838</c:v>
                </c:pt>
                <c:pt idx="83">
                  <c:v>33839</c:v>
                </c:pt>
                <c:pt idx="84">
                  <c:v>33840</c:v>
                </c:pt>
                <c:pt idx="85">
                  <c:v>33841</c:v>
                </c:pt>
                <c:pt idx="86">
                  <c:v>33842</c:v>
                </c:pt>
                <c:pt idx="87">
                  <c:v>33843</c:v>
                </c:pt>
                <c:pt idx="88">
                  <c:v>33844</c:v>
                </c:pt>
                <c:pt idx="89">
                  <c:v>33845</c:v>
                </c:pt>
                <c:pt idx="90">
                  <c:v>33846</c:v>
                </c:pt>
                <c:pt idx="91">
                  <c:v>33847</c:v>
                </c:pt>
                <c:pt idx="92">
                  <c:v>33848</c:v>
                </c:pt>
                <c:pt idx="93">
                  <c:v>33849</c:v>
                </c:pt>
                <c:pt idx="94">
                  <c:v>33850</c:v>
                </c:pt>
                <c:pt idx="95">
                  <c:v>33851</c:v>
                </c:pt>
                <c:pt idx="96">
                  <c:v>33852</c:v>
                </c:pt>
                <c:pt idx="97">
                  <c:v>33853</c:v>
                </c:pt>
                <c:pt idx="98">
                  <c:v>33854</c:v>
                </c:pt>
                <c:pt idx="99">
                  <c:v>33855</c:v>
                </c:pt>
                <c:pt idx="100">
                  <c:v>33856</c:v>
                </c:pt>
                <c:pt idx="101">
                  <c:v>33857</c:v>
                </c:pt>
                <c:pt idx="102">
                  <c:v>33858</c:v>
                </c:pt>
                <c:pt idx="103">
                  <c:v>33859</c:v>
                </c:pt>
                <c:pt idx="104">
                  <c:v>33860</c:v>
                </c:pt>
                <c:pt idx="105">
                  <c:v>33861</c:v>
                </c:pt>
                <c:pt idx="106">
                  <c:v>33862</c:v>
                </c:pt>
                <c:pt idx="107">
                  <c:v>33863</c:v>
                </c:pt>
                <c:pt idx="108">
                  <c:v>33864</c:v>
                </c:pt>
                <c:pt idx="109">
                  <c:v>33865</c:v>
                </c:pt>
                <c:pt idx="110">
                  <c:v>33866</c:v>
                </c:pt>
                <c:pt idx="111">
                  <c:v>33867</c:v>
                </c:pt>
                <c:pt idx="112">
                  <c:v>33868</c:v>
                </c:pt>
                <c:pt idx="113">
                  <c:v>33869</c:v>
                </c:pt>
                <c:pt idx="114">
                  <c:v>33870</c:v>
                </c:pt>
                <c:pt idx="115">
                  <c:v>33871</c:v>
                </c:pt>
                <c:pt idx="116">
                  <c:v>33872</c:v>
                </c:pt>
                <c:pt idx="117">
                  <c:v>33873</c:v>
                </c:pt>
                <c:pt idx="118">
                  <c:v>33874</c:v>
                </c:pt>
                <c:pt idx="119">
                  <c:v>33875</c:v>
                </c:pt>
                <c:pt idx="120">
                  <c:v>33876</c:v>
                </c:pt>
                <c:pt idx="121">
                  <c:v>33877</c:v>
                </c:pt>
                <c:pt idx="122">
                  <c:v>33878</c:v>
                </c:pt>
                <c:pt idx="123">
                  <c:v>33879</c:v>
                </c:pt>
                <c:pt idx="124">
                  <c:v>33880</c:v>
                </c:pt>
                <c:pt idx="125">
                  <c:v>33881</c:v>
                </c:pt>
                <c:pt idx="126">
                  <c:v>33882</c:v>
                </c:pt>
                <c:pt idx="127">
                  <c:v>33883</c:v>
                </c:pt>
                <c:pt idx="128">
                  <c:v>33884</c:v>
                </c:pt>
                <c:pt idx="129">
                  <c:v>33885</c:v>
                </c:pt>
                <c:pt idx="130">
                  <c:v>33886</c:v>
                </c:pt>
                <c:pt idx="131">
                  <c:v>33887</c:v>
                </c:pt>
                <c:pt idx="132">
                  <c:v>33888</c:v>
                </c:pt>
                <c:pt idx="133">
                  <c:v>33889</c:v>
                </c:pt>
                <c:pt idx="134">
                  <c:v>33890</c:v>
                </c:pt>
                <c:pt idx="135">
                  <c:v>33891</c:v>
                </c:pt>
                <c:pt idx="136">
                  <c:v>33892</c:v>
                </c:pt>
                <c:pt idx="137">
                  <c:v>33893</c:v>
                </c:pt>
                <c:pt idx="138">
                  <c:v>33894</c:v>
                </c:pt>
                <c:pt idx="139">
                  <c:v>33895</c:v>
                </c:pt>
                <c:pt idx="140">
                  <c:v>33896</c:v>
                </c:pt>
                <c:pt idx="141">
                  <c:v>33897</c:v>
                </c:pt>
                <c:pt idx="142">
                  <c:v>33898</c:v>
                </c:pt>
                <c:pt idx="143">
                  <c:v>33899</c:v>
                </c:pt>
                <c:pt idx="144">
                  <c:v>33900</c:v>
                </c:pt>
                <c:pt idx="145">
                  <c:v>33901</c:v>
                </c:pt>
                <c:pt idx="146">
                  <c:v>33902</c:v>
                </c:pt>
                <c:pt idx="147">
                  <c:v>33903</c:v>
                </c:pt>
                <c:pt idx="148">
                  <c:v>33904</c:v>
                </c:pt>
                <c:pt idx="149">
                  <c:v>33905</c:v>
                </c:pt>
                <c:pt idx="150">
                  <c:v>33906</c:v>
                </c:pt>
                <c:pt idx="151">
                  <c:v>33907</c:v>
                </c:pt>
                <c:pt idx="152">
                  <c:v>33908</c:v>
                </c:pt>
                <c:pt idx="153">
                  <c:v>33909</c:v>
                </c:pt>
                <c:pt idx="154">
                  <c:v>33910</c:v>
                </c:pt>
                <c:pt idx="155">
                  <c:v>33911</c:v>
                </c:pt>
                <c:pt idx="156">
                  <c:v>33912</c:v>
                </c:pt>
                <c:pt idx="157">
                  <c:v>33913</c:v>
                </c:pt>
                <c:pt idx="158">
                  <c:v>33914</c:v>
                </c:pt>
                <c:pt idx="159">
                  <c:v>33915</c:v>
                </c:pt>
                <c:pt idx="160">
                  <c:v>33916</c:v>
                </c:pt>
                <c:pt idx="161">
                  <c:v>33917</c:v>
                </c:pt>
                <c:pt idx="162">
                  <c:v>33918</c:v>
                </c:pt>
                <c:pt idx="163">
                  <c:v>33919</c:v>
                </c:pt>
                <c:pt idx="164">
                  <c:v>33920</c:v>
                </c:pt>
                <c:pt idx="165">
                  <c:v>33921</c:v>
                </c:pt>
                <c:pt idx="166">
                  <c:v>33922</c:v>
                </c:pt>
                <c:pt idx="167">
                  <c:v>33923</c:v>
                </c:pt>
                <c:pt idx="168">
                  <c:v>33924</c:v>
                </c:pt>
                <c:pt idx="169">
                  <c:v>33925</c:v>
                </c:pt>
                <c:pt idx="170">
                  <c:v>33926</c:v>
                </c:pt>
                <c:pt idx="171">
                  <c:v>33927</c:v>
                </c:pt>
                <c:pt idx="172">
                  <c:v>33928</c:v>
                </c:pt>
                <c:pt idx="173">
                  <c:v>33929</c:v>
                </c:pt>
                <c:pt idx="174">
                  <c:v>33930</c:v>
                </c:pt>
                <c:pt idx="175">
                  <c:v>33931</c:v>
                </c:pt>
                <c:pt idx="176">
                  <c:v>33932</c:v>
                </c:pt>
                <c:pt idx="177">
                  <c:v>33933</c:v>
                </c:pt>
                <c:pt idx="178">
                  <c:v>33934</c:v>
                </c:pt>
                <c:pt idx="179">
                  <c:v>33935</c:v>
                </c:pt>
                <c:pt idx="180">
                  <c:v>33936</c:v>
                </c:pt>
                <c:pt idx="181">
                  <c:v>33937</c:v>
                </c:pt>
                <c:pt idx="182">
                  <c:v>33938</c:v>
                </c:pt>
                <c:pt idx="183">
                  <c:v>33939</c:v>
                </c:pt>
                <c:pt idx="184">
                  <c:v>33940</c:v>
                </c:pt>
                <c:pt idx="185">
                  <c:v>33941</c:v>
                </c:pt>
                <c:pt idx="186">
                  <c:v>33942</c:v>
                </c:pt>
                <c:pt idx="187">
                  <c:v>33943</c:v>
                </c:pt>
                <c:pt idx="188">
                  <c:v>33944</c:v>
                </c:pt>
                <c:pt idx="189">
                  <c:v>33945</c:v>
                </c:pt>
                <c:pt idx="190">
                  <c:v>33946</c:v>
                </c:pt>
                <c:pt idx="191">
                  <c:v>33947</c:v>
                </c:pt>
                <c:pt idx="192">
                  <c:v>33948</c:v>
                </c:pt>
                <c:pt idx="193">
                  <c:v>33949</c:v>
                </c:pt>
                <c:pt idx="194">
                  <c:v>33950</c:v>
                </c:pt>
                <c:pt idx="195">
                  <c:v>33951</c:v>
                </c:pt>
                <c:pt idx="196">
                  <c:v>33952</c:v>
                </c:pt>
                <c:pt idx="197">
                  <c:v>33953</c:v>
                </c:pt>
                <c:pt idx="198">
                  <c:v>33954</c:v>
                </c:pt>
                <c:pt idx="199">
                  <c:v>33955</c:v>
                </c:pt>
                <c:pt idx="200">
                  <c:v>33956</c:v>
                </c:pt>
                <c:pt idx="201">
                  <c:v>33957</c:v>
                </c:pt>
                <c:pt idx="202">
                  <c:v>33958</c:v>
                </c:pt>
                <c:pt idx="203">
                  <c:v>33959</c:v>
                </c:pt>
                <c:pt idx="204">
                  <c:v>33960</c:v>
                </c:pt>
                <c:pt idx="205">
                  <c:v>33961</c:v>
                </c:pt>
                <c:pt idx="206">
                  <c:v>33962</c:v>
                </c:pt>
                <c:pt idx="207">
                  <c:v>33963</c:v>
                </c:pt>
                <c:pt idx="208">
                  <c:v>33964</c:v>
                </c:pt>
                <c:pt idx="209">
                  <c:v>33965</c:v>
                </c:pt>
                <c:pt idx="210">
                  <c:v>33966</c:v>
                </c:pt>
                <c:pt idx="211">
                  <c:v>33967</c:v>
                </c:pt>
                <c:pt idx="212">
                  <c:v>33968</c:v>
                </c:pt>
                <c:pt idx="213">
                  <c:v>33969</c:v>
                </c:pt>
                <c:pt idx="214">
                  <c:v>33970</c:v>
                </c:pt>
                <c:pt idx="215">
                  <c:v>33971</c:v>
                </c:pt>
                <c:pt idx="216">
                  <c:v>33972</c:v>
                </c:pt>
                <c:pt idx="217">
                  <c:v>33973</c:v>
                </c:pt>
                <c:pt idx="218">
                  <c:v>33974</c:v>
                </c:pt>
                <c:pt idx="219">
                  <c:v>33975</c:v>
                </c:pt>
                <c:pt idx="220">
                  <c:v>33976</c:v>
                </c:pt>
                <c:pt idx="221">
                  <c:v>33977</c:v>
                </c:pt>
                <c:pt idx="222">
                  <c:v>33978</c:v>
                </c:pt>
                <c:pt idx="223">
                  <c:v>33979</c:v>
                </c:pt>
                <c:pt idx="224">
                  <c:v>33980</c:v>
                </c:pt>
                <c:pt idx="225">
                  <c:v>33981</c:v>
                </c:pt>
                <c:pt idx="226">
                  <c:v>33982</c:v>
                </c:pt>
                <c:pt idx="227">
                  <c:v>33983</c:v>
                </c:pt>
                <c:pt idx="228">
                  <c:v>33984</c:v>
                </c:pt>
                <c:pt idx="229">
                  <c:v>33985</c:v>
                </c:pt>
                <c:pt idx="230">
                  <c:v>33986</c:v>
                </c:pt>
                <c:pt idx="231">
                  <c:v>33987</c:v>
                </c:pt>
                <c:pt idx="232">
                  <c:v>33988</c:v>
                </c:pt>
                <c:pt idx="233">
                  <c:v>33989</c:v>
                </c:pt>
                <c:pt idx="234">
                  <c:v>33990</c:v>
                </c:pt>
                <c:pt idx="235">
                  <c:v>33991</c:v>
                </c:pt>
                <c:pt idx="236">
                  <c:v>33992</c:v>
                </c:pt>
                <c:pt idx="237">
                  <c:v>33993</c:v>
                </c:pt>
                <c:pt idx="238">
                  <c:v>33994</c:v>
                </c:pt>
                <c:pt idx="239">
                  <c:v>33995</c:v>
                </c:pt>
                <c:pt idx="240">
                  <c:v>33996</c:v>
                </c:pt>
                <c:pt idx="241">
                  <c:v>33997</c:v>
                </c:pt>
                <c:pt idx="242">
                  <c:v>33998</c:v>
                </c:pt>
                <c:pt idx="243">
                  <c:v>33999</c:v>
                </c:pt>
                <c:pt idx="244">
                  <c:v>34000</c:v>
                </c:pt>
                <c:pt idx="245">
                  <c:v>34001</c:v>
                </c:pt>
                <c:pt idx="246">
                  <c:v>34002</c:v>
                </c:pt>
                <c:pt idx="247">
                  <c:v>34003</c:v>
                </c:pt>
                <c:pt idx="248">
                  <c:v>34004</c:v>
                </c:pt>
                <c:pt idx="249">
                  <c:v>34005</c:v>
                </c:pt>
                <c:pt idx="250">
                  <c:v>34006</c:v>
                </c:pt>
                <c:pt idx="251">
                  <c:v>34007</c:v>
                </c:pt>
                <c:pt idx="252">
                  <c:v>34008</c:v>
                </c:pt>
                <c:pt idx="253">
                  <c:v>34009</c:v>
                </c:pt>
                <c:pt idx="254">
                  <c:v>34010</c:v>
                </c:pt>
                <c:pt idx="255">
                  <c:v>34011</c:v>
                </c:pt>
                <c:pt idx="256">
                  <c:v>34012</c:v>
                </c:pt>
                <c:pt idx="257">
                  <c:v>34013</c:v>
                </c:pt>
                <c:pt idx="258">
                  <c:v>34014</c:v>
                </c:pt>
                <c:pt idx="259">
                  <c:v>34015</c:v>
                </c:pt>
                <c:pt idx="260">
                  <c:v>34016</c:v>
                </c:pt>
                <c:pt idx="261">
                  <c:v>34017</c:v>
                </c:pt>
                <c:pt idx="262">
                  <c:v>34018</c:v>
                </c:pt>
                <c:pt idx="263">
                  <c:v>34019</c:v>
                </c:pt>
                <c:pt idx="264">
                  <c:v>34020</c:v>
                </c:pt>
                <c:pt idx="265">
                  <c:v>34021</c:v>
                </c:pt>
                <c:pt idx="266">
                  <c:v>34022</c:v>
                </c:pt>
                <c:pt idx="267">
                  <c:v>34023</c:v>
                </c:pt>
                <c:pt idx="268">
                  <c:v>34024</c:v>
                </c:pt>
                <c:pt idx="269">
                  <c:v>34025</c:v>
                </c:pt>
                <c:pt idx="270">
                  <c:v>34026</c:v>
                </c:pt>
                <c:pt idx="271">
                  <c:v>34027</c:v>
                </c:pt>
                <c:pt idx="272">
                  <c:v>34028</c:v>
                </c:pt>
                <c:pt idx="273">
                  <c:v>34029</c:v>
                </c:pt>
                <c:pt idx="274">
                  <c:v>34030</c:v>
                </c:pt>
                <c:pt idx="275">
                  <c:v>34031</c:v>
                </c:pt>
                <c:pt idx="276">
                  <c:v>34032</c:v>
                </c:pt>
                <c:pt idx="277">
                  <c:v>34033</c:v>
                </c:pt>
                <c:pt idx="278">
                  <c:v>34034</c:v>
                </c:pt>
                <c:pt idx="279">
                  <c:v>34035</c:v>
                </c:pt>
                <c:pt idx="280">
                  <c:v>34036</c:v>
                </c:pt>
                <c:pt idx="281">
                  <c:v>34037</c:v>
                </c:pt>
                <c:pt idx="282">
                  <c:v>34038</c:v>
                </c:pt>
                <c:pt idx="283">
                  <c:v>34039</c:v>
                </c:pt>
                <c:pt idx="284">
                  <c:v>34040</c:v>
                </c:pt>
                <c:pt idx="285">
                  <c:v>34041</c:v>
                </c:pt>
                <c:pt idx="286">
                  <c:v>34042</c:v>
                </c:pt>
                <c:pt idx="287">
                  <c:v>34043</c:v>
                </c:pt>
                <c:pt idx="288">
                  <c:v>34044</c:v>
                </c:pt>
                <c:pt idx="289">
                  <c:v>34045</c:v>
                </c:pt>
                <c:pt idx="290">
                  <c:v>34046</c:v>
                </c:pt>
                <c:pt idx="291">
                  <c:v>34047</c:v>
                </c:pt>
                <c:pt idx="292">
                  <c:v>34048</c:v>
                </c:pt>
                <c:pt idx="293">
                  <c:v>34049</c:v>
                </c:pt>
                <c:pt idx="294">
                  <c:v>34050</c:v>
                </c:pt>
                <c:pt idx="295">
                  <c:v>34051</c:v>
                </c:pt>
                <c:pt idx="296">
                  <c:v>34052</c:v>
                </c:pt>
                <c:pt idx="297">
                  <c:v>34053</c:v>
                </c:pt>
                <c:pt idx="298">
                  <c:v>34054</c:v>
                </c:pt>
                <c:pt idx="299">
                  <c:v>34055</c:v>
                </c:pt>
                <c:pt idx="300">
                  <c:v>34056</c:v>
                </c:pt>
                <c:pt idx="301">
                  <c:v>34057</c:v>
                </c:pt>
                <c:pt idx="302">
                  <c:v>34058</c:v>
                </c:pt>
                <c:pt idx="303">
                  <c:v>34059</c:v>
                </c:pt>
                <c:pt idx="304">
                  <c:v>34060</c:v>
                </c:pt>
                <c:pt idx="305">
                  <c:v>34061</c:v>
                </c:pt>
                <c:pt idx="306">
                  <c:v>34062</c:v>
                </c:pt>
                <c:pt idx="307">
                  <c:v>34063</c:v>
                </c:pt>
                <c:pt idx="308">
                  <c:v>34064</c:v>
                </c:pt>
                <c:pt idx="309">
                  <c:v>34065</c:v>
                </c:pt>
                <c:pt idx="310">
                  <c:v>34066</c:v>
                </c:pt>
                <c:pt idx="311">
                  <c:v>34067</c:v>
                </c:pt>
                <c:pt idx="312">
                  <c:v>34068</c:v>
                </c:pt>
                <c:pt idx="313">
                  <c:v>34069</c:v>
                </c:pt>
                <c:pt idx="314">
                  <c:v>34070</c:v>
                </c:pt>
                <c:pt idx="315">
                  <c:v>34071</c:v>
                </c:pt>
                <c:pt idx="316">
                  <c:v>34072</c:v>
                </c:pt>
                <c:pt idx="317">
                  <c:v>34073</c:v>
                </c:pt>
                <c:pt idx="318">
                  <c:v>34074</c:v>
                </c:pt>
                <c:pt idx="319">
                  <c:v>34075</c:v>
                </c:pt>
                <c:pt idx="320">
                  <c:v>34076</c:v>
                </c:pt>
                <c:pt idx="321">
                  <c:v>34077</c:v>
                </c:pt>
                <c:pt idx="322">
                  <c:v>34078</c:v>
                </c:pt>
                <c:pt idx="323">
                  <c:v>34079</c:v>
                </c:pt>
                <c:pt idx="324">
                  <c:v>34080</c:v>
                </c:pt>
                <c:pt idx="325">
                  <c:v>34081</c:v>
                </c:pt>
                <c:pt idx="326">
                  <c:v>34082</c:v>
                </c:pt>
                <c:pt idx="327">
                  <c:v>34083</c:v>
                </c:pt>
                <c:pt idx="328">
                  <c:v>34084</c:v>
                </c:pt>
                <c:pt idx="329">
                  <c:v>34085</c:v>
                </c:pt>
                <c:pt idx="330">
                  <c:v>34086</c:v>
                </c:pt>
                <c:pt idx="331">
                  <c:v>34087</c:v>
                </c:pt>
                <c:pt idx="332">
                  <c:v>34088</c:v>
                </c:pt>
                <c:pt idx="333">
                  <c:v>34089</c:v>
                </c:pt>
                <c:pt idx="334">
                  <c:v>34090</c:v>
                </c:pt>
                <c:pt idx="335">
                  <c:v>34091</c:v>
                </c:pt>
                <c:pt idx="336">
                  <c:v>34092</c:v>
                </c:pt>
                <c:pt idx="337">
                  <c:v>34093</c:v>
                </c:pt>
                <c:pt idx="338">
                  <c:v>34094</c:v>
                </c:pt>
                <c:pt idx="339">
                  <c:v>34095</c:v>
                </c:pt>
                <c:pt idx="340">
                  <c:v>34096</c:v>
                </c:pt>
                <c:pt idx="341">
                  <c:v>34097</c:v>
                </c:pt>
                <c:pt idx="342">
                  <c:v>34098</c:v>
                </c:pt>
                <c:pt idx="343">
                  <c:v>34099</c:v>
                </c:pt>
                <c:pt idx="344">
                  <c:v>34100</c:v>
                </c:pt>
                <c:pt idx="345">
                  <c:v>34101</c:v>
                </c:pt>
                <c:pt idx="346">
                  <c:v>34102</c:v>
                </c:pt>
                <c:pt idx="347">
                  <c:v>34103</c:v>
                </c:pt>
                <c:pt idx="348">
                  <c:v>34104</c:v>
                </c:pt>
                <c:pt idx="349">
                  <c:v>34105</c:v>
                </c:pt>
                <c:pt idx="350">
                  <c:v>34106</c:v>
                </c:pt>
                <c:pt idx="351">
                  <c:v>34107</c:v>
                </c:pt>
                <c:pt idx="352">
                  <c:v>34108</c:v>
                </c:pt>
                <c:pt idx="353">
                  <c:v>34109</c:v>
                </c:pt>
                <c:pt idx="354">
                  <c:v>34110</c:v>
                </c:pt>
                <c:pt idx="355">
                  <c:v>34111</c:v>
                </c:pt>
                <c:pt idx="356">
                  <c:v>34112</c:v>
                </c:pt>
                <c:pt idx="357">
                  <c:v>34113</c:v>
                </c:pt>
                <c:pt idx="358">
                  <c:v>34114</c:v>
                </c:pt>
                <c:pt idx="359">
                  <c:v>34115</c:v>
                </c:pt>
                <c:pt idx="360">
                  <c:v>34116</c:v>
                </c:pt>
                <c:pt idx="361">
                  <c:v>34117</c:v>
                </c:pt>
                <c:pt idx="362">
                  <c:v>34118</c:v>
                </c:pt>
                <c:pt idx="363">
                  <c:v>34119</c:v>
                </c:pt>
                <c:pt idx="364">
                  <c:v>34120</c:v>
                </c:pt>
                <c:pt idx="365">
                  <c:v>34121</c:v>
                </c:pt>
              </c:numCache>
            </c:numRef>
          </c:cat>
          <c:val>
            <c:numRef>
              <c:f>'C:\Users\takeshi\workspace\normal(2009)\20d8\[FB_Chumgrowth.csv]FB_Chumgrowth'!$F$518:$F$883</c:f>
              <c:numCache>
                <c:formatCode>General</c:formatCode>
                <c:ptCount val="366"/>
                <c:pt idx="0">
                  <c:v>2869.96</c:v>
                </c:pt>
                <c:pt idx="1">
                  <c:v>2868.98</c:v>
                </c:pt>
                <c:pt idx="2">
                  <c:v>2868.16</c:v>
                </c:pt>
                <c:pt idx="3">
                  <c:v>2867.49</c:v>
                </c:pt>
                <c:pt idx="4">
                  <c:v>2866.95</c:v>
                </c:pt>
                <c:pt idx="5">
                  <c:v>2866.52</c:v>
                </c:pt>
                <c:pt idx="6">
                  <c:v>2866.19</c:v>
                </c:pt>
                <c:pt idx="7">
                  <c:v>2865.96</c:v>
                </c:pt>
                <c:pt idx="8">
                  <c:v>2865.83</c:v>
                </c:pt>
                <c:pt idx="9">
                  <c:v>2865.79</c:v>
                </c:pt>
                <c:pt idx="10">
                  <c:v>2865.83</c:v>
                </c:pt>
                <c:pt idx="11">
                  <c:v>2865.95</c:v>
                </c:pt>
                <c:pt idx="12">
                  <c:v>2866.15</c:v>
                </c:pt>
                <c:pt idx="13">
                  <c:v>2866.43</c:v>
                </c:pt>
                <c:pt idx="14">
                  <c:v>2866.78</c:v>
                </c:pt>
                <c:pt idx="15">
                  <c:v>2867.2</c:v>
                </c:pt>
                <c:pt idx="16">
                  <c:v>2867.69</c:v>
                </c:pt>
                <c:pt idx="17">
                  <c:v>2868.25</c:v>
                </c:pt>
                <c:pt idx="18">
                  <c:v>2868.88</c:v>
                </c:pt>
                <c:pt idx="19">
                  <c:v>2869.59</c:v>
                </c:pt>
                <c:pt idx="20">
                  <c:v>2870.38</c:v>
                </c:pt>
                <c:pt idx="21">
                  <c:v>2871.25</c:v>
                </c:pt>
                <c:pt idx="22">
                  <c:v>2872.22</c:v>
                </c:pt>
                <c:pt idx="23">
                  <c:v>2873.28</c:v>
                </c:pt>
                <c:pt idx="24">
                  <c:v>2874.44</c:v>
                </c:pt>
                <c:pt idx="25">
                  <c:v>2875.71</c:v>
                </c:pt>
                <c:pt idx="26">
                  <c:v>2877.08</c:v>
                </c:pt>
                <c:pt idx="27">
                  <c:v>2878.58</c:v>
                </c:pt>
                <c:pt idx="28">
                  <c:v>2880.19</c:v>
                </c:pt>
                <c:pt idx="29">
                  <c:v>2881.92</c:v>
                </c:pt>
                <c:pt idx="30">
                  <c:v>2883.77</c:v>
                </c:pt>
                <c:pt idx="31">
                  <c:v>2885.73</c:v>
                </c:pt>
                <c:pt idx="32">
                  <c:v>2887.81</c:v>
                </c:pt>
                <c:pt idx="33">
                  <c:v>2889.99</c:v>
                </c:pt>
                <c:pt idx="34">
                  <c:v>2892.27</c:v>
                </c:pt>
                <c:pt idx="35">
                  <c:v>2894.63</c:v>
                </c:pt>
                <c:pt idx="36">
                  <c:v>2897.07</c:v>
                </c:pt>
                <c:pt idx="37">
                  <c:v>2899.56</c:v>
                </c:pt>
                <c:pt idx="38">
                  <c:v>2902.09</c:v>
                </c:pt>
                <c:pt idx="39">
                  <c:v>2904.64</c:v>
                </c:pt>
                <c:pt idx="40">
                  <c:v>2907.21</c:v>
                </c:pt>
                <c:pt idx="41">
                  <c:v>2909.76</c:v>
                </c:pt>
                <c:pt idx="42">
                  <c:v>2912.29</c:v>
                </c:pt>
                <c:pt idx="43">
                  <c:v>2914.79</c:v>
                </c:pt>
                <c:pt idx="44">
                  <c:v>2917.24</c:v>
                </c:pt>
                <c:pt idx="45">
                  <c:v>2919.64</c:v>
                </c:pt>
                <c:pt idx="46">
                  <c:v>2921.97</c:v>
                </c:pt>
                <c:pt idx="47">
                  <c:v>2924.24</c:v>
                </c:pt>
                <c:pt idx="48">
                  <c:v>2926.43</c:v>
                </c:pt>
                <c:pt idx="49">
                  <c:v>2928.56</c:v>
                </c:pt>
                <c:pt idx="50">
                  <c:v>2930.61</c:v>
                </c:pt>
                <c:pt idx="51">
                  <c:v>2932.59</c:v>
                </c:pt>
                <c:pt idx="52">
                  <c:v>2934.5</c:v>
                </c:pt>
                <c:pt idx="53">
                  <c:v>2936.35</c:v>
                </c:pt>
                <c:pt idx="54">
                  <c:v>2938.14</c:v>
                </c:pt>
                <c:pt idx="55">
                  <c:v>2939.88</c:v>
                </c:pt>
                <c:pt idx="56">
                  <c:v>2941.56</c:v>
                </c:pt>
                <c:pt idx="57">
                  <c:v>2943.21</c:v>
                </c:pt>
                <c:pt idx="58">
                  <c:v>2944.82</c:v>
                </c:pt>
                <c:pt idx="59">
                  <c:v>2946.4</c:v>
                </c:pt>
                <c:pt idx="60">
                  <c:v>2947.96</c:v>
                </c:pt>
                <c:pt idx="61">
                  <c:v>2949.5</c:v>
                </c:pt>
                <c:pt idx="62">
                  <c:v>2951.03</c:v>
                </c:pt>
                <c:pt idx="63">
                  <c:v>2952.54</c:v>
                </c:pt>
                <c:pt idx="64">
                  <c:v>2954.06</c:v>
                </c:pt>
                <c:pt idx="65">
                  <c:v>2955.57</c:v>
                </c:pt>
                <c:pt idx="66">
                  <c:v>2957.09</c:v>
                </c:pt>
                <c:pt idx="67">
                  <c:v>2958.61</c:v>
                </c:pt>
                <c:pt idx="68">
                  <c:v>2960.15</c:v>
                </c:pt>
                <c:pt idx="69">
                  <c:v>2961.69</c:v>
                </c:pt>
                <c:pt idx="70">
                  <c:v>2963.26</c:v>
                </c:pt>
                <c:pt idx="71">
                  <c:v>2964.84</c:v>
                </c:pt>
                <c:pt idx="72">
                  <c:v>2966.44</c:v>
                </c:pt>
                <c:pt idx="73">
                  <c:v>2968.06</c:v>
                </c:pt>
                <c:pt idx="74">
                  <c:v>2969.71</c:v>
                </c:pt>
                <c:pt idx="75">
                  <c:v>2971.38</c:v>
                </c:pt>
                <c:pt idx="76">
                  <c:v>2973.07</c:v>
                </c:pt>
                <c:pt idx="77">
                  <c:v>2974.78</c:v>
                </c:pt>
                <c:pt idx="78">
                  <c:v>2976.5</c:v>
                </c:pt>
                <c:pt idx="79">
                  <c:v>2978.25</c:v>
                </c:pt>
                <c:pt idx="80">
                  <c:v>2980</c:v>
                </c:pt>
                <c:pt idx="81">
                  <c:v>2981.76</c:v>
                </c:pt>
                <c:pt idx="82">
                  <c:v>2983.53</c:v>
                </c:pt>
                <c:pt idx="83">
                  <c:v>2985.29</c:v>
                </c:pt>
                <c:pt idx="84">
                  <c:v>2987.05</c:v>
                </c:pt>
                <c:pt idx="85">
                  <c:v>2988.8</c:v>
                </c:pt>
                <c:pt idx="86">
                  <c:v>2990.53</c:v>
                </c:pt>
                <c:pt idx="87">
                  <c:v>2992.24</c:v>
                </c:pt>
                <c:pt idx="88">
                  <c:v>2993.93</c:v>
                </c:pt>
                <c:pt idx="89">
                  <c:v>2995.59</c:v>
                </c:pt>
                <c:pt idx="90">
                  <c:v>2997.23</c:v>
                </c:pt>
                <c:pt idx="91">
                  <c:v>2998.84</c:v>
                </c:pt>
                <c:pt idx="92">
                  <c:v>3000.42</c:v>
                </c:pt>
                <c:pt idx="93">
                  <c:v>3001.97</c:v>
                </c:pt>
                <c:pt idx="94">
                  <c:v>3003.48</c:v>
                </c:pt>
                <c:pt idx="95">
                  <c:v>3004.99</c:v>
                </c:pt>
                <c:pt idx="96">
                  <c:v>3006.51</c:v>
                </c:pt>
                <c:pt idx="97">
                  <c:v>3008.05</c:v>
                </c:pt>
                <c:pt idx="98">
                  <c:v>3009.62</c:v>
                </c:pt>
                <c:pt idx="99">
                  <c:v>3011.23</c:v>
                </c:pt>
                <c:pt idx="100">
                  <c:v>3012.9</c:v>
                </c:pt>
                <c:pt idx="101">
                  <c:v>3014.61</c:v>
                </c:pt>
                <c:pt idx="102">
                  <c:v>3016.39</c:v>
                </c:pt>
                <c:pt idx="103">
                  <c:v>3018.22</c:v>
                </c:pt>
                <c:pt idx="104">
                  <c:v>3020.13</c:v>
                </c:pt>
                <c:pt idx="105">
                  <c:v>3022.09</c:v>
                </c:pt>
                <c:pt idx="106">
                  <c:v>3024.13</c:v>
                </c:pt>
                <c:pt idx="107">
                  <c:v>3026.23</c:v>
                </c:pt>
                <c:pt idx="108">
                  <c:v>3028.4</c:v>
                </c:pt>
                <c:pt idx="109">
                  <c:v>3030.64</c:v>
                </c:pt>
                <c:pt idx="110">
                  <c:v>3032.94</c:v>
                </c:pt>
                <c:pt idx="111">
                  <c:v>3035.31</c:v>
                </c:pt>
                <c:pt idx="112">
                  <c:v>3037.74</c:v>
                </c:pt>
                <c:pt idx="113">
                  <c:v>3040.23</c:v>
                </c:pt>
                <c:pt idx="114">
                  <c:v>3042.79</c:v>
                </c:pt>
                <c:pt idx="115">
                  <c:v>3045.41</c:v>
                </c:pt>
                <c:pt idx="116">
                  <c:v>3048.09</c:v>
                </c:pt>
                <c:pt idx="117">
                  <c:v>3050.83</c:v>
                </c:pt>
                <c:pt idx="118">
                  <c:v>3053.62</c:v>
                </c:pt>
                <c:pt idx="119">
                  <c:v>3056.48</c:v>
                </c:pt>
                <c:pt idx="120">
                  <c:v>3059.39</c:v>
                </c:pt>
                <c:pt idx="121">
                  <c:v>3062.35</c:v>
                </c:pt>
                <c:pt idx="122">
                  <c:v>3065.37</c:v>
                </c:pt>
                <c:pt idx="123">
                  <c:v>3068.43</c:v>
                </c:pt>
                <c:pt idx="124">
                  <c:v>3071.55</c:v>
                </c:pt>
                <c:pt idx="125">
                  <c:v>3074.71</c:v>
                </c:pt>
                <c:pt idx="126">
                  <c:v>3077.91</c:v>
                </c:pt>
                <c:pt idx="127">
                  <c:v>3081.16</c:v>
                </c:pt>
                <c:pt idx="128">
                  <c:v>3084.45</c:v>
                </c:pt>
                <c:pt idx="129">
                  <c:v>3087.78</c:v>
                </c:pt>
                <c:pt idx="130">
                  <c:v>3091.14</c:v>
                </c:pt>
                <c:pt idx="131">
                  <c:v>3094.54</c:v>
                </c:pt>
                <c:pt idx="132">
                  <c:v>3097.96</c:v>
                </c:pt>
                <c:pt idx="133">
                  <c:v>3101.42</c:v>
                </c:pt>
                <c:pt idx="134">
                  <c:v>3104.9</c:v>
                </c:pt>
                <c:pt idx="135">
                  <c:v>3108.41</c:v>
                </c:pt>
                <c:pt idx="136">
                  <c:v>3111.94</c:v>
                </c:pt>
                <c:pt idx="137">
                  <c:v>3115.48</c:v>
                </c:pt>
                <c:pt idx="138">
                  <c:v>3119.05</c:v>
                </c:pt>
                <c:pt idx="139">
                  <c:v>3122.62</c:v>
                </c:pt>
                <c:pt idx="140">
                  <c:v>3126.2</c:v>
                </c:pt>
                <c:pt idx="141">
                  <c:v>3129.79</c:v>
                </c:pt>
                <c:pt idx="142">
                  <c:v>3133.39</c:v>
                </c:pt>
                <c:pt idx="143">
                  <c:v>3136.98</c:v>
                </c:pt>
                <c:pt idx="144">
                  <c:v>3140.58</c:v>
                </c:pt>
                <c:pt idx="145">
                  <c:v>3144.16</c:v>
                </c:pt>
                <c:pt idx="146">
                  <c:v>3147.75</c:v>
                </c:pt>
                <c:pt idx="147">
                  <c:v>3151.32</c:v>
                </c:pt>
                <c:pt idx="148">
                  <c:v>3154.88</c:v>
                </c:pt>
                <c:pt idx="149">
                  <c:v>3158.43</c:v>
                </c:pt>
                <c:pt idx="150">
                  <c:v>3161.97</c:v>
                </c:pt>
                <c:pt idx="151">
                  <c:v>3165.48</c:v>
                </c:pt>
                <c:pt idx="152">
                  <c:v>3168.98</c:v>
                </c:pt>
                <c:pt idx="153">
                  <c:v>3172.45</c:v>
                </c:pt>
                <c:pt idx="154">
                  <c:v>3175.91</c:v>
                </c:pt>
                <c:pt idx="155">
                  <c:v>3179.33</c:v>
                </c:pt>
                <c:pt idx="156">
                  <c:v>3182.73</c:v>
                </c:pt>
                <c:pt idx="157">
                  <c:v>3186.1</c:v>
                </c:pt>
                <c:pt idx="158">
                  <c:v>3189.43</c:v>
                </c:pt>
                <c:pt idx="159">
                  <c:v>3192.73</c:v>
                </c:pt>
                <c:pt idx="160">
                  <c:v>3195.98</c:v>
                </c:pt>
                <c:pt idx="161">
                  <c:v>3199.2</c:v>
                </c:pt>
                <c:pt idx="162">
                  <c:v>3202.36</c:v>
                </c:pt>
                <c:pt idx="163">
                  <c:v>3205.47</c:v>
                </c:pt>
                <c:pt idx="164">
                  <c:v>3208.51</c:v>
                </c:pt>
                <c:pt idx="165">
                  <c:v>3211.48</c:v>
                </c:pt>
                <c:pt idx="166">
                  <c:v>3214.36</c:v>
                </c:pt>
                <c:pt idx="167">
                  <c:v>3217.13</c:v>
                </c:pt>
                <c:pt idx="168">
                  <c:v>3219.78</c:v>
                </c:pt>
                <c:pt idx="169">
                  <c:v>3222.28</c:v>
                </c:pt>
                <c:pt idx="170">
                  <c:v>3224.61</c:v>
                </c:pt>
                <c:pt idx="171">
                  <c:v>3226.71</c:v>
                </c:pt>
                <c:pt idx="172">
                  <c:v>3228.55</c:v>
                </c:pt>
                <c:pt idx="173">
                  <c:v>3230.07</c:v>
                </c:pt>
                <c:pt idx="174">
                  <c:v>3231.2</c:v>
                </c:pt>
                <c:pt idx="175">
                  <c:v>3231.86</c:v>
                </c:pt>
                <c:pt idx="176">
                  <c:v>3231.96</c:v>
                </c:pt>
                <c:pt idx="177">
                  <c:v>3231.4</c:v>
                </c:pt>
                <c:pt idx="178">
                  <c:v>3230.06</c:v>
                </c:pt>
                <c:pt idx="179">
                  <c:v>3227.82</c:v>
                </c:pt>
                <c:pt idx="180">
                  <c:v>3224.57</c:v>
                </c:pt>
                <c:pt idx="181">
                  <c:v>3220.19</c:v>
                </c:pt>
                <c:pt idx="182">
                  <c:v>3214.59</c:v>
                </c:pt>
                <c:pt idx="183">
                  <c:v>3208.12</c:v>
                </c:pt>
                <c:pt idx="184">
                  <c:v>3210.88</c:v>
                </c:pt>
                <c:pt idx="185">
                  <c:v>3213.59</c:v>
                </c:pt>
                <c:pt idx="186">
                  <c:v>3216.23</c:v>
                </c:pt>
                <c:pt idx="187">
                  <c:v>3218.82</c:v>
                </c:pt>
                <c:pt idx="188">
                  <c:v>3221.35</c:v>
                </c:pt>
                <c:pt idx="189">
                  <c:v>3223.82</c:v>
                </c:pt>
                <c:pt idx="190">
                  <c:v>3226.23</c:v>
                </c:pt>
                <c:pt idx="191">
                  <c:v>3228.59</c:v>
                </c:pt>
                <c:pt idx="192">
                  <c:v>3230.89</c:v>
                </c:pt>
                <c:pt idx="193">
                  <c:v>3233.13</c:v>
                </c:pt>
                <c:pt idx="194">
                  <c:v>3235.31</c:v>
                </c:pt>
                <c:pt idx="195">
                  <c:v>3237.43</c:v>
                </c:pt>
                <c:pt idx="196">
                  <c:v>3239.49</c:v>
                </c:pt>
                <c:pt idx="197">
                  <c:v>3241.48</c:v>
                </c:pt>
                <c:pt idx="198">
                  <c:v>3243.41</c:v>
                </c:pt>
                <c:pt idx="199">
                  <c:v>3245.28</c:v>
                </c:pt>
                <c:pt idx="200">
                  <c:v>3247.07</c:v>
                </c:pt>
                <c:pt idx="201">
                  <c:v>3248.8</c:v>
                </c:pt>
                <c:pt idx="202">
                  <c:v>3250.46</c:v>
                </c:pt>
                <c:pt idx="203">
                  <c:v>3252.05</c:v>
                </c:pt>
                <c:pt idx="204">
                  <c:v>3253.57</c:v>
                </c:pt>
                <c:pt idx="205">
                  <c:v>3255.01</c:v>
                </c:pt>
                <c:pt idx="206">
                  <c:v>3256.38</c:v>
                </c:pt>
                <c:pt idx="207">
                  <c:v>3257.67</c:v>
                </c:pt>
                <c:pt idx="208">
                  <c:v>3258.89</c:v>
                </c:pt>
                <c:pt idx="209">
                  <c:v>3260.03</c:v>
                </c:pt>
                <c:pt idx="210">
                  <c:v>3261.09</c:v>
                </c:pt>
                <c:pt idx="211">
                  <c:v>3262.07</c:v>
                </c:pt>
                <c:pt idx="212">
                  <c:v>3262.97</c:v>
                </c:pt>
                <c:pt idx="213">
                  <c:v>3263.79</c:v>
                </c:pt>
                <c:pt idx="214">
                  <c:v>3264.53</c:v>
                </c:pt>
                <c:pt idx="215">
                  <c:v>3265.19</c:v>
                </c:pt>
                <c:pt idx="216">
                  <c:v>3265.77</c:v>
                </c:pt>
                <c:pt idx="217">
                  <c:v>3266.26</c:v>
                </c:pt>
                <c:pt idx="218">
                  <c:v>3266.68</c:v>
                </c:pt>
                <c:pt idx="219">
                  <c:v>3267.01</c:v>
                </c:pt>
                <c:pt idx="220">
                  <c:v>3267.26</c:v>
                </c:pt>
                <c:pt idx="221">
                  <c:v>3267.43</c:v>
                </c:pt>
                <c:pt idx="222">
                  <c:v>3267.51</c:v>
                </c:pt>
                <c:pt idx="223">
                  <c:v>3267.52</c:v>
                </c:pt>
                <c:pt idx="224">
                  <c:v>3267.45</c:v>
                </c:pt>
                <c:pt idx="225">
                  <c:v>3267.3</c:v>
                </c:pt>
                <c:pt idx="226">
                  <c:v>3267.06</c:v>
                </c:pt>
                <c:pt idx="227">
                  <c:v>3266.75</c:v>
                </c:pt>
                <c:pt idx="228">
                  <c:v>3266.37</c:v>
                </c:pt>
                <c:pt idx="229">
                  <c:v>3265.91</c:v>
                </c:pt>
                <c:pt idx="230">
                  <c:v>3265.37</c:v>
                </c:pt>
                <c:pt idx="231">
                  <c:v>3264.76</c:v>
                </c:pt>
                <c:pt idx="232">
                  <c:v>3264.08</c:v>
                </c:pt>
                <c:pt idx="233">
                  <c:v>3263.33</c:v>
                </c:pt>
                <c:pt idx="234">
                  <c:v>3262.51</c:v>
                </c:pt>
                <c:pt idx="235">
                  <c:v>3261.62</c:v>
                </c:pt>
                <c:pt idx="236">
                  <c:v>3260.67</c:v>
                </c:pt>
                <c:pt idx="237">
                  <c:v>3259.66</c:v>
                </c:pt>
                <c:pt idx="238">
                  <c:v>3258.58</c:v>
                </c:pt>
                <c:pt idx="239">
                  <c:v>3257.45</c:v>
                </c:pt>
                <c:pt idx="240">
                  <c:v>3256.26</c:v>
                </c:pt>
                <c:pt idx="241">
                  <c:v>3255.01</c:v>
                </c:pt>
                <c:pt idx="242">
                  <c:v>3253.71</c:v>
                </c:pt>
                <c:pt idx="243">
                  <c:v>3252.37</c:v>
                </c:pt>
                <c:pt idx="244">
                  <c:v>3250.97</c:v>
                </c:pt>
                <c:pt idx="245">
                  <c:v>3249.53</c:v>
                </c:pt>
                <c:pt idx="246">
                  <c:v>3248.05</c:v>
                </c:pt>
                <c:pt idx="247">
                  <c:v>3246.53</c:v>
                </c:pt>
                <c:pt idx="248">
                  <c:v>3244.97</c:v>
                </c:pt>
                <c:pt idx="249">
                  <c:v>3243.38</c:v>
                </c:pt>
                <c:pt idx="250">
                  <c:v>3241.76</c:v>
                </c:pt>
                <c:pt idx="251">
                  <c:v>3240.11</c:v>
                </c:pt>
                <c:pt idx="252">
                  <c:v>3238.44</c:v>
                </c:pt>
                <c:pt idx="253">
                  <c:v>3236.74</c:v>
                </c:pt>
                <c:pt idx="254">
                  <c:v>3235.03</c:v>
                </c:pt>
                <c:pt idx="255">
                  <c:v>3233.3</c:v>
                </c:pt>
                <c:pt idx="256">
                  <c:v>3231.56</c:v>
                </c:pt>
                <c:pt idx="257">
                  <c:v>3229.8</c:v>
                </c:pt>
                <c:pt idx="258">
                  <c:v>3228.05</c:v>
                </c:pt>
                <c:pt idx="259">
                  <c:v>3226.28</c:v>
                </c:pt>
                <c:pt idx="260">
                  <c:v>3224.52</c:v>
                </c:pt>
                <c:pt idx="261">
                  <c:v>3222.76</c:v>
                </c:pt>
                <c:pt idx="262">
                  <c:v>3221.01</c:v>
                </c:pt>
                <c:pt idx="263">
                  <c:v>3219.26</c:v>
                </c:pt>
                <c:pt idx="264">
                  <c:v>3217.53</c:v>
                </c:pt>
                <c:pt idx="265">
                  <c:v>3215.81</c:v>
                </c:pt>
                <c:pt idx="266">
                  <c:v>3214.11</c:v>
                </c:pt>
                <c:pt idx="267">
                  <c:v>3212.43</c:v>
                </c:pt>
                <c:pt idx="268">
                  <c:v>3210.78</c:v>
                </c:pt>
                <c:pt idx="269">
                  <c:v>3209.15</c:v>
                </c:pt>
                <c:pt idx="270">
                  <c:v>3207.55</c:v>
                </c:pt>
                <c:pt idx="271">
                  <c:v>3205.98</c:v>
                </c:pt>
                <c:pt idx="272">
                  <c:v>3204.44</c:v>
                </c:pt>
                <c:pt idx="273">
                  <c:v>3202.94</c:v>
                </c:pt>
                <c:pt idx="274">
                  <c:v>3201.48</c:v>
                </c:pt>
                <c:pt idx="275">
                  <c:v>3200.06</c:v>
                </c:pt>
                <c:pt idx="276">
                  <c:v>3198.69</c:v>
                </c:pt>
                <c:pt idx="277">
                  <c:v>3197.36</c:v>
                </c:pt>
                <c:pt idx="278">
                  <c:v>3196.08</c:v>
                </c:pt>
                <c:pt idx="279">
                  <c:v>3194.85</c:v>
                </c:pt>
                <c:pt idx="280">
                  <c:v>3193.67</c:v>
                </c:pt>
                <c:pt idx="281">
                  <c:v>3192.54</c:v>
                </c:pt>
                <c:pt idx="282">
                  <c:v>3191.47</c:v>
                </c:pt>
                <c:pt idx="283">
                  <c:v>3190.46</c:v>
                </c:pt>
                <c:pt idx="284">
                  <c:v>3189.5</c:v>
                </c:pt>
                <c:pt idx="285">
                  <c:v>3188.6</c:v>
                </c:pt>
                <c:pt idx="286">
                  <c:v>3187.77</c:v>
                </c:pt>
                <c:pt idx="287">
                  <c:v>3186.99</c:v>
                </c:pt>
                <c:pt idx="288">
                  <c:v>3186.28</c:v>
                </c:pt>
                <c:pt idx="289">
                  <c:v>3185.63</c:v>
                </c:pt>
                <c:pt idx="290">
                  <c:v>3185.05</c:v>
                </c:pt>
                <c:pt idx="291">
                  <c:v>3184.53</c:v>
                </c:pt>
                <c:pt idx="292">
                  <c:v>3184.08</c:v>
                </c:pt>
                <c:pt idx="293">
                  <c:v>3183.69</c:v>
                </c:pt>
                <c:pt idx="294">
                  <c:v>3183.37</c:v>
                </c:pt>
                <c:pt idx="295">
                  <c:v>3183.12</c:v>
                </c:pt>
                <c:pt idx="296">
                  <c:v>3182.93</c:v>
                </c:pt>
                <c:pt idx="297">
                  <c:v>3182.81</c:v>
                </c:pt>
                <c:pt idx="298">
                  <c:v>3182.76</c:v>
                </c:pt>
                <c:pt idx="299">
                  <c:v>3182.77</c:v>
                </c:pt>
                <c:pt idx="300">
                  <c:v>3182.85</c:v>
                </c:pt>
                <c:pt idx="301">
                  <c:v>3182.99</c:v>
                </c:pt>
                <c:pt idx="302">
                  <c:v>3183.2</c:v>
                </c:pt>
                <c:pt idx="303">
                  <c:v>3183.47</c:v>
                </c:pt>
                <c:pt idx="304">
                  <c:v>3183.81</c:v>
                </c:pt>
                <c:pt idx="305">
                  <c:v>3184.18</c:v>
                </c:pt>
                <c:pt idx="306">
                  <c:v>3184.56</c:v>
                </c:pt>
                <c:pt idx="307">
                  <c:v>3184.96</c:v>
                </c:pt>
                <c:pt idx="308">
                  <c:v>3185.36</c:v>
                </c:pt>
                <c:pt idx="309">
                  <c:v>3185.77</c:v>
                </c:pt>
                <c:pt idx="310">
                  <c:v>3186.18</c:v>
                </c:pt>
                <c:pt idx="311">
                  <c:v>3186.59</c:v>
                </c:pt>
                <c:pt idx="312">
                  <c:v>3187.01</c:v>
                </c:pt>
                <c:pt idx="313">
                  <c:v>3187.42</c:v>
                </c:pt>
                <c:pt idx="314">
                  <c:v>3187.83</c:v>
                </c:pt>
                <c:pt idx="315">
                  <c:v>3188.23</c:v>
                </c:pt>
                <c:pt idx="316">
                  <c:v>3188.63</c:v>
                </c:pt>
                <c:pt idx="317">
                  <c:v>3189.02</c:v>
                </c:pt>
                <c:pt idx="318">
                  <c:v>3189.4</c:v>
                </c:pt>
                <c:pt idx="319">
                  <c:v>3189.78</c:v>
                </c:pt>
                <c:pt idx="320">
                  <c:v>3190.14</c:v>
                </c:pt>
                <c:pt idx="321">
                  <c:v>3190.49</c:v>
                </c:pt>
                <c:pt idx="322">
                  <c:v>3190.83</c:v>
                </c:pt>
                <c:pt idx="323">
                  <c:v>3191.16</c:v>
                </c:pt>
                <c:pt idx="324">
                  <c:v>3191.47</c:v>
                </c:pt>
                <c:pt idx="325">
                  <c:v>3191.76</c:v>
                </c:pt>
                <c:pt idx="326">
                  <c:v>3192.04</c:v>
                </c:pt>
                <c:pt idx="327">
                  <c:v>3192.31</c:v>
                </c:pt>
                <c:pt idx="328">
                  <c:v>3192.55</c:v>
                </c:pt>
                <c:pt idx="329">
                  <c:v>3192.78</c:v>
                </c:pt>
                <c:pt idx="330">
                  <c:v>3192.99</c:v>
                </c:pt>
                <c:pt idx="331">
                  <c:v>3193.18</c:v>
                </c:pt>
                <c:pt idx="332">
                  <c:v>3193.35</c:v>
                </c:pt>
                <c:pt idx="333">
                  <c:v>3193.5</c:v>
                </c:pt>
                <c:pt idx="334">
                  <c:v>3193.63</c:v>
                </c:pt>
                <c:pt idx="335">
                  <c:v>3193.74</c:v>
                </c:pt>
                <c:pt idx="336">
                  <c:v>3193.83</c:v>
                </c:pt>
                <c:pt idx="337">
                  <c:v>3193.9</c:v>
                </c:pt>
                <c:pt idx="338">
                  <c:v>3193.94</c:v>
                </c:pt>
                <c:pt idx="339">
                  <c:v>3193.96</c:v>
                </c:pt>
                <c:pt idx="340">
                  <c:v>3193.96</c:v>
                </c:pt>
                <c:pt idx="341">
                  <c:v>3193.94</c:v>
                </c:pt>
                <c:pt idx="342">
                  <c:v>3193.89</c:v>
                </c:pt>
                <c:pt idx="343">
                  <c:v>3193.82</c:v>
                </c:pt>
                <c:pt idx="344">
                  <c:v>3193.72</c:v>
                </c:pt>
                <c:pt idx="345">
                  <c:v>3193.6</c:v>
                </c:pt>
                <c:pt idx="346">
                  <c:v>3193.46</c:v>
                </c:pt>
                <c:pt idx="347">
                  <c:v>3193.29</c:v>
                </c:pt>
                <c:pt idx="348">
                  <c:v>3193.09</c:v>
                </c:pt>
                <c:pt idx="349">
                  <c:v>3192.87</c:v>
                </c:pt>
                <c:pt idx="350">
                  <c:v>3192.62</c:v>
                </c:pt>
                <c:pt idx="351">
                  <c:v>3192.35</c:v>
                </c:pt>
                <c:pt idx="352">
                  <c:v>3192.05</c:v>
                </c:pt>
                <c:pt idx="353">
                  <c:v>3191.73</c:v>
                </c:pt>
                <c:pt idx="354">
                  <c:v>3191.38</c:v>
                </c:pt>
                <c:pt idx="355">
                  <c:v>3191</c:v>
                </c:pt>
                <c:pt idx="356">
                  <c:v>3190.6</c:v>
                </c:pt>
                <c:pt idx="357">
                  <c:v>3190.17</c:v>
                </c:pt>
                <c:pt idx="358">
                  <c:v>3189.71</c:v>
                </c:pt>
                <c:pt idx="359">
                  <c:v>3189.23</c:v>
                </c:pt>
                <c:pt idx="360">
                  <c:v>3188.72</c:v>
                </c:pt>
                <c:pt idx="361">
                  <c:v>3188.18</c:v>
                </c:pt>
                <c:pt idx="362">
                  <c:v>3187.62</c:v>
                </c:pt>
                <c:pt idx="363">
                  <c:v>3187.03</c:v>
                </c:pt>
                <c:pt idx="364">
                  <c:v>3186.41</c:v>
                </c:pt>
                <c:pt idx="365">
                  <c:v>3185.71</c:v>
                </c:pt>
              </c:numCache>
            </c:numRef>
          </c:val>
          <c:smooth val="1"/>
        </c:ser>
        <c:dLbls>
          <c:showLegendKey val="0"/>
          <c:showVal val="0"/>
          <c:showCatName val="0"/>
          <c:showSerName val="0"/>
          <c:showPercent val="0"/>
          <c:showBubbleSize val="0"/>
        </c:dLbls>
        <c:smooth val="0"/>
        <c:axId val="20535816"/>
        <c:axId val="20536600"/>
      </c:lineChart>
      <c:dateAx>
        <c:axId val="20535816"/>
        <c:scaling>
          <c:orientation val="minMax"/>
          <c:max val="34121"/>
          <c:min val="33756"/>
        </c:scaling>
        <c:delete val="0"/>
        <c:axPos val="b"/>
        <c:majorGridlines/>
        <c:numFmt formatCode="[$-409]mmm;@" sourceLinked="0"/>
        <c:majorTickMark val="out"/>
        <c:minorTickMark val="none"/>
        <c:tickLblPos val="nextTo"/>
        <c:crossAx val="20536600"/>
        <c:crosses val="autoZero"/>
        <c:auto val="0"/>
        <c:lblOffset val="100"/>
        <c:baseTimeUnit val="days"/>
        <c:majorUnit val="6"/>
        <c:majorTimeUnit val="months"/>
      </c:dateAx>
      <c:valAx>
        <c:axId val="20536600"/>
        <c:scaling>
          <c:orientation val="minMax"/>
        </c:scaling>
        <c:delete val="0"/>
        <c:axPos val="l"/>
        <c:title>
          <c:tx>
            <c:rich>
              <a:bodyPr rot="-5400000" vert="horz"/>
              <a:lstStyle/>
              <a:p>
                <a:pPr>
                  <a:defRPr sz="1100" b="0"/>
                </a:pPr>
                <a:r>
                  <a:rPr lang="en-US" altLang="ja-JP" sz="1100" b="0"/>
                  <a:t>Wet</a:t>
                </a:r>
                <a:r>
                  <a:rPr lang="en-US" altLang="ja-JP" sz="1100" b="0" baseline="0"/>
                  <a:t> weight(g)</a:t>
                </a:r>
                <a:endParaRPr lang="ja-JP" altLang="en-US" sz="1100" b="0"/>
              </a:p>
            </c:rich>
          </c:tx>
          <c:layout>
            <c:manualLayout>
              <c:xMode val="edge"/>
              <c:yMode val="edge"/>
              <c:x val="3.2266735637872711E-2"/>
              <c:y val="0.37041263629621446"/>
            </c:manualLayout>
          </c:layout>
          <c:overlay val="0"/>
        </c:title>
        <c:numFmt formatCode="General" sourceLinked="1"/>
        <c:majorTickMark val="out"/>
        <c:minorTickMark val="none"/>
        <c:tickLblPos val="nextTo"/>
        <c:crossAx val="20535816"/>
        <c:crosses val="autoZero"/>
        <c:crossBetween val="between"/>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77.wmf"/><Relationship Id="rId7" Type="http://schemas.openxmlformats.org/officeDocument/2006/relationships/image" Target="../media/image81.wmf"/><Relationship Id="rId2" Type="http://schemas.openxmlformats.org/officeDocument/2006/relationships/image" Target="../media/image76.wmf"/><Relationship Id="rId1" Type="http://schemas.openxmlformats.org/officeDocument/2006/relationships/image" Target="../media/image75.wmf"/><Relationship Id="rId6" Type="http://schemas.openxmlformats.org/officeDocument/2006/relationships/image" Target="../media/image80.wmf"/><Relationship Id="rId5" Type="http://schemas.openxmlformats.org/officeDocument/2006/relationships/image" Target="../media/image79.wmf"/><Relationship Id="rId4" Type="http://schemas.openxmlformats.org/officeDocument/2006/relationships/image" Target="../media/image78.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image" Target="../media/image84.wmf"/><Relationship Id="rId1" Type="http://schemas.openxmlformats.org/officeDocument/2006/relationships/image" Target="../media/image83.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6.png"/></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image" Target="../media/image103.wmf"/><Relationship Id="rId1" Type="http://schemas.openxmlformats.org/officeDocument/2006/relationships/image" Target="../media/image10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image" Target="../media/image5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en-US" altLang="ja-JP"/>
          </a:p>
        </p:txBody>
      </p:sp>
      <p:sp>
        <p:nvSpPr>
          <p:cNvPr id="4198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endParaRPr lang="en-US" altLang="ja-JP"/>
          </a:p>
        </p:txBody>
      </p:sp>
      <p:sp>
        <p:nvSpPr>
          <p:cNvPr id="604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4199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en-US" altLang="ja-JP"/>
          </a:p>
        </p:txBody>
      </p:sp>
      <p:sp>
        <p:nvSpPr>
          <p:cNvPr id="4199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A8995891-E2C8-40DB-B1F9-DBD47EF5AD7C}" type="slidenum">
              <a:rPr lang="en-US" altLang="ja-JP"/>
              <a:pPr>
                <a:defRPr/>
              </a:pPr>
              <a:t>‹#›</a:t>
            </a:fld>
            <a:endParaRPr lang="en-US" altLang="ja-JP"/>
          </a:p>
        </p:txBody>
      </p:sp>
    </p:spTree>
    <p:extLst>
      <p:ext uri="{BB962C8B-B14F-4D97-AF65-F5344CB8AC3E}">
        <p14:creationId xmlns:p14="http://schemas.microsoft.com/office/powerpoint/2010/main" val="31409117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34" charset="0"/>
        <a:ea typeface="ＭＳ Ｐゴシック" pitchFamily="50" charset="-128"/>
        <a:cs typeface="+mn-cs"/>
      </a:defRPr>
    </a:lvl1pPr>
    <a:lvl2pPr marL="457200" algn="l" rtl="0" eaLnBrk="0" fontAlgn="base" hangingPunct="0">
      <a:spcBef>
        <a:spcPct val="30000"/>
      </a:spcBef>
      <a:spcAft>
        <a:spcPct val="0"/>
      </a:spcAft>
      <a:defRPr kumimoji="1" sz="1200" kern="1200">
        <a:solidFill>
          <a:schemeClr val="tx1"/>
        </a:solidFill>
        <a:latin typeface="Arial" pitchFamily="34" charset="0"/>
        <a:ea typeface="ＭＳ Ｐゴシック" pitchFamily="50" charset="-128"/>
        <a:cs typeface="+mn-cs"/>
      </a:defRPr>
    </a:lvl2pPr>
    <a:lvl3pPr marL="914400" algn="l" rtl="0" eaLnBrk="0" fontAlgn="base" hangingPunct="0">
      <a:spcBef>
        <a:spcPct val="30000"/>
      </a:spcBef>
      <a:spcAft>
        <a:spcPct val="0"/>
      </a:spcAft>
      <a:defRPr kumimoji="1" sz="1200" kern="1200">
        <a:solidFill>
          <a:schemeClr val="tx1"/>
        </a:solidFill>
        <a:latin typeface="Arial" pitchFamily="34" charset="0"/>
        <a:ea typeface="ＭＳ Ｐゴシック" pitchFamily="50" charset="-128"/>
        <a:cs typeface="+mn-cs"/>
      </a:defRPr>
    </a:lvl3pPr>
    <a:lvl4pPr marL="1371600" algn="l" rtl="0" eaLnBrk="0" fontAlgn="base" hangingPunct="0">
      <a:spcBef>
        <a:spcPct val="30000"/>
      </a:spcBef>
      <a:spcAft>
        <a:spcPct val="0"/>
      </a:spcAft>
      <a:defRPr kumimoji="1" sz="1200" kern="1200">
        <a:solidFill>
          <a:schemeClr val="tx1"/>
        </a:solidFill>
        <a:latin typeface="Arial" pitchFamily="34" charset="0"/>
        <a:ea typeface="ＭＳ Ｐゴシック" pitchFamily="50" charset="-128"/>
        <a:cs typeface="+mn-cs"/>
      </a:defRPr>
    </a:lvl4pPr>
    <a:lvl5pPr marL="1828800" algn="l" rtl="0" eaLnBrk="0" fontAlgn="base" hangingPunct="0">
      <a:spcBef>
        <a:spcPct val="30000"/>
      </a:spcBef>
      <a:spcAft>
        <a:spcPct val="0"/>
      </a:spcAft>
      <a:defRPr kumimoji="1" sz="1200"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ゴシック" pitchFamily="50" charset="-128"/>
              </a:defRPr>
            </a:lvl1pPr>
            <a:lvl2pPr marL="742950" indent="-285750" eaLnBrk="0" hangingPunct="0">
              <a:spcBef>
                <a:spcPct val="30000"/>
              </a:spcBef>
              <a:defRPr kumimoji="1" sz="1200">
                <a:solidFill>
                  <a:schemeClr val="tx1"/>
                </a:solidFill>
                <a:latin typeface="Arial" charset="0"/>
                <a:ea typeface="ＭＳ Ｐゴシック" pitchFamily="50" charset="-128"/>
              </a:defRPr>
            </a:lvl2pPr>
            <a:lvl3pPr marL="1143000" indent="-228600" eaLnBrk="0" hangingPunct="0">
              <a:spcBef>
                <a:spcPct val="30000"/>
              </a:spcBef>
              <a:defRPr kumimoji="1" sz="1200">
                <a:solidFill>
                  <a:schemeClr val="tx1"/>
                </a:solidFill>
                <a:latin typeface="Arial" charset="0"/>
                <a:ea typeface="ＭＳ Ｐゴシック" pitchFamily="50" charset="-128"/>
              </a:defRPr>
            </a:lvl3pPr>
            <a:lvl4pPr marL="1600200" indent="-228600" eaLnBrk="0" hangingPunct="0">
              <a:spcBef>
                <a:spcPct val="30000"/>
              </a:spcBef>
              <a:defRPr kumimoji="1" sz="1200">
                <a:solidFill>
                  <a:schemeClr val="tx1"/>
                </a:solidFill>
                <a:latin typeface="Arial" charset="0"/>
                <a:ea typeface="ＭＳ Ｐゴシック" pitchFamily="50" charset="-128"/>
              </a:defRPr>
            </a:lvl4pPr>
            <a:lvl5pPr marL="2057400" indent="-228600" eaLnBrk="0" hangingPunct="0">
              <a:spcBef>
                <a:spcPct val="30000"/>
              </a:spcBef>
              <a:defRPr kumimoji="1" sz="1200">
                <a:solidFill>
                  <a:schemeClr val="tx1"/>
                </a:solidFill>
                <a:latin typeface="Arial"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9pPr>
          </a:lstStyle>
          <a:p>
            <a:pPr eaLnBrk="1" hangingPunct="1">
              <a:spcBef>
                <a:spcPct val="0"/>
              </a:spcBef>
            </a:pPr>
            <a:fld id="{95D77612-BCCB-4BE8-B3CA-06BFEC261581}" type="slidenum">
              <a:rPr lang="en-US" altLang="ja-JP" smtClean="0"/>
              <a:pPr eaLnBrk="1" hangingPunct="1">
                <a:spcBef>
                  <a:spcPct val="0"/>
                </a:spcBef>
              </a:pPr>
              <a:t>1</a:t>
            </a:fld>
            <a:endParaRPr lang="en-US" altLang="ja-JP"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charset="0"/>
            </a:endParaRPr>
          </a:p>
        </p:txBody>
      </p:sp>
    </p:spTree>
    <p:extLst>
      <p:ext uri="{BB962C8B-B14F-4D97-AF65-F5344CB8AC3E}">
        <p14:creationId xmlns:p14="http://schemas.microsoft.com/office/powerpoint/2010/main" val="1330311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ゴシック" pitchFamily="50" charset="-128"/>
              </a:defRPr>
            </a:lvl1pPr>
            <a:lvl2pPr marL="742950" indent="-285750" eaLnBrk="0" hangingPunct="0">
              <a:spcBef>
                <a:spcPct val="30000"/>
              </a:spcBef>
              <a:defRPr kumimoji="1" sz="1200">
                <a:solidFill>
                  <a:schemeClr val="tx1"/>
                </a:solidFill>
                <a:latin typeface="Arial" charset="0"/>
                <a:ea typeface="ＭＳ Ｐゴシック" pitchFamily="50" charset="-128"/>
              </a:defRPr>
            </a:lvl2pPr>
            <a:lvl3pPr marL="1143000" indent="-228600" eaLnBrk="0" hangingPunct="0">
              <a:spcBef>
                <a:spcPct val="30000"/>
              </a:spcBef>
              <a:defRPr kumimoji="1" sz="1200">
                <a:solidFill>
                  <a:schemeClr val="tx1"/>
                </a:solidFill>
                <a:latin typeface="Arial" charset="0"/>
                <a:ea typeface="ＭＳ Ｐゴシック" pitchFamily="50" charset="-128"/>
              </a:defRPr>
            </a:lvl3pPr>
            <a:lvl4pPr marL="1600200" indent="-228600" eaLnBrk="0" hangingPunct="0">
              <a:spcBef>
                <a:spcPct val="30000"/>
              </a:spcBef>
              <a:defRPr kumimoji="1" sz="1200">
                <a:solidFill>
                  <a:schemeClr val="tx1"/>
                </a:solidFill>
                <a:latin typeface="Arial" charset="0"/>
                <a:ea typeface="ＭＳ Ｐゴシック" pitchFamily="50" charset="-128"/>
              </a:defRPr>
            </a:lvl4pPr>
            <a:lvl5pPr marL="2057400" indent="-228600" eaLnBrk="0" hangingPunct="0">
              <a:spcBef>
                <a:spcPct val="30000"/>
              </a:spcBef>
              <a:defRPr kumimoji="1" sz="1200">
                <a:solidFill>
                  <a:schemeClr val="tx1"/>
                </a:solidFill>
                <a:latin typeface="Arial"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9pPr>
          </a:lstStyle>
          <a:p>
            <a:pPr eaLnBrk="1" hangingPunct="1">
              <a:spcBef>
                <a:spcPct val="0"/>
              </a:spcBef>
            </a:pPr>
            <a:fld id="{ED209145-7F0D-43CA-AA2C-8845499767E8}" type="slidenum">
              <a:rPr lang="en-US" altLang="ja-JP" smtClean="0"/>
              <a:pPr eaLnBrk="1" hangingPunct="1">
                <a:spcBef>
                  <a:spcPct val="0"/>
                </a:spcBef>
              </a:pPr>
              <a:t>17</a:t>
            </a:fld>
            <a:endParaRPr lang="en-US" altLang="ja-JP"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charset="0"/>
            </a:endParaRPr>
          </a:p>
        </p:txBody>
      </p:sp>
    </p:spTree>
    <p:extLst>
      <p:ext uri="{BB962C8B-B14F-4D97-AF65-F5344CB8AC3E}">
        <p14:creationId xmlns:p14="http://schemas.microsoft.com/office/powerpoint/2010/main" val="3487608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kumimoji="1" sz="1200">
                <a:solidFill>
                  <a:schemeClr val="tx1"/>
                </a:solidFill>
                <a:latin typeface="Arial" charset="0"/>
                <a:ea typeface="ＭＳ Ｐゴシック" pitchFamily="50" charset="-128"/>
              </a:defRPr>
            </a:lvl1pPr>
            <a:lvl2pPr marL="742950" indent="-285750" eaLnBrk="0" hangingPunct="0">
              <a:spcBef>
                <a:spcPct val="30000"/>
              </a:spcBef>
              <a:defRPr kumimoji="1" sz="1200">
                <a:solidFill>
                  <a:schemeClr val="tx1"/>
                </a:solidFill>
                <a:latin typeface="Arial" charset="0"/>
                <a:ea typeface="ＭＳ Ｐゴシック" pitchFamily="50" charset="-128"/>
              </a:defRPr>
            </a:lvl2pPr>
            <a:lvl3pPr marL="1143000" indent="-228600" eaLnBrk="0" hangingPunct="0">
              <a:spcBef>
                <a:spcPct val="30000"/>
              </a:spcBef>
              <a:defRPr kumimoji="1" sz="1200">
                <a:solidFill>
                  <a:schemeClr val="tx1"/>
                </a:solidFill>
                <a:latin typeface="Arial" charset="0"/>
                <a:ea typeface="ＭＳ Ｐゴシック" pitchFamily="50" charset="-128"/>
              </a:defRPr>
            </a:lvl3pPr>
            <a:lvl4pPr marL="1600200" indent="-228600" eaLnBrk="0" hangingPunct="0">
              <a:spcBef>
                <a:spcPct val="30000"/>
              </a:spcBef>
              <a:defRPr kumimoji="1" sz="1200">
                <a:solidFill>
                  <a:schemeClr val="tx1"/>
                </a:solidFill>
                <a:latin typeface="Arial" charset="0"/>
                <a:ea typeface="ＭＳ Ｐゴシック" pitchFamily="50" charset="-128"/>
              </a:defRPr>
            </a:lvl4pPr>
            <a:lvl5pPr marL="2057400" indent="-228600" eaLnBrk="0" hangingPunct="0">
              <a:spcBef>
                <a:spcPct val="30000"/>
              </a:spcBef>
              <a:defRPr kumimoji="1" sz="1200">
                <a:solidFill>
                  <a:schemeClr val="tx1"/>
                </a:solidFill>
                <a:latin typeface="Arial"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9pPr>
          </a:lstStyle>
          <a:p>
            <a:pPr algn="r" eaLnBrk="1" hangingPunct="1">
              <a:spcBef>
                <a:spcPct val="0"/>
              </a:spcBef>
            </a:pPr>
            <a:fld id="{55FB18C2-C772-4A65-9382-4212F9399D7B}" type="slidenum">
              <a:rPr lang="en-US" altLang="ja-JP"/>
              <a:pPr algn="r" eaLnBrk="1" hangingPunct="1">
                <a:spcBef>
                  <a:spcPct val="0"/>
                </a:spcBef>
              </a:pPr>
              <a:t>20</a:t>
            </a:fld>
            <a:endParaRPr lang="en-US" altLang="ja-JP"/>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charset="0"/>
            </a:endParaRPr>
          </a:p>
        </p:txBody>
      </p:sp>
    </p:spTree>
    <p:extLst>
      <p:ext uri="{BB962C8B-B14F-4D97-AF65-F5344CB8AC3E}">
        <p14:creationId xmlns:p14="http://schemas.microsoft.com/office/powerpoint/2010/main" val="2515247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ゴシック" pitchFamily="50" charset="-128"/>
              </a:defRPr>
            </a:lvl1pPr>
            <a:lvl2pPr marL="742950" indent="-285750" eaLnBrk="0" hangingPunct="0">
              <a:spcBef>
                <a:spcPct val="30000"/>
              </a:spcBef>
              <a:defRPr kumimoji="1" sz="1200">
                <a:solidFill>
                  <a:schemeClr val="tx1"/>
                </a:solidFill>
                <a:latin typeface="Arial" charset="0"/>
                <a:ea typeface="ＭＳ Ｐゴシック" pitchFamily="50" charset="-128"/>
              </a:defRPr>
            </a:lvl2pPr>
            <a:lvl3pPr marL="1143000" indent="-228600" eaLnBrk="0" hangingPunct="0">
              <a:spcBef>
                <a:spcPct val="30000"/>
              </a:spcBef>
              <a:defRPr kumimoji="1" sz="1200">
                <a:solidFill>
                  <a:schemeClr val="tx1"/>
                </a:solidFill>
                <a:latin typeface="Arial" charset="0"/>
                <a:ea typeface="ＭＳ Ｐゴシック" pitchFamily="50" charset="-128"/>
              </a:defRPr>
            </a:lvl3pPr>
            <a:lvl4pPr marL="1600200" indent="-228600" eaLnBrk="0" hangingPunct="0">
              <a:spcBef>
                <a:spcPct val="30000"/>
              </a:spcBef>
              <a:defRPr kumimoji="1" sz="1200">
                <a:solidFill>
                  <a:schemeClr val="tx1"/>
                </a:solidFill>
                <a:latin typeface="Arial" charset="0"/>
                <a:ea typeface="ＭＳ Ｐゴシック" pitchFamily="50" charset="-128"/>
              </a:defRPr>
            </a:lvl4pPr>
            <a:lvl5pPr marL="2057400" indent="-228600" eaLnBrk="0" hangingPunct="0">
              <a:spcBef>
                <a:spcPct val="30000"/>
              </a:spcBef>
              <a:defRPr kumimoji="1" sz="1200">
                <a:solidFill>
                  <a:schemeClr val="tx1"/>
                </a:solidFill>
                <a:latin typeface="Arial"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9pPr>
          </a:lstStyle>
          <a:p>
            <a:pPr eaLnBrk="1" hangingPunct="1">
              <a:spcBef>
                <a:spcPct val="0"/>
              </a:spcBef>
            </a:pPr>
            <a:fld id="{C41025C6-152D-4619-B186-86AB1DF072D1}" type="slidenum">
              <a:rPr lang="en-US" altLang="ja-JP" smtClean="0"/>
              <a:pPr eaLnBrk="1" hangingPunct="1">
                <a:spcBef>
                  <a:spcPct val="0"/>
                </a:spcBef>
              </a:pPr>
              <a:t>21</a:t>
            </a:fld>
            <a:endParaRPr lang="en-US" altLang="ja-JP"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charset="0"/>
            </a:endParaRPr>
          </a:p>
        </p:txBody>
      </p:sp>
    </p:spTree>
    <p:extLst>
      <p:ext uri="{BB962C8B-B14F-4D97-AF65-F5344CB8AC3E}">
        <p14:creationId xmlns:p14="http://schemas.microsoft.com/office/powerpoint/2010/main" val="3563775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ゴシック" pitchFamily="50" charset="-128"/>
              </a:defRPr>
            </a:lvl1pPr>
            <a:lvl2pPr marL="742950" indent="-285750" eaLnBrk="0" hangingPunct="0">
              <a:spcBef>
                <a:spcPct val="30000"/>
              </a:spcBef>
              <a:defRPr kumimoji="1" sz="1200">
                <a:solidFill>
                  <a:schemeClr val="tx1"/>
                </a:solidFill>
                <a:latin typeface="Arial" charset="0"/>
                <a:ea typeface="ＭＳ Ｐゴシック" pitchFamily="50" charset="-128"/>
              </a:defRPr>
            </a:lvl2pPr>
            <a:lvl3pPr marL="1143000" indent="-228600" eaLnBrk="0" hangingPunct="0">
              <a:spcBef>
                <a:spcPct val="30000"/>
              </a:spcBef>
              <a:defRPr kumimoji="1" sz="1200">
                <a:solidFill>
                  <a:schemeClr val="tx1"/>
                </a:solidFill>
                <a:latin typeface="Arial" charset="0"/>
                <a:ea typeface="ＭＳ Ｐゴシック" pitchFamily="50" charset="-128"/>
              </a:defRPr>
            </a:lvl3pPr>
            <a:lvl4pPr marL="1600200" indent="-228600" eaLnBrk="0" hangingPunct="0">
              <a:spcBef>
                <a:spcPct val="30000"/>
              </a:spcBef>
              <a:defRPr kumimoji="1" sz="1200">
                <a:solidFill>
                  <a:schemeClr val="tx1"/>
                </a:solidFill>
                <a:latin typeface="Arial" charset="0"/>
                <a:ea typeface="ＭＳ Ｐゴシック" pitchFamily="50" charset="-128"/>
              </a:defRPr>
            </a:lvl4pPr>
            <a:lvl5pPr marL="2057400" indent="-228600" eaLnBrk="0" hangingPunct="0">
              <a:spcBef>
                <a:spcPct val="30000"/>
              </a:spcBef>
              <a:defRPr kumimoji="1" sz="1200">
                <a:solidFill>
                  <a:schemeClr val="tx1"/>
                </a:solidFill>
                <a:latin typeface="Arial"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9pPr>
          </a:lstStyle>
          <a:p>
            <a:pPr eaLnBrk="1" hangingPunct="1">
              <a:spcBef>
                <a:spcPct val="0"/>
              </a:spcBef>
            </a:pPr>
            <a:fld id="{E3E6D6BB-68A7-435A-913D-4EC32847E318}" type="slidenum">
              <a:rPr lang="en-US" altLang="ja-JP" smtClean="0"/>
              <a:pPr eaLnBrk="1" hangingPunct="1">
                <a:spcBef>
                  <a:spcPct val="0"/>
                </a:spcBef>
              </a:pPr>
              <a:t>24</a:t>
            </a:fld>
            <a:endParaRPr lang="en-US" altLang="ja-JP"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charset="0"/>
            </a:endParaRPr>
          </a:p>
        </p:txBody>
      </p:sp>
    </p:spTree>
    <p:extLst>
      <p:ext uri="{BB962C8B-B14F-4D97-AF65-F5344CB8AC3E}">
        <p14:creationId xmlns:p14="http://schemas.microsoft.com/office/powerpoint/2010/main" val="1707096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ゴシック" pitchFamily="50" charset="-128"/>
              </a:defRPr>
            </a:lvl1pPr>
            <a:lvl2pPr marL="742950" indent="-285750" eaLnBrk="0" hangingPunct="0">
              <a:spcBef>
                <a:spcPct val="30000"/>
              </a:spcBef>
              <a:defRPr kumimoji="1" sz="1200">
                <a:solidFill>
                  <a:schemeClr val="tx1"/>
                </a:solidFill>
                <a:latin typeface="Arial" charset="0"/>
                <a:ea typeface="ＭＳ Ｐゴシック" pitchFamily="50" charset="-128"/>
              </a:defRPr>
            </a:lvl2pPr>
            <a:lvl3pPr marL="1143000" indent="-228600" eaLnBrk="0" hangingPunct="0">
              <a:spcBef>
                <a:spcPct val="30000"/>
              </a:spcBef>
              <a:defRPr kumimoji="1" sz="1200">
                <a:solidFill>
                  <a:schemeClr val="tx1"/>
                </a:solidFill>
                <a:latin typeface="Arial" charset="0"/>
                <a:ea typeface="ＭＳ Ｐゴシック" pitchFamily="50" charset="-128"/>
              </a:defRPr>
            </a:lvl3pPr>
            <a:lvl4pPr marL="1600200" indent="-228600" eaLnBrk="0" hangingPunct="0">
              <a:spcBef>
                <a:spcPct val="30000"/>
              </a:spcBef>
              <a:defRPr kumimoji="1" sz="1200">
                <a:solidFill>
                  <a:schemeClr val="tx1"/>
                </a:solidFill>
                <a:latin typeface="Arial" charset="0"/>
                <a:ea typeface="ＭＳ Ｐゴシック" pitchFamily="50" charset="-128"/>
              </a:defRPr>
            </a:lvl4pPr>
            <a:lvl5pPr marL="2057400" indent="-228600" eaLnBrk="0" hangingPunct="0">
              <a:spcBef>
                <a:spcPct val="30000"/>
              </a:spcBef>
              <a:defRPr kumimoji="1" sz="1200">
                <a:solidFill>
                  <a:schemeClr val="tx1"/>
                </a:solidFill>
                <a:latin typeface="Arial"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9pPr>
          </a:lstStyle>
          <a:p>
            <a:pPr eaLnBrk="1" hangingPunct="1">
              <a:spcBef>
                <a:spcPct val="0"/>
              </a:spcBef>
            </a:pPr>
            <a:fld id="{270D2330-9EB5-49AB-B823-209A4AF0F16D}" type="slidenum">
              <a:rPr lang="en-US" altLang="ja-JP" smtClean="0"/>
              <a:pPr eaLnBrk="1" hangingPunct="1">
                <a:spcBef>
                  <a:spcPct val="0"/>
                </a:spcBef>
              </a:pPr>
              <a:t>25</a:t>
            </a:fld>
            <a:endParaRPr lang="en-US" altLang="ja-JP"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charset="0"/>
            </a:endParaRPr>
          </a:p>
        </p:txBody>
      </p:sp>
    </p:spTree>
    <p:extLst>
      <p:ext uri="{BB962C8B-B14F-4D97-AF65-F5344CB8AC3E}">
        <p14:creationId xmlns:p14="http://schemas.microsoft.com/office/powerpoint/2010/main" val="1813666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ゴシック" pitchFamily="50" charset="-128"/>
              </a:defRPr>
            </a:lvl1pPr>
            <a:lvl2pPr marL="742950" indent="-285750" eaLnBrk="0" hangingPunct="0">
              <a:spcBef>
                <a:spcPct val="30000"/>
              </a:spcBef>
              <a:defRPr kumimoji="1" sz="1200">
                <a:solidFill>
                  <a:schemeClr val="tx1"/>
                </a:solidFill>
                <a:latin typeface="Arial" charset="0"/>
                <a:ea typeface="ＭＳ Ｐゴシック" pitchFamily="50" charset="-128"/>
              </a:defRPr>
            </a:lvl2pPr>
            <a:lvl3pPr marL="1143000" indent="-228600" eaLnBrk="0" hangingPunct="0">
              <a:spcBef>
                <a:spcPct val="30000"/>
              </a:spcBef>
              <a:defRPr kumimoji="1" sz="1200">
                <a:solidFill>
                  <a:schemeClr val="tx1"/>
                </a:solidFill>
                <a:latin typeface="Arial" charset="0"/>
                <a:ea typeface="ＭＳ Ｐゴシック" pitchFamily="50" charset="-128"/>
              </a:defRPr>
            </a:lvl3pPr>
            <a:lvl4pPr marL="1600200" indent="-228600" eaLnBrk="0" hangingPunct="0">
              <a:spcBef>
                <a:spcPct val="30000"/>
              </a:spcBef>
              <a:defRPr kumimoji="1" sz="1200">
                <a:solidFill>
                  <a:schemeClr val="tx1"/>
                </a:solidFill>
                <a:latin typeface="Arial" charset="0"/>
                <a:ea typeface="ＭＳ Ｐゴシック" pitchFamily="50" charset="-128"/>
              </a:defRPr>
            </a:lvl4pPr>
            <a:lvl5pPr marL="2057400" indent="-228600" eaLnBrk="0" hangingPunct="0">
              <a:spcBef>
                <a:spcPct val="30000"/>
              </a:spcBef>
              <a:defRPr kumimoji="1" sz="1200">
                <a:solidFill>
                  <a:schemeClr val="tx1"/>
                </a:solidFill>
                <a:latin typeface="Arial"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9pPr>
          </a:lstStyle>
          <a:p>
            <a:pPr eaLnBrk="1" hangingPunct="1">
              <a:spcBef>
                <a:spcPct val="0"/>
              </a:spcBef>
            </a:pPr>
            <a:fld id="{15F50A5A-73FD-4CAF-BDAE-218D1DB15FC3}" type="slidenum">
              <a:rPr lang="en-US" altLang="ja-JP" smtClean="0"/>
              <a:pPr eaLnBrk="1" hangingPunct="1">
                <a:spcBef>
                  <a:spcPct val="0"/>
                </a:spcBef>
              </a:pPr>
              <a:t>26</a:t>
            </a:fld>
            <a:endParaRPr lang="en-US" altLang="ja-JP"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charset="0"/>
            </a:endParaRPr>
          </a:p>
        </p:txBody>
      </p:sp>
    </p:spTree>
    <p:extLst>
      <p:ext uri="{BB962C8B-B14F-4D97-AF65-F5344CB8AC3E}">
        <p14:creationId xmlns:p14="http://schemas.microsoft.com/office/powerpoint/2010/main" val="1708186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ゴシック" pitchFamily="50" charset="-128"/>
              </a:defRPr>
            </a:lvl1pPr>
            <a:lvl2pPr marL="742950" indent="-285750" eaLnBrk="0" hangingPunct="0">
              <a:spcBef>
                <a:spcPct val="30000"/>
              </a:spcBef>
              <a:defRPr kumimoji="1" sz="1200">
                <a:solidFill>
                  <a:schemeClr val="tx1"/>
                </a:solidFill>
                <a:latin typeface="Arial" charset="0"/>
                <a:ea typeface="ＭＳ Ｐゴシック" pitchFamily="50" charset="-128"/>
              </a:defRPr>
            </a:lvl2pPr>
            <a:lvl3pPr marL="1143000" indent="-228600" eaLnBrk="0" hangingPunct="0">
              <a:spcBef>
                <a:spcPct val="30000"/>
              </a:spcBef>
              <a:defRPr kumimoji="1" sz="1200">
                <a:solidFill>
                  <a:schemeClr val="tx1"/>
                </a:solidFill>
                <a:latin typeface="Arial" charset="0"/>
                <a:ea typeface="ＭＳ Ｐゴシック" pitchFamily="50" charset="-128"/>
              </a:defRPr>
            </a:lvl3pPr>
            <a:lvl4pPr marL="1600200" indent="-228600" eaLnBrk="0" hangingPunct="0">
              <a:spcBef>
                <a:spcPct val="30000"/>
              </a:spcBef>
              <a:defRPr kumimoji="1" sz="1200">
                <a:solidFill>
                  <a:schemeClr val="tx1"/>
                </a:solidFill>
                <a:latin typeface="Arial" charset="0"/>
                <a:ea typeface="ＭＳ Ｐゴシック" pitchFamily="50" charset="-128"/>
              </a:defRPr>
            </a:lvl4pPr>
            <a:lvl5pPr marL="2057400" indent="-228600" eaLnBrk="0" hangingPunct="0">
              <a:spcBef>
                <a:spcPct val="30000"/>
              </a:spcBef>
              <a:defRPr kumimoji="1" sz="1200">
                <a:solidFill>
                  <a:schemeClr val="tx1"/>
                </a:solidFill>
                <a:latin typeface="Arial"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9pPr>
          </a:lstStyle>
          <a:p>
            <a:pPr eaLnBrk="1" hangingPunct="1">
              <a:spcBef>
                <a:spcPct val="0"/>
              </a:spcBef>
            </a:pPr>
            <a:fld id="{DA71766A-CE9B-44F6-A503-80BE73C76DE4}" type="slidenum">
              <a:rPr lang="en-US" altLang="ja-JP" smtClean="0"/>
              <a:pPr eaLnBrk="1" hangingPunct="1">
                <a:spcBef>
                  <a:spcPct val="0"/>
                </a:spcBef>
              </a:pPr>
              <a:t>27</a:t>
            </a:fld>
            <a:endParaRPr lang="en-US" altLang="ja-JP"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charset="0"/>
            </a:endParaRPr>
          </a:p>
        </p:txBody>
      </p:sp>
    </p:spTree>
    <p:extLst>
      <p:ext uri="{BB962C8B-B14F-4D97-AF65-F5344CB8AC3E}">
        <p14:creationId xmlns:p14="http://schemas.microsoft.com/office/powerpoint/2010/main" val="1722252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ゴシック" pitchFamily="50" charset="-128"/>
              </a:defRPr>
            </a:lvl1pPr>
            <a:lvl2pPr marL="742950" indent="-285750" eaLnBrk="0" hangingPunct="0">
              <a:spcBef>
                <a:spcPct val="30000"/>
              </a:spcBef>
              <a:defRPr kumimoji="1" sz="1200">
                <a:solidFill>
                  <a:schemeClr val="tx1"/>
                </a:solidFill>
                <a:latin typeface="Arial" charset="0"/>
                <a:ea typeface="ＭＳ Ｐゴシック" pitchFamily="50" charset="-128"/>
              </a:defRPr>
            </a:lvl2pPr>
            <a:lvl3pPr marL="1143000" indent="-228600" eaLnBrk="0" hangingPunct="0">
              <a:spcBef>
                <a:spcPct val="30000"/>
              </a:spcBef>
              <a:defRPr kumimoji="1" sz="1200">
                <a:solidFill>
                  <a:schemeClr val="tx1"/>
                </a:solidFill>
                <a:latin typeface="Arial" charset="0"/>
                <a:ea typeface="ＭＳ Ｐゴシック" pitchFamily="50" charset="-128"/>
              </a:defRPr>
            </a:lvl3pPr>
            <a:lvl4pPr marL="1600200" indent="-228600" eaLnBrk="0" hangingPunct="0">
              <a:spcBef>
                <a:spcPct val="30000"/>
              </a:spcBef>
              <a:defRPr kumimoji="1" sz="1200">
                <a:solidFill>
                  <a:schemeClr val="tx1"/>
                </a:solidFill>
                <a:latin typeface="Arial" charset="0"/>
                <a:ea typeface="ＭＳ Ｐゴシック" pitchFamily="50" charset="-128"/>
              </a:defRPr>
            </a:lvl4pPr>
            <a:lvl5pPr marL="2057400" indent="-228600" eaLnBrk="0" hangingPunct="0">
              <a:spcBef>
                <a:spcPct val="30000"/>
              </a:spcBef>
              <a:defRPr kumimoji="1" sz="1200">
                <a:solidFill>
                  <a:schemeClr val="tx1"/>
                </a:solidFill>
                <a:latin typeface="Arial"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9pPr>
          </a:lstStyle>
          <a:p>
            <a:pPr eaLnBrk="1" hangingPunct="1">
              <a:spcBef>
                <a:spcPct val="0"/>
              </a:spcBef>
            </a:pPr>
            <a:fld id="{59D4FD96-C3B8-4CEC-935D-B5441C0F6E2C}" type="slidenum">
              <a:rPr lang="en-US" altLang="ja-JP" smtClean="0"/>
              <a:pPr eaLnBrk="1" hangingPunct="1">
                <a:spcBef>
                  <a:spcPct val="0"/>
                </a:spcBef>
              </a:pPr>
              <a:t>28</a:t>
            </a:fld>
            <a:endParaRPr lang="en-US" altLang="ja-JP"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charset="0"/>
            </a:endParaRPr>
          </a:p>
        </p:txBody>
      </p:sp>
    </p:spTree>
    <p:extLst>
      <p:ext uri="{BB962C8B-B14F-4D97-AF65-F5344CB8AC3E}">
        <p14:creationId xmlns:p14="http://schemas.microsoft.com/office/powerpoint/2010/main" val="3450540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ゴシック" pitchFamily="50" charset="-128"/>
              </a:defRPr>
            </a:lvl1pPr>
            <a:lvl2pPr marL="742950" indent="-285750" eaLnBrk="0" hangingPunct="0">
              <a:spcBef>
                <a:spcPct val="30000"/>
              </a:spcBef>
              <a:defRPr kumimoji="1" sz="1200">
                <a:solidFill>
                  <a:schemeClr val="tx1"/>
                </a:solidFill>
                <a:latin typeface="Arial" charset="0"/>
                <a:ea typeface="ＭＳ Ｐゴシック" pitchFamily="50" charset="-128"/>
              </a:defRPr>
            </a:lvl2pPr>
            <a:lvl3pPr marL="1143000" indent="-228600" eaLnBrk="0" hangingPunct="0">
              <a:spcBef>
                <a:spcPct val="30000"/>
              </a:spcBef>
              <a:defRPr kumimoji="1" sz="1200">
                <a:solidFill>
                  <a:schemeClr val="tx1"/>
                </a:solidFill>
                <a:latin typeface="Arial" charset="0"/>
                <a:ea typeface="ＭＳ Ｐゴシック" pitchFamily="50" charset="-128"/>
              </a:defRPr>
            </a:lvl3pPr>
            <a:lvl4pPr marL="1600200" indent="-228600" eaLnBrk="0" hangingPunct="0">
              <a:spcBef>
                <a:spcPct val="30000"/>
              </a:spcBef>
              <a:defRPr kumimoji="1" sz="1200">
                <a:solidFill>
                  <a:schemeClr val="tx1"/>
                </a:solidFill>
                <a:latin typeface="Arial" charset="0"/>
                <a:ea typeface="ＭＳ Ｐゴシック" pitchFamily="50" charset="-128"/>
              </a:defRPr>
            </a:lvl4pPr>
            <a:lvl5pPr marL="2057400" indent="-228600" eaLnBrk="0" hangingPunct="0">
              <a:spcBef>
                <a:spcPct val="30000"/>
              </a:spcBef>
              <a:defRPr kumimoji="1" sz="1200">
                <a:solidFill>
                  <a:schemeClr val="tx1"/>
                </a:solidFill>
                <a:latin typeface="Arial"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9pPr>
          </a:lstStyle>
          <a:p>
            <a:pPr eaLnBrk="1" hangingPunct="1">
              <a:spcBef>
                <a:spcPct val="0"/>
              </a:spcBef>
            </a:pPr>
            <a:fld id="{E743FA1C-6840-46DC-8E55-1CBD7AA998DE}" type="slidenum">
              <a:rPr lang="en-US" altLang="ja-JP" smtClean="0"/>
              <a:pPr eaLnBrk="1" hangingPunct="1">
                <a:spcBef>
                  <a:spcPct val="0"/>
                </a:spcBef>
              </a:pPr>
              <a:t>30</a:t>
            </a:fld>
            <a:endParaRPr lang="en-US" altLang="ja-JP"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charset="0"/>
            </a:endParaRPr>
          </a:p>
        </p:txBody>
      </p:sp>
    </p:spTree>
    <p:extLst>
      <p:ext uri="{BB962C8B-B14F-4D97-AF65-F5344CB8AC3E}">
        <p14:creationId xmlns:p14="http://schemas.microsoft.com/office/powerpoint/2010/main" val="225507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ゴシック" pitchFamily="50" charset="-128"/>
              </a:defRPr>
            </a:lvl1pPr>
            <a:lvl2pPr marL="742950" indent="-285750" eaLnBrk="0" hangingPunct="0">
              <a:spcBef>
                <a:spcPct val="30000"/>
              </a:spcBef>
              <a:defRPr kumimoji="1" sz="1200">
                <a:solidFill>
                  <a:schemeClr val="tx1"/>
                </a:solidFill>
                <a:latin typeface="Arial" charset="0"/>
                <a:ea typeface="ＭＳ Ｐゴシック" pitchFamily="50" charset="-128"/>
              </a:defRPr>
            </a:lvl2pPr>
            <a:lvl3pPr marL="1143000" indent="-228600" eaLnBrk="0" hangingPunct="0">
              <a:spcBef>
                <a:spcPct val="30000"/>
              </a:spcBef>
              <a:defRPr kumimoji="1" sz="1200">
                <a:solidFill>
                  <a:schemeClr val="tx1"/>
                </a:solidFill>
                <a:latin typeface="Arial" charset="0"/>
                <a:ea typeface="ＭＳ Ｐゴシック" pitchFamily="50" charset="-128"/>
              </a:defRPr>
            </a:lvl3pPr>
            <a:lvl4pPr marL="1600200" indent="-228600" eaLnBrk="0" hangingPunct="0">
              <a:spcBef>
                <a:spcPct val="30000"/>
              </a:spcBef>
              <a:defRPr kumimoji="1" sz="1200">
                <a:solidFill>
                  <a:schemeClr val="tx1"/>
                </a:solidFill>
                <a:latin typeface="Arial" charset="0"/>
                <a:ea typeface="ＭＳ Ｐゴシック" pitchFamily="50" charset="-128"/>
              </a:defRPr>
            </a:lvl4pPr>
            <a:lvl5pPr marL="2057400" indent="-228600" eaLnBrk="0" hangingPunct="0">
              <a:spcBef>
                <a:spcPct val="30000"/>
              </a:spcBef>
              <a:defRPr kumimoji="1" sz="1200">
                <a:solidFill>
                  <a:schemeClr val="tx1"/>
                </a:solidFill>
                <a:latin typeface="Arial"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9pPr>
          </a:lstStyle>
          <a:p>
            <a:pPr eaLnBrk="1" hangingPunct="1">
              <a:spcBef>
                <a:spcPct val="0"/>
              </a:spcBef>
            </a:pPr>
            <a:fld id="{125F6259-0D68-4B28-B30F-D6A5B307F54E}" type="slidenum">
              <a:rPr lang="en-US" altLang="ja-JP" smtClean="0"/>
              <a:pPr eaLnBrk="1" hangingPunct="1">
                <a:spcBef>
                  <a:spcPct val="0"/>
                </a:spcBef>
              </a:pPr>
              <a:t>31</a:t>
            </a:fld>
            <a:endParaRPr lang="en-US" altLang="ja-JP"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charset="0"/>
            </a:endParaRPr>
          </a:p>
        </p:txBody>
      </p:sp>
    </p:spTree>
    <p:extLst>
      <p:ext uri="{BB962C8B-B14F-4D97-AF65-F5344CB8AC3E}">
        <p14:creationId xmlns:p14="http://schemas.microsoft.com/office/powerpoint/2010/main" val="2426335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ゴシック" pitchFamily="50" charset="-128"/>
              </a:defRPr>
            </a:lvl1pPr>
            <a:lvl2pPr marL="742950" indent="-285750" eaLnBrk="0" hangingPunct="0">
              <a:spcBef>
                <a:spcPct val="30000"/>
              </a:spcBef>
              <a:defRPr kumimoji="1" sz="1200">
                <a:solidFill>
                  <a:schemeClr val="tx1"/>
                </a:solidFill>
                <a:latin typeface="Arial" charset="0"/>
                <a:ea typeface="ＭＳ Ｐゴシック" pitchFamily="50" charset="-128"/>
              </a:defRPr>
            </a:lvl2pPr>
            <a:lvl3pPr marL="1143000" indent="-228600" eaLnBrk="0" hangingPunct="0">
              <a:spcBef>
                <a:spcPct val="30000"/>
              </a:spcBef>
              <a:defRPr kumimoji="1" sz="1200">
                <a:solidFill>
                  <a:schemeClr val="tx1"/>
                </a:solidFill>
                <a:latin typeface="Arial" charset="0"/>
                <a:ea typeface="ＭＳ Ｐゴシック" pitchFamily="50" charset="-128"/>
              </a:defRPr>
            </a:lvl3pPr>
            <a:lvl4pPr marL="1600200" indent="-228600" eaLnBrk="0" hangingPunct="0">
              <a:spcBef>
                <a:spcPct val="30000"/>
              </a:spcBef>
              <a:defRPr kumimoji="1" sz="1200">
                <a:solidFill>
                  <a:schemeClr val="tx1"/>
                </a:solidFill>
                <a:latin typeface="Arial" charset="0"/>
                <a:ea typeface="ＭＳ Ｐゴシック" pitchFamily="50" charset="-128"/>
              </a:defRPr>
            </a:lvl4pPr>
            <a:lvl5pPr marL="2057400" indent="-228600" eaLnBrk="0" hangingPunct="0">
              <a:spcBef>
                <a:spcPct val="30000"/>
              </a:spcBef>
              <a:defRPr kumimoji="1" sz="1200">
                <a:solidFill>
                  <a:schemeClr val="tx1"/>
                </a:solidFill>
                <a:latin typeface="Arial"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9pPr>
          </a:lstStyle>
          <a:p>
            <a:pPr eaLnBrk="1" hangingPunct="1">
              <a:spcBef>
                <a:spcPct val="0"/>
              </a:spcBef>
            </a:pPr>
            <a:fld id="{C988E8B1-1213-48A5-BB5E-4C5E04562344}" type="slidenum">
              <a:rPr lang="en-US" altLang="ja-JP" smtClean="0"/>
              <a:pPr eaLnBrk="1" hangingPunct="1">
                <a:spcBef>
                  <a:spcPct val="0"/>
                </a:spcBef>
              </a:pPr>
              <a:t>7</a:t>
            </a:fld>
            <a:endParaRPr lang="en-US" altLang="ja-JP"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charset="0"/>
            </a:endParaRPr>
          </a:p>
        </p:txBody>
      </p:sp>
    </p:spTree>
    <p:extLst>
      <p:ext uri="{BB962C8B-B14F-4D97-AF65-F5344CB8AC3E}">
        <p14:creationId xmlns:p14="http://schemas.microsoft.com/office/powerpoint/2010/main" val="1691372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ゴシック" pitchFamily="50" charset="-128"/>
              </a:defRPr>
            </a:lvl1pPr>
            <a:lvl2pPr marL="742950" indent="-285750" eaLnBrk="0" hangingPunct="0">
              <a:spcBef>
                <a:spcPct val="30000"/>
              </a:spcBef>
              <a:defRPr kumimoji="1" sz="1200">
                <a:solidFill>
                  <a:schemeClr val="tx1"/>
                </a:solidFill>
                <a:latin typeface="Arial" charset="0"/>
                <a:ea typeface="ＭＳ Ｐゴシック" pitchFamily="50" charset="-128"/>
              </a:defRPr>
            </a:lvl2pPr>
            <a:lvl3pPr marL="1143000" indent="-228600" eaLnBrk="0" hangingPunct="0">
              <a:spcBef>
                <a:spcPct val="30000"/>
              </a:spcBef>
              <a:defRPr kumimoji="1" sz="1200">
                <a:solidFill>
                  <a:schemeClr val="tx1"/>
                </a:solidFill>
                <a:latin typeface="Arial" charset="0"/>
                <a:ea typeface="ＭＳ Ｐゴシック" pitchFamily="50" charset="-128"/>
              </a:defRPr>
            </a:lvl3pPr>
            <a:lvl4pPr marL="1600200" indent="-228600" eaLnBrk="0" hangingPunct="0">
              <a:spcBef>
                <a:spcPct val="30000"/>
              </a:spcBef>
              <a:defRPr kumimoji="1" sz="1200">
                <a:solidFill>
                  <a:schemeClr val="tx1"/>
                </a:solidFill>
                <a:latin typeface="Arial" charset="0"/>
                <a:ea typeface="ＭＳ Ｐゴシック" pitchFamily="50" charset="-128"/>
              </a:defRPr>
            </a:lvl4pPr>
            <a:lvl5pPr marL="2057400" indent="-228600" eaLnBrk="0" hangingPunct="0">
              <a:spcBef>
                <a:spcPct val="30000"/>
              </a:spcBef>
              <a:defRPr kumimoji="1" sz="1200">
                <a:solidFill>
                  <a:schemeClr val="tx1"/>
                </a:solidFill>
                <a:latin typeface="Arial"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9pPr>
          </a:lstStyle>
          <a:p>
            <a:pPr eaLnBrk="1" hangingPunct="1">
              <a:spcBef>
                <a:spcPct val="0"/>
              </a:spcBef>
            </a:pPr>
            <a:fld id="{9F62F227-154B-4B6F-A54D-14EF4669883F}" type="slidenum">
              <a:rPr lang="en-US" altLang="ja-JP" smtClean="0"/>
              <a:pPr eaLnBrk="1" hangingPunct="1">
                <a:spcBef>
                  <a:spcPct val="0"/>
                </a:spcBef>
              </a:pPr>
              <a:t>32</a:t>
            </a:fld>
            <a:endParaRPr lang="en-US" altLang="ja-JP"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charset="0"/>
            </a:endParaRPr>
          </a:p>
        </p:txBody>
      </p:sp>
    </p:spTree>
    <p:extLst>
      <p:ext uri="{BB962C8B-B14F-4D97-AF65-F5344CB8AC3E}">
        <p14:creationId xmlns:p14="http://schemas.microsoft.com/office/powerpoint/2010/main" val="30146530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ゴシック" pitchFamily="50" charset="-128"/>
              </a:defRPr>
            </a:lvl1pPr>
            <a:lvl2pPr marL="742950" indent="-285750" eaLnBrk="0" hangingPunct="0">
              <a:spcBef>
                <a:spcPct val="30000"/>
              </a:spcBef>
              <a:defRPr kumimoji="1" sz="1200">
                <a:solidFill>
                  <a:schemeClr val="tx1"/>
                </a:solidFill>
                <a:latin typeface="Arial" charset="0"/>
                <a:ea typeface="ＭＳ Ｐゴシック" pitchFamily="50" charset="-128"/>
              </a:defRPr>
            </a:lvl2pPr>
            <a:lvl3pPr marL="1143000" indent="-228600" eaLnBrk="0" hangingPunct="0">
              <a:spcBef>
                <a:spcPct val="30000"/>
              </a:spcBef>
              <a:defRPr kumimoji="1" sz="1200">
                <a:solidFill>
                  <a:schemeClr val="tx1"/>
                </a:solidFill>
                <a:latin typeface="Arial" charset="0"/>
                <a:ea typeface="ＭＳ Ｐゴシック" pitchFamily="50" charset="-128"/>
              </a:defRPr>
            </a:lvl3pPr>
            <a:lvl4pPr marL="1600200" indent="-228600" eaLnBrk="0" hangingPunct="0">
              <a:spcBef>
                <a:spcPct val="30000"/>
              </a:spcBef>
              <a:defRPr kumimoji="1" sz="1200">
                <a:solidFill>
                  <a:schemeClr val="tx1"/>
                </a:solidFill>
                <a:latin typeface="Arial" charset="0"/>
                <a:ea typeface="ＭＳ Ｐゴシック" pitchFamily="50" charset="-128"/>
              </a:defRPr>
            </a:lvl4pPr>
            <a:lvl5pPr marL="2057400" indent="-228600" eaLnBrk="0" hangingPunct="0">
              <a:spcBef>
                <a:spcPct val="30000"/>
              </a:spcBef>
              <a:defRPr kumimoji="1" sz="1200">
                <a:solidFill>
                  <a:schemeClr val="tx1"/>
                </a:solidFill>
                <a:latin typeface="Arial"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9pPr>
          </a:lstStyle>
          <a:p>
            <a:pPr eaLnBrk="1" hangingPunct="1">
              <a:spcBef>
                <a:spcPct val="0"/>
              </a:spcBef>
            </a:pPr>
            <a:fld id="{6F944B3C-9DE6-416F-9CE6-A9051754B054}" type="slidenum">
              <a:rPr lang="en-US" altLang="ja-JP" smtClean="0"/>
              <a:pPr eaLnBrk="1" hangingPunct="1">
                <a:spcBef>
                  <a:spcPct val="0"/>
                </a:spcBef>
              </a:pPr>
              <a:t>33</a:t>
            </a:fld>
            <a:endParaRPr lang="en-US" altLang="ja-JP"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charset="0"/>
            </a:endParaRPr>
          </a:p>
        </p:txBody>
      </p:sp>
    </p:spTree>
    <p:extLst>
      <p:ext uri="{BB962C8B-B14F-4D97-AF65-F5344CB8AC3E}">
        <p14:creationId xmlns:p14="http://schemas.microsoft.com/office/powerpoint/2010/main" val="26658148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ゴシック" pitchFamily="50" charset="-128"/>
              </a:defRPr>
            </a:lvl1pPr>
            <a:lvl2pPr marL="742950" indent="-285750" eaLnBrk="0" hangingPunct="0">
              <a:spcBef>
                <a:spcPct val="30000"/>
              </a:spcBef>
              <a:defRPr kumimoji="1" sz="1200">
                <a:solidFill>
                  <a:schemeClr val="tx1"/>
                </a:solidFill>
                <a:latin typeface="Arial" charset="0"/>
                <a:ea typeface="ＭＳ Ｐゴシック" pitchFamily="50" charset="-128"/>
              </a:defRPr>
            </a:lvl2pPr>
            <a:lvl3pPr marL="1143000" indent="-228600" eaLnBrk="0" hangingPunct="0">
              <a:spcBef>
                <a:spcPct val="30000"/>
              </a:spcBef>
              <a:defRPr kumimoji="1" sz="1200">
                <a:solidFill>
                  <a:schemeClr val="tx1"/>
                </a:solidFill>
                <a:latin typeface="Arial" charset="0"/>
                <a:ea typeface="ＭＳ Ｐゴシック" pitchFamily="50" charset="-128"/>
              </a:defRPr>
            </a:lvl3pPr>
            <a:lvl4pPr marL="1600200" indent="-228600" eaLnBrk="0" hangingPunct="0">
              <a:spcBef>
                <a:spcPct val="30000"/>
              </a:spcBef>
              <a:defRPr kumimoji="1" sz="1200">
                <a:solidFill>
                  <a:schemeClr val="tx1"/>
                </a:solidFill>
                <a:latin typeface="Arial" charset="0"/>
                <a:ea typeface="ＭＳ Ｐゴシック" pitchFamily="50" charset="-128"/>
              </a:defRPr>
            </a:lvl4pPr>
            <a:lvl5pPr marL="2057400" indent="-228600" eaLnBrk="0" hangingPunct="0">
              <a:spcBef>
                <a:spcPct val="30000"/>
              </a:spcBef>
              <a:defRPr kumimoji="1" sz="1200">
                <a:solidFill>
                  <a:schemeClr val="tx1"/>
                </a:solidFill>
                <a:latin typeface="Arial"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9pPr>
          </a:lstStyle>
          <a:p>
            <a:pPr eaLnBrk="1" hangingPunct="1">
              <a:spcBef>
                <a:spcPct val="0"/>
              </a:spcBef>
            </a:pPr>
            <a:fld id="{F5EDF87C-6F49-4849-964A-F4733CF696E5}" type="slidenum">
              <a:rPr lang="en-US" altLang="ja-JP" smtClean="0"/>
              <a:pPr eaLnBrk="1" hangingPunct="1">
                <a:spcBef>
                  <a:spcPct val="0"/>
                </a:spcBef>
              </a:pPr>
              <a:t>35</a:t>
            </a:fld>
            <a:endParaRPr lang="en-US" altLang="ja-JP"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charset="0"/>
            </a:endParaRPr>
          </a:p>
        </p:txBody>
      </p:sp>
    </p:spTree>
    <p:extLst>
      <p:ext uri="{BB962C8B-B14F-4D97-AF65-F5344CB8AC3E}">
        <p14:creationId xmlns:p14="http://schemas.microsoft.com/office/powerpoint/2010/main" val="37559627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ゴシック" pitchFamily="50" charset="-128"/>
              </a:defRPr>
            </a:lvl1pPr>
            <a:lvl2pPr marL="742950" indent="-285750" eaLnBrk="0" hangingPunct="0">
              <a:spcBef>
                <a:spcPct val="30000"/>
              </a:spcBef>
              <a:defRPr kumimoji="1" sz="1200">
                <a:solidFill>
                  <a:schemeClr val="tx1"/>
                </a:solidFill>
                <a:latin typeface="Arial" charset="0"/>
                <a:ea typeface="ＭＳ Ｐゴシック" pitchFamily="50" charset="-128"/>
              </a:defRPr>
            </a:lvl2pPr>
            <a:lvl3pPr marL="1143000" indent="-228600" eaLnBrk="0" hangingPunct="0">
              <a:spcBef>
                <a:spcPct val="30000"/>
              </a:spcBef>
              <a:defRPr kumimoji="1" sz="1200">
                <a:solidFill>
                  <a:schemeClr val="tx1"/>
                </a:solidFill>
                <a:latin typeface="Arial" charset="0"/>
                <a:ea typeface="ＭＳ Ｐゴシック" pitchFamily="50" charset="-128"/>
              </a:defRPr>
            </a:lvl3pPr>
            <a:lvl4pPr marL="1600200" indent="-228600" eaLnBrk="0" hangingPunct="0">
              <a:spcBef>
                <a:spcPct val="30000"/>
              </a:spcBef>
              <a:defRPr kumimoji="1" sz="1200">
                <a:solidFill>
                  <a:schemeClr val="tx1"/>
                </a:solidFill>
                <a:latin typeface="Arial" charset="0"/>
                <a:ea typeface="ＭＳ Ｐゴシック" pitchFamily="50" charset="-128"/>
              </a:defRPr>
            </a:lvl4pPr>
            <a:lvl5pPr marL="2057400" indent="-228600" eaLnBrk="0" hangingPunct="0">
              <a:spcBef>
                <a:spcPct val="30000"/>
              </a:spcBef>
              <a:defRPr kumimoji="1" sz="1200">
                <a:solidFill>
                  <a:schemeClr val="tx1"/>
                </a:solidFill>
                <a:latin typeface="Arial"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9pPr>
          </a:lstStyle>
          <a:p>
            <a:pPr eaLnBrk="1" hangingPunct="1">
              <a:spcBef>
                <a:spcPct val="0"/>
              </a:spcBef>
            </a:pPr>
            <a:fld id="{F3376D7B-E476-48A9-8949-1BEACC3F3639}" type="slidenum">
              <a:rPr lang="en-US" altLang="ja-JP" smtClean="0"/>
              <a:pPr eaLnBrk="1" hangingPunct="1">
                <a:spcBef>
                  <a:spcPct val="0"/>
                </a:spcBef>
              </a:pPr>
              <a:t>36</a:t>
            </a:fld>
            <a:endParaRPr lang="en-US" altLang="ja-JP"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charset="0"/>
            </a:endParaRPr>
          </a:p>
        </p:txBody>
      </p:sp>
    </p:spTree>
    <p:extLst>
      <p:ext uri="{BB962C8B-B14F-4D97-AF65-F5344CB8AC3E}">
        <p14:creationId xmlns:p14="http://schemas.microsoft.com/office/powerpoint/2010/main" val="22262206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ゴシック" pitchFamily="50" charset="-128"/>
              </a:defRPr>
            </a:lvl1pPr>
            <a:lvl2pPr marL="742950" indent="-285750" eaLnBrk="0" hangingPunct="0">
              <a:spcBef>
                <a:spcPct val="30000"/>
              </a:spcBef>
              <a:defRPr kumimoji="1" sz="1200">
                <a:solidFill>
                  <a:schemeClr val="tx1"/>
                </a:solidFill>
                <a:latin typeface="Arial" charset="0"/>
                <a:ea typeface="ＭＳ Ｐゴシック" pitchFamily="50" charset="-128"/>
              </a:defRPr>
            </a:lvl2pPr>
            <a:lvl3pPr marL="1143000" indent="-228600" eaLnBrk="0" hangingPunct="0">
              <a:spcBef>
                <a:spcPct val="30000"/>
              </a:spcBef>
              <a:defRPr kumimoji="1" sz="1200">
                <a:solidFill>
                  <a:schemeClr val="tx1"/>
                </a:solidFill>
                <a:latin typeface="Arial" charset="0"/>
                <a:ea typeface="ＭＳ Ｐゴシック" pitchFamily="50" charset="-128"/>
              </a:defRPr>
            </a:lvl3pPr>
            <a:lvl4pPr marL="1600200" indent="-228600" eaLnBrk="0" hangingPunct="0">
              <a:spcBef>
                <a:spcPct val="30000"/>
              </a:spcBef>
              <a:defRPr kumimoji="1" sz="1200">
                <a:solidFill>
                  <a:schemeClr val="tx1"/>
                </a:solidFill>
                <a:latin typeface="Arial" charset="0"/>
                <a:ea typeface="ＭＳ Ｐゴシック" pitchFamily="50" charset="-128"/>
              </a:defRPr>
            </a:lvl4pPr>
            <a:lvl5pPr marL="2057400" indent="-228600" eaLnBrk="0" hangingPunct="0">
              <a:spcBef>
                <a:spcPct val="30000"/>
              </a:spcBef>
              <a:defRPr kumimoji="1" sz="1200">
                <a:solidFill>
                  <a:schemeClr val="tx1"/>
                </a:solidFill>
                <a:latin typeface="Arial"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9pPr>
          </a:lstStyle>
          <a:p>
            <a:pPr eaLnBrk="1" hangingPunct="1">
              <a:spcBef>
                <a:spcPct val="0"/>
              </a:spcBef>
            </a:pPr>
            <a:fld id="{05281E87-B40D-48D1-9ABE-D2614B009903}" type="slidenum">
              <a:rPr lang="en-US" altLang="ja-JP" smtClean="0"/>
              <a:pPr eaLnBrk="1" hangingPunct="1">
                <a:spcBef>
                  <a:spcPct val="0"/>
                </a:spcBef>
              </a:pPr>
              <a:t>37</a:t>
            </a:fld>
            <a:endParaRPr lang="en-US" altLang="ja-JP"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charset="0"/>
            </a:endParaRPr>
          </a:p>
        </p:txBody>
      </p:sp>
    </p:spTree>
    <p:extLst>
      <p:ext uri="{BB962C8B-B14F-4D97-AF65-F5344CB8AC3E}">
        <p14:creationId xmlns:p14="http://schemas.microsoft.com/office/powerpoint/2010/main" val="6189659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ゴシック" pitchFamily="50" charset="-128"/>
              </a:defRPr>
            </a:lvl1pPr>
            <a:lvl2pPr marL="742950" indent="-285750" eaLnBrk="0" hangingPunct="0">
              <a:spcBef>
                <a:spcPct val="30000"/>
              </a:spcBef>
              <a:defRPr kumimoji="1" sz="1200">
                <a:solidFill>
                  <a:schemeClr val="tx1"/>
                </a:solidFill>
                <a:latin typeface="Arial" charset="0"/>
                <a:ea typeface="ＭＳ Ｐゴシック" pitchFamily="50" charset="-128"/>
              </a:defRPr>
            </a:lvl2pPr>
            <a:lvl3pPr marL="1143000" indent="-228600" eaLnBrk="0" hangingPunct="0">
              <a:spcBef>
                <a:spcPct val="30000"/>
              </a:spcBef>
              <a:defRPr kumimoji="1" sz="1200">
                <a:solidFill>
                  <a:schemeClr val="tx1"/>
                </a:solidFill>
                <a:latin typeface="Arial" charset="0"/>
                <a:ea typeface="ＭＳ Ｐゴシック" pitchFamily="50" charset="-128"/>
              </a:defRPr>
            </a:lvl3pPr>
            <a:lvl4pPr marL="1600200" indent="-228600" eaLnBrk="0" hangingPunct="0">
              <a:spcBef>
                <a:spcPct val="30000"/>
              </a:spcBef>
              <a:defRPr kumimoji="1" sz="1200">
                <a:solidFill>
                  <a:schemeClr val="tx1"/>
                </a:solidFill>
                <a:latin typeface="Arial" charset="0"/>
                <a:ea typeface="ＭＳ Ｐゴシック" pitchFamily="50" charset="-128"/>
              </a:defRPr>
            </a:lvl4pPr>
            <a:lvl5pPr marL="2057400" indent="-228600" eaLnBrk="0" hangingPunct="0">
              <a:spcBef>
                <a:spcPct val="30000"/>
              </a:spcBef>
              <a:defRPr kumimoji="1" sz="1200">
                <a:solidFill>
                  <a:schemeClr val="tx1"/>
                </a:solidFill>
                <a:latin typeface="Arial"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9pPr>
          </a:lstStyle>
          <a:p>
            <a:pPr eaLnBrk="1" hangingPunct="1">
              <a:spcBef>
                <a:spcPct val="0"/>
              </a:spcBef>
            </a:pPr>
            <a:fld id="{EF8B19ED-780E-42C3-BE5F-3A01937E2563}" type="slidenum">
              <a:rPr lang="en-US" altLang="ja-JP" smtClean="0"/>
              <a:pPr eaLnBrk="1" hangingPunct="1">
                <a:spcBef>
                  <a:spcPct val="0"/>
                </a:spcBef>
              </a:pPr>
              <a:t>38</a:t>
            </a:fld>
            <a:endParaRPr lang="en-US" altLang="ja-JP"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charset="0"/>
            </a:endParaRPr>
          </a:p>
        </p:txBody>
      </p:sp>
    </p:spTree>
    <p:extLst>
      <p:ext uri="{BB962C8B-B14F-4D97-AF65-F5344CB8AC3E}">
        <p14:creationId xmlns:p14="http://schemas.microsoft.com/office/powerpoint/2010/main" val="42939545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ゴシック" pitchFamily="50" charset="-128"/>
              </a:defRPr>
            </a:lvl1pPr>
            <a:lvl2pPr marL="742950" indent="-285750" eaLnBrk="0" hangingPunct="0">
              <a:spcBef>
                <a:spcPct val="30000"/>
              </a:spcBef>
              <a:defRPr kumimoji="1" sz="1200">
                <a:solidFill>
                  <a:schemeClr val="tx1"/>
                </a:solidFill>
                <a:latin typeface="Arial" charset="0"/>
                <a:ea typeface="ＭＳ Ｐゴシック" pitchFamily="50" charset="-128"/>
              </a:defRPr>
            </a:lvl2pPr>
            <a:lvl3pPr marL="1143000" indent="-228600" eaLnBrk="0" hangingPunct="0">
              <a:spcBef>
                <a:spcPct val="30000"/>
              </a:spcBef>
              <a:defRPr kumimoji="1" sz="1200">
                <a:solidFill>
                  <a:schemeClr val="tx1"/>
                </a:solidFill>
                <a:latin typeface="Arial" charset="0"/>
                <a:ea typeface="ＭＳ Ｐゴシック" pitchFamily="50" charset="-128"/>
              </a:defRPr>
            </a:lvl3pPr>
            <a:lvl4pPr marL="1600200" indent="-228600" eaLnBrk="0" hangingPunct="0">
              <a:spcBef>
                <a:spcPct val="30000"/>
              </a:spcBef>
              <a:defRPr kumimoji="1" sz="1200">
                <a:solidFill>
                  <a:schemeClr val="tx1"/>
                </a:solidFill>
                <a:latin typeface="Arial" charset="0"/>
                <a:ea typeface="ＭＳ Ｐゴシック" pitchFamily="50" charset="-128"/>
              </a:defRPr>
            </a:lvl4pPr>
            <a:lvl5pPr marL="2057400" indent="-228600" eaLnBrk="0" hangingPunct="0">
              <a:spcBef>
                <a:spcPct val="30000"/>
              </a:spcBef>
              <a:defRPr kumimoji="1" sz="1200">
                <a:solidFill>
                  <a:schemeClr val="tx1"/>
                </a:solidFill>
                <a:latin typeface="Arial"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9pPr>
          </a:lstStyle>
          <a:p>
            <a:pPr eaLnBrk="1" hangingPunct="1">
              <a:spcBef>
                <a:spcPct val="0"/>
              </a:spcBef>
            </a:pPr>
            <a:fld id="{873AA2A1-3B0A-4368-BA5A-FB52CE7D0AAD}" type="slidenum">
              <a:rPr lang="en-US" altLang="ja-JP" smtClean="0"/>
              <a:pPr eaLnBrk="1" hangingPunct="1">
                <a:spcBef>
                  <a:spcPct val="0"/>
                </a:spcBef>
              </a:pPr>
              <a:t>39</a:t>
            </a:fld>
            <a:endParaRPr lang="en-US" altLang="ja-JP"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charset="0"/>
            </a:endParaRPr>
          </a:p>
        </p:txBody>
      </p:sp>
    </p:spTree>
    <p:extLst>
      <p:ext uri="{BB962C8B-B14F-4D97-AF65-F5344CB8AC3E}">
        <p14:creationId xmlns:p14="http://schemas.microsoft.com/office/powerpoint/2010/main" val="10108309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ゴシック" pitchFamily="50" charset="-128"/>
              </a:defRPr>
            </a:lvl1pPr>
            <a:lvl2pPr marL="742950" indent="-285750" eaLnBrk="0" hangingPunct="0">
              <a:spcBef>
                <a:spcPct val="30000"/>
              </a:spcBef>
              <a:defRPr kumimoji="1" sz="1200">
                <a:solidFill>
                  <a:schemeClr val="tx1"/>
                </a:solidFill>
                <a:latin typeface="Arial" charset="0"/>
                <a:ea typeface="ＭＳ Ｐゴシック" pitchFamily="50" charset="-128"/>
              </a:defRPr>
            </a:lvl2pPr>
            <a:lvl3pPr marL="1143000" indent="-228600" eaLnBrk="0" hangingPunct="0">
              <a:spcBef>
                <a:spcPct val="30000"/>
              </a:spcBef>
              <a:defRPr kumimoji="1" sz="1200">
                <a:solidFill>
                  <a:schemeClr val="tx1"/>
                </a:solidFill>
                <a:latin typeface="Arial" charset="0"/>
                <a:ea typeface="ＭＳ Ｐゴシック" pitchFamily="50" charset="-128"/>
              </a:defRPr>
            </a:lvl3pPr>
            <a:lvl4pPr marL="1600200" indent="-228600" eaLnBrk="0" hangingPunct="0">
              <a:spcBef>
                <a:spcPct val="30000"/>
              </a:spcBef>
              <a:defRPr kumimoji="1" sz="1200">
                <a:solidFill>
                  <a:schemeClr val="tx1"/>
                </a:solidFill>
                <a:latin typeface="Arial" charset="0"/>
                <a:ea typeface="ＭＳ Ｐゴシック" pitchFamily="50" charset="-128"/>
              </a:defRPr>
            </a:lvl4pPr>
            <a:lvl5pPr marL="2057400" indent="-228600" eaLnBrk="0" hangingPunct="0">
              <a:spcBef>
                <a:spcPct val="30000"/>
              </a:spcBef>
              <a:defRPr kumimoji="1" sz="1200">
                <a:solidFill>
                  <a:schemeClr val="tx1"/>
                </a:solidFill>
                <a:latin typeface="Arial"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9pPr>
          </a:lstStyle>
          <a:p>
            <a:pPr eaLnBrk="1" hangingPunct="1">
              <a:spcBef>
                <a:spcPct val="0"/>
              </a:spcBef>
            </a:pPr>
            <a:fld id="{44522BF1-E5E2-4EB1-B9D6-D7171854FAD9}" type="slidenum">
              <a:rPr lang="en-US" altLang="ja-JP" smtClean="0"/>
              <a:pPr eaLnBrk="1" hangingPunct="1">
                <a:spcBef>
                  <a:spcPct val="0"/>
                </a:spcBef>
              </a:pPr>
              <a:t>40</a:t>
            </a:fld>
            <a:endParaRPr lang="en-US" altLang="ja-JP"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charset="0"/>
            </a:endParaRPr>
          </a:p>
        </p:txBody>
      </p:sp>
    </p:spTree>
    <p:extLst>
      <p:ext uri="{BB962C8B-B14F-4D97-AF65-F5344CB8AC3E}">
        <p14:creationId xmlns:p14="http://schemas.microsoft.com/office/powerpoint/2010/main" val="20722207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ゴシック" pitchFamily="50" charset="-128"/>
              </a:defRPr>
            </a:lvl1pPr>
            <a:lvl2pPr marL="742950" indent="-285750" eaLnBrk="0" hangingPunct="0">
              <a:spcBef>
                <a:spcPct val="30000"/>
              </a:spcBef>
              <a:defRPr kumimoji="1" sz="1200">
                <a:solidFill>
                  <a:schemeClr val="tx1"/>
                </a:solidFill>
                <a:latin typeface="Arial" charset="0"/>
                <a:ea typeface="ＭＳ Ｐゴシック" pitchFamily="50" charset="-128"/>
              </a:defRPr>
            </a:lvl2pPr>
            <a:lvl3pPr marL="1143000" indent="-228600" eaLnBrk="0" hangingPunct="0">
              <a:spcBef>
                <a:spcPct val="30000"/>
              </a:spcBef>
              <a:defRPr kumimoji="1" sz="1200">
                <a:solidFill>
                  <a:schemeClr val="tx1"/>
                </a:solidFill>
                <a:latin typeface="Arial" charset="0"/>
                <a:ea typeface="ＭＳ Ｐゴシック" pitchFamily="50" charset="-128"/>
              </a:defRPr>
            </a:lvl3pPr>
            <a:lvl4pPr marL="1600200" indent="-228600" eaLnBrk="0" hangingPunct="0">
              <a:spcBef>
                <a:spcPct val="30000"/>
              </a:spcBef>
              <a:defRPr kumimoji="1" sz="1200">
                <a:solidFill>
                  <a:schemeClr val="tx1"/>
                </a:solidFill>
                <a:latin typeface="Arial" charset="0"/>
                <a:ea typeface="ＭＳ Ｐゴシック" pitchFamily="50" charset="-128"/>
              </a:defRPr>
            </a:lvl4pPr>
            <a:lvl5pPr marL="2057400" indent="-228600" eaLnBrk="0" hangingPunct="0">
              <a:spcBef>
                <a:spcPct val="30000"/>
              </a:spcBef>
              <a:defRPr kumimoji="1" sz="1200">
                <a:solidFill>
                  <a:schemeClr val="tx1"/>
                </a:solidFill>
                <a:latin typeface="Arial"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9pPr>
          </a:lstStyle>
          <a:p>
            <a:pPr eaLnBrk="1" hangingPunct="1">
              <a:spcBef>
                <a:spcPct val="0"/>
              </a:spcBef>
            </a:pPr>
            <a:fld id="{28044D02-E132-482A-B618-BF7D16DF075A}" type="slidenum">
              <a:rPr lang="en-US" altLang="ja-JP" smtClean="0"/>
              <a:pPr eaLnBrk="1" hangingPunct="1">
                <a:spcBef>
                  <a:spcPct val="0"/>
                </a:spcBef>
              </a:pPr>
              <a:t>41</a:t>
            </a:fld>
            <a:endParaRPr lang="en-US" altLang="ja-JP"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charset="0"/>
            </a:endParaRPr>
          </a:p>
        </p:txBody>
      </p:sp>
    </p:spTree>
    <p:extLst>
      <p:ext uri="{BB962C8B-B14F-4D97-AF65-F5344CB8AC3E}">
        <p14:creationId xmlns:p14="http://schemas.microsoft.com/office/powerpoint/2010/main" val="11858310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ゴシック" pitchFamily="50" charset="-128"/>
              </a:defRPr>
            </a:lvl1pPr>
            <a:lvl2pPr marL="742950" indent="-285750" eaLnBrk="0" hangingPunct="0">
              <a:spcBef>
                <a:spcPct val="30000"/>
              </a:spcBef>
              <a:defRPr kumimoji="1" sz="1200">
                <a:solidFill>
                  <a:schemeClr val="tx1"/>
                </a:solidFill>
                <a:latin typeface="Arial" charset="0"/>
                <a:ea typeface="ＭＳ Ｐゴシック" pitchFamily="50" charset="-128"/>
              </a:defRPr>
            </a:lvl2pPr>
            <a:lvl3pPr marL="1143000" indent="-228600" eaLnBrk="0" hangingPunct="0">
              <a:spcBef>
                <a:spcPct val="30000"/>
              </a:spcBef>
              <a:defRPr kumimoji="1" sz="1200">
                <a:solidFill>
                  <a:schemeClr val="tx1"/>
                </a:solidFill>
                <a:latin typeface="Arial" charset="0"/>
                <a:ea typeface="ＭＳ Ｐゴシック" pitchFamily="50" charset="-128"/>
              </a:defRPr>
            </a:lvl3pPr>
            <a:lvl4pPr marL="1600200" indent="-228600" eaLnBrk="0" hangingPunct="0">
              <a:spcBef>
                <a:spcPct val="30000"/>
              </a:spcBef>
              <a:defRPr kumimoji="1" sz="1200">
                <a:solidFill>
                  <a:schemeClr val="tx1"/>
                </a:solidFill>
                <a:latin typeface="Arial" charset="0"/>
                <a:ea typeface="ＭＳ Ｐゴシック" pitchFamily="50" charset="-128"/>
              </a:defRPr>
            </a:lvl4pPr>
            <a:lvl5pPr marL="2057400" indent="-228600" eaLnBrk="0" hangingPunct="0">
              <a:spcBef>
                <a:spcPct val="30000"/>
              </a:spcBef>
              <a:defRPr kumimoji="1" sz="1200">
                <a:solidFill>
                  <a:schemeClr val="tx1"/>
                </a:solidFill>
                <a:latin typeface="Arial"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9pPr>
          </a:lstStyle>
          <a:p>
            <a:pPr eaLnBrk="1" hangingPunct="1">
              <a:spcBef>
                <a:spcPct val="0"/>
              </a:spcBef>
            </a:pPr>
            <a:fld id="{56423ECE-73EC-4930-B233-A63A4090FDAA}" type="slidenum">
              <a:rPr lang="en-US" altLang="ja-JP" smtClean="0"/>
              <a:pPr eaLnBrk="1" hangingPunct="1">
                <a:spcBef>
                  <a:spcPct val="0"/>
                </a:spcBef>
              </a:pPr>
              <a:t>42</a:t>
            </a:fld>
            <a:endParaRPr lang="en-US" altLang="ja-JP"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charset="0"/>
            </a:endParaRPr>
          </a:p>
        </p:txBody>
      </p:sp>
    </p:spTree>
    <p:extLst>
      <p:ext uri="{BB962C8B-B14F-4D97-AF65-F5344CB8AC3E}">
        <p14:creationId xmlns:p14="http://schemas.microsoft.com/office/powerpoint/2010/main" val="2376620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ゴシック" pitchFamily="50" charset="-128"/>
              </a:defRPr>
            </a:lvl1pPr>
            <a:lvl2pPr marL="742950" indent="-285750" eaLnBrk="0" hangingPunct="0">
              <a:spcBef>
                <a:spcPct val="30000"/>
              </a:spcBef>
              <a:defRPr kumimoji="1" sz="1200">
                <a:solidFill>
                  <a:schemeClr val="tx1"/>
                </a:solidFill>
                <a:latin typeface="Arial" charset="0"/>
                <a:ea typeface="ＭＳ Ｐゴシック" pitchFamily="50" charset="-128"/>
              </a:defRPr>
            </a:lvl2pPr>
            <a:lvl3pPr marL="1143000" indent="-228600" eaLnBrk="0" hangingPunct="0">
              <a:spcBef>
                <a:spcPct val="30000"/>
              </a:spcBef>
              <a:defRPr kumimoji="1" sz="1200">
                <a:solidFill>
                  <a:schemeClr val="tx1"/>
                </a:solidFill>
                <a:latin typeface="Arial" charset="0"/>
                <a:ea typeface="ＭＳ Ｐゴシック" pitchFamily="50" charset="-128"/>
              </a:defRPr>
            </a:lvl3pPr>
            <a:lvl4pPr marL="1600200" indent="-228600" eaLnBrk="0" hangingPunct="0">
              <a:spcBef>
                <a:spcPct val="30000"/>
              </a:spcBef>
              <a:defRPr kumimoji="1" sz="1200">
                <a:solidFill>
                  <a:schemeClr val="tx1"/>
                </a:solidFill>
                <a:latin typeface="Arial" charset="0"/>
                <a:ea typeface="ＭＳ Ｐゴシック" pitchFamily="50" charset="-128"/>
              </a:defRPr>
            </a:lvl4pPr>
            <a:lvl5pPr marL="2057400" indent="-228600" eaLnBrk="0" hangingPunct="0">
              <a:spcBef>
                <a:spcPct val="30000"/>
              </a:spcBef>
              <a:defRPr kumimoji="1" sz="1200">
                <a:solidFill>
                  <a:schemeClr val="tx1"/>
                </a:solidFill>
                <a:latin typeface="Arial"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9pPr>
          </a:lstStyle>
          <a:p>
            <a:pPr eaLnBrk="1" hangingPunct="1">
              <a:spcBef>
                <a:spcPct val="0"/>
              </a:spcBef>
            </a:pPr>
            <a:fld id="{51185736-1D26-4FE9-A350-EEF84AA6E472}" type="slidenum">
              <a:rPr lang="en-US" altLang="ja-JP" smtClean="0"/>
              <a:pPr eaLnBrk="1" hangingPunct="1">
                <a:spcBef>
                  <a:spcPct val="0"/>
                </a:spcBef>
              </a:pPr>
              <a:t>8</a:t>
            </a:fld>
            <a:endParaRPr lang="en-US" altLang="ja-JP"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charset="0"/>
            </a:endParaRPr>
          </a:p>
        </p:txBody>
      </p:sp>
    </p:spTree>
    <p:extLst>
      <p:ext uri="{BB962C8B-B14F-4D97-AF65-F5344CB8AC3E}">
        <p14:creationId xmlns:p14="http://schemas.microsoft.com/office/powerpoint/2010/main" val="38003077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ゴシック" pitchFamily="50" charset="-128"/>
              </a:defRPr>
            </a:lvl1pPr>
            <a:lvl2pPr marL="742950" indent="-285750" eaLnBrk="0" hangingPunct="0">
              <a:spcBef>
                <a:spcPct val="30000"/>
              </a:spcBef>
              <a:defRPr kumimoji="1" sz="1200">
                <a:solidFill>
                  <a:schemeClr val="tx1"/>
                </a:solidFill>
                <a:latin typeface="Arial" charset="0"/>
                <a:ea typeface="ＭＳ Ｐゴシック" pitchFamily="50" charset="-128"/>
              </a:defRPr>
            </a:lvl2pPr>
            <a:lvl3pPr marL="1143000" indent="-228600" eaLnBrk="0" hangingPunct="0">
              <a:spcBef>
                <a:spcPct val="30000"/>
              </a:spcBef>
              <a:defRPr kumimoji="1" sz="1200">
                <a:solidFill>
                  <a:schemeClr val="tx1"/>
                </a:solidFill>
                <a:latin typeface="Arial" charset="0"/>
                <a:ea typeface="ＭＳ Ｐゴシック" pitchFamily="50" charset="-128"/>
              </a:defRPr>
            </a:lvl3pPr>
            <a:lvl4pPr marL="1600200" indent="-228600" eaLnBrk="0" hangingPunct="0">
              <a:spcBef>
                <a:spcPct val="30000"/>
              </a:spcBef>
              <a:defRPr kumimoji="1" sz="1200">
                <a:solidFill>
                  <a:schemeClr val="tx1"/>
                </a:solidFill>
                <a:latin typeface="Arial" charset="0"/>
                <a:ea typeface="ＭＳ Ｐゴシック" pitchFamily="50" charset="-128"/>
              </a:defRPr>
            </a:lvl4pPr>
            <a:lvl5pPr marL="2057400" indent="-228600" eaLnBrk="0" hangingPunct="0">
              <a:spcBef>
                <a:spcPct val="30000"/>
              </a:spcBef>
              <a:defRPr kumimoji="1" sz="1200">
                <a:solidFill>
                  <a:schemeClr val="tx1"/>
                </a:solidFill>
                <a:latin typeface="Arial"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9pPr>
          </a:lstStyle>
          <a:p>
            <a:pPr eaLnBrk="1" hangingPunct="1">
              <a:spcBef>
                <a:spcPct val="0"/>
              </a:spcBef>
            </a:pPr>
            <a:fld id="{1027E938-301E-4FF8-A662-333AE414268B}" type="slidenum">
              <a:rPr lang="en-US" altLang="ja-JP" smtClean="0"/>
              <a:pPr eaLnBrk="1" hangingPunct="1">
                <a:spcBef>
                  <a:spcPct val="0"/>
                </a:spcBef>
              </a:pPr>
              <a:t>43</a:t>
            </a:fld>
            <a:endParaRPr lang="en-US" altLang="ja-JP"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charset="0"/>
            </a:endParaRPr>
          </a:p>
        </p:txBody>
      </p:sp>
    </p:spTree>
    <p:extLst>
      <p:ext uri="{BB962C8B-B14F-4D97-AF65-F5344CB8AC3E}">
        <p14:creationId xmlns:p14="http://schemas.microsoft.com/office/powerpoint/2010/main" val="303879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ゴシック" pitchFamily="50" charset="-128"/>
              </a:defRPr>
            </a:lvl1pPr>
            <a:lvl2pPr marL="742950" indent="-285750" eaLnBrk="0" hangingPunct="0">
              <a:spcBef>
                <a:spcPct val="30000"/>
              </a:spcBef>
              <a:defRPr kumimoji="1" sz="1200">
                <a:solidFill>
                  <a:schemeClr val="tx1"/>
                </a:solidFill>
                <a:latin typeface="Arial" charset="0"/>
                <a:ea typeface="ＭＳ Ｐゴシック" pitchFamily="50" charset="-128"/>
              </a:defRPr>
            </a:lvl2pPr>
            <a:lvl3pPr marL="1143000" indent="-228600" eaLnBrk="0" hangingPunct="0">
              <a:spcBef>
                <a:spcPct val="30000"/>
              </a:spcBef>
              <a:defRPr kumimoji="1" sz="1200">
                <a:solidFill>
                  <a:schemeClr val="tx1"/>
                </a:solidFill>
                <a:latin typeface="Arial" charset="0"/>
                <a:ea typeface="ＭＳ Ｐゴシック" pitchFamily="50" charset="-128"/>
              </a:defRPr>
            </a:lvl3pPr>
            <a:lvl4pPr marL="1600200" indent="-228600" eaLnBrk="0" hangingPunct="0">
              <a:spcBef>
                <a:spcPct val="30000"/>
              </a:spcBef>
              <a:defRPr kumimoji="1" sz="1200">
                <a:solidFill>
                  <a:schemeClr val="tx1"/>
                </a:solidFill>
                <a:latin typeface="Arial" charset="0"/>
                <a:ea typeface="ＭＳ Ｐゴシック" pitchFamily="50" charset="-128"/>
              </a:defRPr>
            </a:lvl4pPr>
            <a:lvl5pPr marL="2057400" indent="-228600" eaLnBrk="0" hangingPunct="0">
              <a:spcBef>
                <a:spcPct val="30000"/>
              </a:spcBef>
              <a:defRPr kumimoji="1" sz="1200">
                <a:solidFill>
                  <a:schemeClr val="tx1"/>
                </a:solidFill>
                <a:latin typeface="Arial"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9pPr>
          </a:lstStyle>
          <a:p>
            <a:pPr eaLnBrk="1" hangingPunct="1">
              <a:spcBef>
                <a:spcPct val="0"/>
              </a:spcBef>
            </a:pPr>
            <a:fld id="{0B9F12A8-C223-42E4-9814-75A08E176C9A}" type="slidenum">
              <a:rPr lang="en-US" altLang="ja-JP" smtClean="0"/>
              <a:pPr eaLnBrk="1" hangingPunct="1">
                <a:spcBef>
                  <a:spcPct val="0"/>
                </a:spcBef>
              </a:pPr>
              <a:t>44</a:t>
            </a:fld>
            <a:endParaRPr lang="en-US" altLang="ja-JP"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charset="0"/>
            </a:endParaRPr>
          </a:p>
        </p:txBody>
      </p:sp>
    </p:spTree>
    <p:extLst>
      <p:ext uri="{BB962C8B-B14F-4D97-AF65-F5344CB8AC3E}">
        <p14:creationId xmlns:p14="http://schemas.microsoft.com/office/powerpoint/2010/main" val="9372465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ゴシック" pitchFamily="50" charset="-128"/>
              </a:defRPr>
            </a:lvl1pPr>
            <a:lvl2pPr marL="742950" indent="-285750" eaLnBrk="0" hangingPunct="0">
              <a:spcBef>
                <a:spcPct val="30000"/>
              </a:spcBef>
              <a:defRPr kumimoji="1" sz="1200">
                <a:solidFill>
                  <a:schemeClr val="tx1"/>
                </a:solidFill>
                <a:latin typeface="Arial" charset="0"/>
                <a:ea typeface="ＭＳ Ｐゴシック" pitchFamily="50" charset="-128"/>
              </a:defRPr>
            </a:lvl2pPr>
            <a:lvl3pPr marL="1143000" indent="-228600" eaLnBrk="0" hangingPunct="0">
              <a:spcBef>
                <a:spcPct val="30000"/>
              </a:spcBef>
              <a:defRPr kumimoji="1" sz="1200">
                <a:solidFill>
                  <a:schemeClr val="tx1"/>
                </a:solidFill>
                <a:latin typeface="Arial" charset="0"/>
                <a:ea typeface="ＭＳ Ｐゴシック" pitchFamily="50" charset="-128"/>
              </a:defRPr>
            </a:lvl3pPr>
            <a:lvl4pPr marL="1600200" indent="-228600" eaLnBrk="0" hangingPunct="0">
              <a:spcBef>
                <a:spcPct val="30000"/>
              </a:spcBef>
              <a:defRPr kumimoji="1" sz="1200">
                <a:solidFill>
                  <a:schemeClr val="tx1"/>
                </a:solidFill>
                <a:latin typeface="Arial" charset="0"/>
                <a:ea typeface="ＭＳ Ｐゴシック" pitchFamily="50" charset="-128"/>
              </a:defRPr>
            </a:lvl4pPr>
            <a:lvl5pPr marL="2057400" indent="-228600" eaLnBrk="0" hangingPunct="0">
              <a:spcBef>
                <a:spcPct val="30000"/>
              </a:spcBef>
              <a:defRPr kumimoji="1" sz="1200">
                <a:solidFill>
                  <a:schemeClr val="tx1"/>
                </a:solidFill>
                <a:latin typeface="Arial"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9pPr>
          </a:lstStyle>
          <a:p>
            <a:pPr eaLnBrk="1" hangingPunct="1">
              <a:spcBef>
                <a:spcPct val="0"/>
              </a:spcBef>
            </a:pPr>
            <a:fld id="{F95D9F35-A108-43CD-BDAA-1A1F3986B7D7}" type="slidenum">
              <a:rPr lang="en-US" altLang="ja-JP" smtClean="0"/>
              <a:pPr eaLnBrk="1" hangingPunct="1">
                <a:spcBef>
                  <a:spcPct val="0"/>
                </a:spcBef>
              </a:pPr>
              <a:t>45</a:t>
            </a:fld>
            <a:endParaRPr lang="en-US" altLang="ja-JP"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charset="0"/>
            </a:endParaRPr>
          </a:p>
        </p:txBody>
      </p:sp>
    </p:spTree>
    <p:extLst>
      <p:ext uri="{BB962C8B-B14F-4D97-AF65-F5344CB8AC3E}">
        <p14:creationId xmlns:p14="http://schemas.microsoft.com/office/powerpoint/2010/main" val="38667877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ゴシック" pitchFamily="50" charset="-128"/>
              </a:defRPr>
            </a:lvl1pPr>
            <a:lvl2pPr marL="742950" indent="-285750" eaLnBrk="0" hangingPunct="0">
              <a:spcBef>
                <a:spcPct val="30000"/>
              </a:spcBef>
              <a:defRPr kumimoji="1" sz="1200">
                <a:solidFill>
                  <a:schemeClr val="tx1"/>
                </a:solidFill>
                <a:latin typeface="Arial" charset="0"/>
                <a:ea typeface="ＭＳ Ｐゴシック" pitchFamily="50" charset="-128"/>
              </a:defRPr>
            </a:lvl2pPr>
            <a:lvl3pPr marL="1143000" indent="-228600" eaLnBrk="0" hangingPunct="0">
              <a:spcBef>
                <a:spcPct val="30000"/>
              </a:spcBef>
              <a:defRPr kumimoji="1" sz="1200">
                <a:solidFill>
                  <a:schemeClr val="tx1"/>
                </a:solidFill>
                <a:latin typeface="Arial" charset="0"/>
                <a:ea typeface="ＭＳ Ｐゴシック" pitchFamily="50" charset="-128"/>
              </a:defRPr>
            </a:lvl3pPr>
            <a:lvl4pPr marL="1600200" indent="-228600" eaLnBrk="0" hangingPunct="0">
              <a:spcBef>
                <a:spcPct val="30000"/>
              </a:spcBef>
              <a:defRPr kumimoji="1" sz="1200">
                <a:solidFill>
                  <a:schemeClr val="tx1"/>
                </a:solidFill>
                <a:latin typeface="Arial" charset="0"/>
                <a:ea typeface="ＭＳ Ｐゴシック" pitchFamily="50" charset="-128"/>
              </a:defRPr>
            </a:lvl4pPr>
            <a:lvl5pPr marL="2057400" indent="-228600" eaLnBrk="0" hangingPunct="0">
              <a:spcBef>
                <a:spcPct val="30000"/>
              </a:spcBef>
              <a:defRPr kumimoji="1" sz="1200">
                <a:solidFill>
                  <a:schemeClr val="tx1"/>
                </a:solidFill>
                <a:latin typeface="Arial"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9pPr>
          </a:lstStyle>
          <a:p>
            <a:pPr eaLnBrk="1" hangingPunct="1">
              <a:spcBef>
                <a:spcPct val="0"/>
              </a:spcBef>
            </a:pPr>
            <a:fld id="{3FE4E3B1-4AA2-444D-9CFA-B4B110AE280E}" type="slidenum">
              <a:rPr lang="en-US" altLang="ja-JP" smtClean="0"/>
              <a:pPr eaLnBrk="1" hangingPunct="1">
                <a:spcBef>
                  <a:spcPct val="0"/>
                </a:spcBef>
              </a:pPr>
              <a:t>46</a:t>
            </a:fld>
            <a:endParaRPr lang="en-US" altLang="ja-JP"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charset="0"/>
            </a:endParaRPr>
          </a:p>
        </p:txBody>
      </p:sp>
    </p:spTree>
    <p:extLst>
      <p:ext uri="{BB962C8B-B14F-4D97-AF65-F5344CB8AC3E}">
        <p14:creationId xmlns:p14="http://schemas.microsoft.com/office/powerpoint/2010/main" val="12320828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ゴシック" pitchFamily="50" charset="-128"/>
              </a:defRPr>
            </a:lvl1pPr>
            <a:lvl2pPr marL="742950" indent="-285750" eaLnBrk="0" hangingPunct="0">
              <a:spcBef>
                <a:spcPct val="30000"/>
              </a:spcBef>
              <a:defRPr kumimoji="1" sz="1200">
                <a:solidFill>
                  <a:schemeClr val="tx1"/>
                </a:solidFill>
                <a:latin typeface="Arial" charset="0"/>
                <a:ea typeface="ＭＳ Ｐゴシック" pitchFamily="50" charset="-128"/>
              </a:defRPr>
            </a:lvl2pPr>
            <a:lvl3pPr marL="1143000" indent="-228600" eaLnBrk="0" hangingPunct="0">
              <a:spcBef>
                <a:spcPct val="30000"/>
              </a:spcBef>
              <a:defRPr kumimoji="1" sz="1200">
                <a:solidFill>
                  <a:schemeClr val="tx1"/>
                </a:solidFill>
                <a:latin typeface="Arial" charset="0"/>
                <a:ea typeface="ＭＳ Ｐゴシック" pitchFamily="50" charset="-128"/>
              </a:defRPr>
            </a:lvl3pPr>
            <a:lvl4pPr marL="1600200" indent="-228600" eaLnBrk="0" hangingPunct="0">
              <a:spcBef>
                <a:spcPct val="30000"/>
              </a:spcBef>
              <a:defRPr kumimoji="1" sz="1200">
                <a:solidFill>
                  <a:schemeClr val="tx1"/>
                </a:solidFill>
                <a:latin typeface="Arial" charset="0"/>
                <a:ea typeface="ＭＳ Ｐゴシック" pitchFamily="50" charset="-128"/>
              </a:defRPr>
            </a:lvl4pPr>
            <a:lvl5pPr marL="2057400" indent="-228600" eaLnBrk="0" hangingPunct="0">
              <a:spcBef>
                <a:spcPct val="30000"/>
              </a:spcBef>
              <a:defRPr kumimoji="1" sz="1200">
                <a:solidFill>
                  <a:schemeClr val="tx1"/>
                </a:solidFill>
                <a:latin typeface="Arial"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9pPr>
          </a:lstStyle>
          <a:p>
            <a:pPr eaLnBrk="1" hangingPunct="1">
              <a:spcBef>
                <a:spcPct val="0"/>
              </a:spcBef>
            </a:pPr>
            <a:fld id="{811F6D6B-FD2E-4E6F-AE9D-43887E25F7D6}" type="slidenum">
              <a:rPr lang="en-US" altLang="ja-JP" smtClean="0"/>
              <a:pPr eaLnBrk="1" hangingPunct="1">
                <a:spcBef>
                  <a:spcPct val="0"/>
                </a:spcBef>
              </a:pPr>
              <a:t>47</a:t>
            </a:fld>
            <a:endParaRPr lang="en-US" altLang="ja-JP"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charset="0"/>
            </a:endParaRPr>
          </a:p>
        </p:txBody>
      </p:sp>
    </p:spTree>
    <p:extLst>
      <p:ext uri="{BB962C8B-B14F-4D97-AF65-F5344CB8AC3E}">
        <p14:creationId xmlns:p14="http://schemas.microsoft.com/office/powerpoint/2010/main" val="33548149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ゴシック" pitchFamily="50" charset="-128"/>
              </a:defRPr>
            </a:lvl1pPr>
            <a:lvl2pPr marL="742950" indent="-285750" eaLnBrk="0" hangingPunct="0">
              <a:spcBef>
                <a:spcPct val="30000"/>
              </a:spcBef>
              <a:defRPr kumimoji="1" sz="1200">
                <a:solidFill>
                  <a:schemeClr val="tx1"/>
                </a:solidFill>
                <a:latin typeface="Arial" charset="0"/>
                <a:ea typeface="ＭＳ Ｐゴシック" pitchFamily="50" charset="-128"/>
              </a:defRPr>
            </a:lvl2pPr>
            <a:lvl3pPr marL="1143000" indent="-228600" eaLnBrk="0" hangingPunct="0">
              <a:spcBef>
                <a:spcPct val="30000"/>
              </a:spcBef>
              <a:defRPr kumimoji="1" sz="1200">
                <a:solidFill>
                  <a:schemeClr val="tx1"/>
                </a:solidFill>
                <a:latin typeface="Arial" charset="0"/>
                <a:ea typeface="ＭＳ Ｐゴシック" pitchFamily="50" charset="-128"/>
              </a:defRPr>
            </a:lvl3pPr>
            <a:lvl4pPr marL="1600200" indent="-228600" eaLnBrk="0" hangingPunct="0">
              <a:spcBef>
                <a:spcPct val="30000"/>
              </a:spcBef>
              <a:defRPr kumimoji="1" sz="1200">
                <a:solidFill>
                  <a:schemeClr val="tx1"/>
                </a:solidFill>
                <a:latin typeface="Arial" charset="0"/>
                <a:ea typeface="ＭＳ Ｐゴシック" pitchFamily="50" charset="-128"/>
              </a:defRPr>
            </a:lvl4pPr>
            <a:lvl5pPr marL="2057400" indent="-228600" eaLnBrk="0" hangingPunct="0">
              <a:spcBef>
                <a:spcPct val="30000"/>
              </a:spcBef>
              <a:defRPr kumimoji="1" sz="1200">
                <a:solidFill>
                  <a:schemeClr val="tx1"/>
                </a:solidFill>
                <a:latin typeface="Arial"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9pPr>
          </a:lstStyle>
          <a:p>
            <a:pPr eaLnBrk="1" hangingPunct="1">
              <a:spcBef>
                <a:spcPct val="0"/>
              </a:spcBef>
            </a:pPr>
            <a:fld id="{665C93DB-207E-43AF-950D-C00017A52252}" type="slidenum">
              <a:rPr lang="en-US" altLang="ja-JP" smtClean="0"/>
              <a:pPr eaLnBrk="1" hangingPunct="1">
                <a:spcBef>
                  <a:spcPct val="0"/>
                </a:spcBef>
              </a:pPr>
              <a:t>52</a:t>
            </a:fld>
            <a:endParaRPr lang="en-US" altLang="ja-JP"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charset="0"/>
            </a:endParaRPr>
          </a:p>
        </p:txBody>
      </p:sp>
    </p:spTree>
    <p:extLst>
      <p:ext uri="{BB962C8B-B14F-4D97-AF65-F5344CB8AC3E}">
        <p14:creationId xmlns:p14="http://schemas.microsoft.com/office/powerpoint/2010/main" val="31199176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ゴシック" pitchFamily="50" charset="-128"/>
              </a:defRPr>
            </a:lvl1pPr>
            <a:lvl2pPr marL="742950" indent="-285750" eaLnBrk="0" hangingPunct="0">
              <a:spcBef>
                <a:spcPct val="30000"/>
              </a:spcBef>
              <a:defRPr kumimoji="1" sz="1200">
                <a:solidFill>
                  <a:schemeClr val="tx1"/>
                </a:solidFill>
                <a:latin typeface="Arial" charset="0"/>
                <a:ea typeface="ＭＳ Ｐゴシック" pitchFamily="50" charset="-128"/>
              </a:defRPr>
            </a:lvl2pPr>
            <a:lvl3pPr marL="1143000" indent="-228600" eaLnBrk="0" hangingPunct="0">
              <a:spcBef>
                <a:spcPct val="30000"/>
              </a:spcBef>
              <a:defRPr kumimoji="1" sz="1200">
                <a:solidFill>
                  <a:schemeClr val="tx1"/>
                </a:solidFill>
                <a:latin typeface="Arial" charset="0"/>
                <a:ea typeface="ＭＳ Ｐゴシック" pitchFamily="50" charset="-128"/>
              </a:defRPr>
            </a:lvl3pPr>
            <a:lvl4pPr marL="1600200" indent="-228600" eaLnBrk="0" hangingPunct="0">
              <a:spcBef>
                <a:spcPct val="30000"/>
              </a:spcBef>
              <a:defRPr kumimoji="1" sz="1200">
                <a:solidFill>
                  <a:schemeClr val="tx1"/>
                </a:solidFill>
                <a:latin typeface="Arial" charset="0"/>
                <a:ea typeface="ＭＳ Ｐゴシック" pitchFamily="50" charset="-128"/>
              </a:defRPr>
            </a:lvl4pPr>
            <a:lvl5pPr marL="2057400" indent="-228600" eaLnBrk="0" hangingPunct="0">
              <a:spcBef>
                <a:spcPct val="30000"/>
              </a:spcBef>
              <a:defRPr kumimoji="1" sz="1200">
                <a:solidFill>
                  <a:schemeClr val="tx1"/>
                </a:solidFill>
                <a:latin typeface="Arial"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9pPr>
          </a:lstStyle>
          <a:p>
            <a:pPr eaLnBrk="1" hangingPunct="1">
              <a:spcBef>
                <a:spcPct val="0"/>
              </a:spcBef>
            </a:pPr>
            <a:fld id="{746F48B4-CB59-453B-A957-CE2C212CE4FD}" type="slidenum">
              <a:rPr lang="en-US" altLang="ja-JP" smtClean="0"/>
              <a:pPr eaLnBrk="1" hangingPunct="1">
                <a:spcBef>
                  <a:spcPct val="0"/>
                </a:spcBef>
              </a:pPr>
              <a:t>55</a:t>
            </a:fld>
            <a:endParaRPr lang="en-US" altLang="ja-JP" smtClean="0"/>
          </a:p>
        </p:txBody>
      </p:sp>
      <p:sp>
        <p:nvSpPr>
          <p:cNvPr id="101379" name="Rectangle 2"/>
          <p:cNvSpPr>
            <a:spLocks noGrp="1" noRot="1" noChangeAspect="1" noChangeArrowheads="1" noTextEdit="1"/>
          </p:cNvSpPr>
          <p:nvPr>
            <p:ph type="sldImg"/>
          </p:nvPr>
        </p:nvSpPr>
        <p:spPr>
          <a:solidFill>
            <a:srgbClr val="FFFFFF"/>
          </a:solidFill>
          <a:ln/>
        </p:spPr>
      </p:sp>
      <p:sp>
        <p:nvSpPr>
          <p:cNvPr id="10138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ja-JP" altLang="en-US" smtClean="0">
                <a:latin typeface="Arial" charset="0"/>
              </a:rPr>
              <a:t>次にサンマの生物エネルギーモデルについて話します。この式はサンマの体重の増減を表した式で、食べた量から各々のエネルギー量をひいた値で体重が増減するようになっています。</a:t>
            </a:r>
          </a:p>
          <a:p>
            <a:pPr eaLnBrk="1" hangingPunct="1"/>
            <a:r>
              <a:rPr lang="ja-JP" altLang="en-US" smtClean="0">
                <a:latin typeface="Arial" charset="0"/>
              </a:rPr>
              <a:t>そしてサンマの孵化日をそれぞれ秋生まれが</a:t>
            </a:r>
            <a:r>
              <a:rPr lang="en-US" altLang="ja-JP" smtClean="0">
                <a:latin typeface="Arial" charset="0"/>
              </a:rPr>
              <a:t>10</a:t>
            </a:r>
            <a:r>
              <a:rPr lang="ja-JP" altLang="en-US" smtClean="0">
                <a:latin typeface="Arial" charset="0"/>
              </a:rPr>
              <a:t>月</a:t>
            </a:r>
            <a:r>
              <a:rPr lang="en-US" altLang="ja-JP" smtClean="0">
                <a:latin typeface="Arial" charset="0"/>
              </a:rPr>
              <a:t>15</a:t>
            </a:r>
            <a:r>
              <a:rPr lang="ja-JP" altLang="en-US" smtClean="0">
                <a:latin typeface="Arial" charset="0"/>
              </a:rPr>
              <a:t>日、冬生まれが</a:t>
            </a:r>
            <a:r>
              <a:rPr lang="en-US" altLang="ja-JP" smtClean="0">
                <a:latin typeface="Arial" charset="0"/>
              </a:rPr>
              <a:t>1</a:t>
            </a:r>
            <a:r>
              <a:rPr lang="ja-JP" altLang="en-US" smtClean="0">
                <a:latin typeface="Arial" charset="0"/>
              </a:rPr>
              <a:t>月</a:t>
            </a:r>
            <a:r>
              <a:rPr lang="en-US" altLang="ja-JP" smtClean="0">
                <a:latin typeface="Arial" charset="0"/>
              </a:rPr>
              <a:t>15</a:t>
            </a:r>
            <a:r>
              <a:rPr lang="ja-JP" altLang="en-US" smtClean="0">
                <a:latin typeface="Arial" charset="0"/>
              </a:rPr>
              <a:t>日、春生まれが</a:t>
            </a:r>
            <a:r>
              <a:rPr lang="en-US" altLang="ja-JP" smtClean="0">
                <a:latin typeface="Arial" charset="0"/>
              </a:rPr>
              <a:t>4</a:t>
            </a:r>
            <a:r>
              <a:rPr lang="ja-JP" altLang="en-US" smtClean="0">
                <a:latin typeface="Arial" charset="0"/>
              </a:rPr>
              <a:t>月</a:t>
            </a:r>
            <a:r>
              <a:rPr lang="en-US" altLang="ja-JP" smtClean="0">
                <a:latin typeface="Arial" charset="0"/>
              </a:rPr>
              <a:t>15</a:t>
            </a:r>
            <a:r>
              <a:rPr lang="ja-JP" altLang="en-US" smtClean="0">
                <a:latin typeface="Arial" charset="0"/>
              </a:rPr>
              <a:t>日と設定しました。サンマの寿命は</a:t>
            </a:r>
            <a:r>
              <a:rPr lang="en-US" altLang="ja-JP" smtClean="0">
                <a:latin typeface="Arial" charset="0"/>
              </a:rPr>
              <a:t>2</a:t>
            </a:r>
            <a:r>
              <a:rPr lang="ja-JP" altLang="en-US" smtClean="0">
                <a:latin typeface="Arial" charset="0"/>
              </a:rPr>
              <a:t>年</a:t>
            </a:r>
            <a:r>
              <a:rPr lang="en-US" altLang="ja-JP" smtClean="0">
                <a:latin typeface="Arial" charset="0"/>
              </a:rPr>
              <a:t>1</a:t>
            </a:r>
            <a:r>
              <a:rPr lang="ja-JP" altLang="en-US" smtClean="0">
                <a:latin typeface="Arial" charset="0"/>
              </a:rPr>
              <a:t>ヶ月としました。</a:t>
            </a:r>
          </a:p>
        </p:txBody>
      </p:sp>
    </p:spTree>
    <p:extLst>
      <p:ext uri="{BB962C8B-B14F-4D97-AF65-F5344CB8AC3E}">
        <p14:creationId xmlns:p14="http://schemas.microsoft.com/office/powerpoint/2010/main" val="12671820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ゴシック" pitchFamily="50" charset="-128"/>
              </a:defRPr>
            </a:lvl1pPr>
            <a:lvl2pPr marL="742950" indent="-285750" eaLnBrk="0" hangingPunct="0">
              <a:spcBef>
                <a:spcPct val="30000"/>
              </a:spcBef>
              <a:defRPr kumimoji="1" sz="1200">
                <a:solidFill>
                  <a:schemeClr val="tx1"/>
                </a:solidFill>
                <a:latin typeface="Arial" charset="0"/>
                <a:ea typeface="ＭＳ Ｐゴシック" pitchFamily="50" charset="-128"/>
              </a:defRPr>
            </a:lvl2pPr>
            <a:lvl3pPr marL="1143000" indent="-228600" eaLnBrk="0" hangingPunct="0">
              <a:spcBef>
                <a:spcPct val="30000"/>
              </a:spcBef>
              <a:defRPr kumimoji="1" sz="1200">
                <a:solidFill>
                  <a:schemeClr val="tx1"/>
                </a:solidFill>
                <a:latin typeface="Arial" charset="0"/>
                <a:ea typeface="ＭＳ Ｐゴシック" pitchFamily="50" charset="-128"/>
              </a:defRPr>
            </a:lvl3pPr>
            <a:lvl4pPr marL="1600200" indent="-228600" eaLnBrk="0" hangingPunct="0">
              <a:spcBef>
                <a:spcPct val="30000"/>
              </a:spcBef>
              <a:defRPr kumimoji="1" sz="1200">
                <a:solidFill>
                  <a:schemeClr val="tx1"/>
                </a:solidFill>
                <a:latin typeface="Arial" charset="0"/>
                <a:ea typeface="ＭＳ Ｐゴシック" pitchFamily="50" charset="-128"/>
              </a:defRPr>
            </a:lvl4pPr>
            <a:lvl5pPr marL="2057400" indent="-228600" eaLnBrk="0" hangingPunct="0">
              <a:spcBef>
                <a:spcPct val="30000"/>
              </a:spcBef>
              <a:defRPr kumimoji="1" sz="1200">
                <a:solidFill>
                  <a:schemeClr val="tx1"/>
                </a:solidFill>
                <a:latin typeface="Arial"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9pPr>
          </a:lstStyle>
          <a:p>
            <a:pPr eaLnBrk="1" hangingPunct="1">
              <a:spcBef>
                <a:spcPct val="0"/>
              </a:spcBef>
            </a:pPr>
            <a:fld id="{B1B101E3-E315-495E-84A7-2F24378F0402}" type="slidenum">
              <a:rPr lang="en-US" altLang="ja-JP" smtClean="0"/>
              <a:pPr eaLnBrk="1" hangingPunct="1">
                <a:spcBef>
                  <a:spcPct val="0"/>
                </a:spcBef>
              </a:pPr>
              <a:t>57</a:t>
            </a:fld>
            <a:endParaRPr lang="en-US" altLang="ja-JP" smtClean="0"/>
          </a:p>
        </p:txBody>
      </p:sp>
      <p:sp>
        <p:nvSpPr>
          <p:cNvPr id="102403" name="Rectangle 2"/>
          <p:cNvSpPr>
            <a:spLocks noGrp="1" noRot="1" noChangeAspect="1" noChangeArrowheads="1" noTextEdit="1"/>
          </p:cNvSpPr>
          <p:nvPr>
            <p:ph type="sldImg"/>
          </p:nvPr>
        </p:nvSpPr>
        <p:spPr>
          <a:solidFill>
            <a:srgbClr val="FFFFFF"/>
          </a:solidFill>
          <a:ln/>
        </p:spPr>
      </p:sp>
      <p:sp>
        <p:nvSpPr>
          <p:cNvPr id="10240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ja-JP" smtClean="0">
                <a:latin typeface="Arial" charset="0"/>
              </a:rPr>
              <a:t>This is one of result.</a:t>
            </a:r>
          </a:p>
          <a:p>
            <a:pPr eaLnBrk="1" hangingPunct="1"/>
            <a:r>
              <a:rPr lang="en-US" altLang="ja-JP" smtClean="0">
                <a:latin typeface="Arial" charset="0"/>
              </a:rPr>
              <a:t>This figure is averaged wet weight from 1946 to 1999. This growth is a little bit too high. So I fixed this part just before but I could`t prepare it for this presentation.</a:t>
            </a:r>
          </a:p>
          <a:p>
            <a:pPr eaLnBrk="1" hangingPunct="1"/>
            <a:r>
              <a:rPr lang="en-US" altLang="ja-JP" smtClean="0">
                <a:latin typeface="Arial" charset="0"/>
              </a:rPr>
              <a:t>This figure is migration root. Start date is January 15</a:t>
            </a:r>
            <a:r>
              <a:rPr lang="en-US" altLang="ja-JP" baseline="30000" smtClean="0">
                <a:latin typeface="Arial" charset="0"/>
              </a:rPr>
              <a:t>th</a:t>
            </a:r>
            <a:r>
              <a:rPr lang="en-US" altLang="ja-JP" smtClean="0">
                <a:latin typeface="Arial" charset="0"/>
              </a:rPr>
              <a:t> . It seems to be proper root. </a:t>
            </a:r>
          </a:p>
        </p:txBody>
      </p:sp>
    </p:spTree>
    <p:extLst>
      <p:ext uri="{BB962C8B-B14F-4D97-AF65-F5344CB8AC3E}">
        <p14:creationId xmlns:p14="http://schemas.microsoft.com/office/powerpoint/2010/main" val="29197217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ゴシック" pitchFamily="50" charset="-128"/>
              </a:defRPr>
            </a:lvl1pPr>
            <a:lvl2pPr marL="742950" indent="-285750" eaLnBrk="0" hangingPunct="0">
              <a:spcBef>
                <a:spcPct val="30000"/>
              </a:spcBef>
              <a:defRPr kumimoji="1" sz="1200">
                <a:solidFill>
                  <a:schemeClr val="tx1"/>
                </a:solidFill>
                <a:latin typeface="Arial" charset="0"/>
                <a:ea typeface="ＭＳ Ｐゴシック" pitchFamily="50" charset="-128"/>
              </a:defRPr>
            </a:lvl2pPr>
            <a:lvl3pPr marL="1143000" indent="-228600" eaLnBrk="0" hangingPunct="0">
              <a:spcBef>
                <a:spcPct val="30000"/>
              </a:spcBef>
              <a:defRPr kumimoji="1" sz="1200">
                <a:solidFill>
                  <a:schemeClr val="tx1"/>
                </a:solidFill>
                <a:latin typeface="Arial" charset="0"/>
                <a:ea typeface="ＭＳ Ｐゴシック" pitchFamily="50" charset="-128"/>
              </a:defRPr>
            </a:lvl3pPr>
            <a:lvl4pPr marL="1600200" indent="-228600" eaLnBrk="0" hangingPunct="0">
              <a:spcBef>
                <a:spcPct val="30000"/>
              </a:spcBef>
              <a:defRPr kumimoji="1" sz="1200">
                <a:solidFill>
                  <a:schemeClr val="tx1"/>
                </a:solidFill>
                <a:latin typeface="Arial" charset="0"/>
                <a:ea typeface="ＭＳ Ｐゴシック" pitchFamily="50" charset="-128"/>
              </a:defRPr>
            </a:lvl4pPr>
            <a:lvl5pPr marL="2057400" indent="-228600" eaLnBrk="0" hangingPunct="0">
              <a:spcBef>
                <a:spcPct val="30000"/>
              </a:spcBef>
              <a:defRPr kumimoji="1" sz="1200">
                <a:solidFill>
                  <a:schemeClr val="tx1"/>
                </a:solidFill>
                <a:latin typeface="Arial"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9pPr>
          </a:lstStyle>
          <a:p>
            <a:pPr eaLnBrk="1" hangingPunct="1">
              <a:spcBef>
                <a:spcPct val="0"/>
              </a:spcBef>
            </a:pPr>
            <a:fld id="{C1E11FB4-0168-4E29-8816-4D667401B9EC}" type="slidenum">
              <a:rPr lang="en-US" altLang="ja-JP" smtClean="0"/>
              <a:pPr eaLnBrk="1" hangingPunct="1">
                <a:spcBef>
                  <a:spcPct val="0"/>
                </a:spcBef>
              </a:pPr>
              <a:t>58</a:t>
            </a:fld>
            <a:endParaRPr lang="en-US" altLang="ja-JP" smtClean="0"/>
          </a:p>
        </p:txBody>
      </p:sp>
      <p:sp>
        <p:nvSpPr>
          <p:cNvPr id="103427" name="Rectangle 2"/>
          <p:cNvSpPr>
            <a:spLocks noGrp="1" noRot="1" noChangeAspect="1" noChangeArrowheads="1" noTextEdit="1"/>
          </p:cNvSpPr>
          <p:nvPr>
            <p:ph type="sldImg"/>
          </p:nvPr>
        </p:nvSpPr>
        <p:spPr>
          <a:solidFill>
            <a:srgbClr val="FFFFFF"/>
          </a:solidFill>
          <a:ln/>
        </p:spPr>
      </p:sp>
      <p:sp>
        <p:nvSpPr>
          <p:cNvPr id="10342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ja-JP" smtClean="0">
                <a:latin typeface="Arial" charset="0"/>
              </a:rPr>
              <a:t>This figure shows from 1946 to 99 weight anomaly.</a:t>
            </a:r>
          </a:p>
          <a:p>
            <a:pPr eaLnBrk="1" hangingPunct="1"/>
            <a:r>
              <a:rPr lang="en-US" altLang="ja-JP" smtClean="0">
                <a:latin typeface="Arial" charset="0"/>
              </a:rPr>
              <a:t>And this red term is El Nino term and blue term is La Nina term.</a:t>
            </a:r>
          </a:p>
          <a:p>
            <a:pPr eaLnBrk="1" hangingPunct="1"/>
            <a:r>
              <a:rPr lang="en-US" altLang="ja-JP" smtClean="0">
                <a:latin typeface="Arial" charset="0"/>
              </a:rPr>
              <a:t>This also seems to show higer growth rate in El Nino term and lower growth rate in La Nina.</a:t>
            </a:r>
          </a:p>
        </p:txBody>
      </p:sp>
    </p:spTree>
    <p:extLst>
      <p:ext uri="{BB962C8B-B14F-4D97-AF65-F5344CB8AC3E}">
        <p14:creationId xmlns:p14="http://schemas.microsoft.com/office/powerpoint/2010/main" val="6548408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52227" name="Rectangle 3"/>
          <p:cNvSpPr>
            <a:spLocks noGrp="1" noChangeArrowheads="1"/>
          </p:cNvSpPr>
          <p:nvPr>
            <p:ph type="body" idx="1"/>
          </p:nvPr>
        </p:nvSpPr>
        <p:spPr>
          <a:xfrm>
            <a:off x="685800" y="4343695"/>
            <a:ext cx="5486400" cy="4113916"/>
          </a:xfrm>
          <a:solidFill>
            <a:srgbClr val="FFFFFF"/>
          </a:solidFill>
          <a:ln>
            <a:solidFill>
              <a:srgbClr val="000000"/>
            </a:solidFill>
          </a:ln>
        </p:spPr>
        <p:txBody>
          <a:bodyPr/>
          <a:lstStyle/>
          <a:p>
            <a:pPr eaLnBrk="1" hangingPunct="1"/>
            <a:r>
              <a:rPr lang="en-US" altLang="ja-JP" smtClean="0">
                <a:ea typeface="ＭＳ Ｐゴシック" pitchFamily="50" charset="-128"/>
              </a:rPr>
              <a:t>We assumed Japanese chum salmon migration route depending on Urawa (2001). </a:t>
            </a:r>
          </a:p>
          <a:p>
            <a:pPr eaLnBrk="1" hangingPunct="1"/>
            <a:r>
              <a:rPr lang="en-US" altLang="ja-JP" smtClean="0">
                <a:ea typeface="ＭＳ Ｐゴシック" pitchFamily="50" charset="-128"/>
              </a:rPr>
              <a:t>According to Urawa (2001), chum salmon migrated from natal river to North Pacific by way of the Sea of Okhotsk (dashed area). And after leaving from west North Pacific in early summer, they go northward to the Bering Sea for feeding. In late autumn, they move southward to the eastern North Pacific for overwintering.  And following summer, they go back to the Bering Sea again. They repeat this seasonal migration between the Bering Sea and east North Pacific, and when they matured enough to breed , they leave the Bering Sea to their natal rivers. </a:t>
            </a:r>
          </a:p>
          <a:p>
            <a:pPr eaLnBrk="1" hangingPunct="1"/>
            <a:r>
              <a:rPr lang="en-US" altLang="ja-JP" smtClean="0">
                <a:ea typeface="ＭＳ Ｐゴシック" pitchFamily="50" charset="-128"/>
              </a:rPr>
              <a:t>But we didn’t have enough data set for the Sea of Okhotsk, so, we started to simulate from west North Pacific and divided the life history into 8 stages. 1 stage for the western North Pacific, four for the Bering Sea and 3 for the eastern North Pacific, like this. </a:t>
            </a:r>
          </a:p>
        </p:txBody>
      </p:sp>
    </p:spTree>
    <p:extLst>
      <p:ext uri="{BB962C8B-B14F-4D97-AF65-F5344CB8AC3E}">
        <p14:creationId xmlns:p14="http://schemas.microsoft.com/office/powerpoint/2010/main" val="926855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ゴシック" pitchFamily="50" charset="-128"/>
              </a:defRPr>
            </a:lvl1pPr>
            <a:lvl2pPr marL="742950" indent="-285750" eaLnBrk="0" hangingPunct="0">
              <a:spcBef>
                <a:spcPct val="30000"/>
              </a:spcBef>
              <a:defRPr kumimoji="1" sz="1200">
                <a:solidFill>
                  <a:schemeClr val="tx1"/>
                </a:solidFill>
                <a:latin typeface="Arial" charset="0"/>
                <a:ea typeface="ＭＳ Ｐゴシック" pitchFamily="50" charset="-128"/>
              </a:defRPr>
            </a:lvl2pPr>
            <a:lvl3pPr marL="1143000" indent="-228600" eaLnBrk="0" hangingPunct="0">
              <a:spcBef>
                <a:spcPct val="30000"/>
              </a:spcBef>
              <a:defRPr kumimoji="1" sz="1200">
                <a:solidFill>
                  <a:schemeClr val="tx1"/>
                </a:solidFill>
                <a:latin typeface="Arial" charset="0"/>
                <a:ea typeface="ＭＳ Ｐゴシック" pitchFamily="50" charset="-128"/>
              </a:defRPr>
            </a:lvl3pPr>
            <a:lvl4pPr marL="1600200" indent="-228600" eaLnBrk="0" hangingPunct="0">
              <a:spcBef>
                <a:spcPct val="30000"/>
              </a:spcBef>
              <a:defRPr kumimoji="1" sz="1200">
                <a:solidFill>
                  <a:schemeClr val="tx1"/>
                </a:solidFill>
                <a:latin typeface="Arial" charset="0"/>
                <a:ea typeface="ＭＳ Ｐゴシック" pitchFamily="50" charset="-128"/>
              </a:defRPr>
            </a:lvl4pPr>
            <a:lvl5pPr marL="2057400" indent="-228600" eaLnBrk="0" hangingPunct="0">
              <a:spcBef>
                <a:spcPct val="30000"/>
              </a:spcBef>
              <a:defRPr kumimoji="1" sz="1200">
                <a:solidFill>
                  <a:schemeClr val="tx1"/>
                </a:solidFill>
                <a:latin typeface="Arial"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9pPr>
          </a:lstStyle>
          <a:p>
            <a:pPr eaLnBrk="1" hangingPunct="1">
              <a:spcBef>
                <a:spcPct val="0"/>
              </a:spcBef>
            </a:pPr>
            <a:fld id="{85F60F21-878C-447A-BE09-A80DBEBCC278}" type="slidenum">
              <a:rPr lang="en-US" altLang="ja-JP" smtClean="0"/>
              <a:pPr eaLnBrk="1" hangingPunct="1">
                <a:spcBef>
                  <a:spcPct val="0"/>
                </a:spcBef>
              </a:pPr>
              <a:t>9</a:t>
            </a:fld>
            <a:endParaRPr lang="en-US" altLang="ja-JP"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charset="0"/>
            </a:endParaRPr>
          </a:p>
        </p:txBody>
      </p:sp>
    </p:spTree>
    <p:extLst>
      <p:ext uri="{BB962C8B-B14F-4D97-AF65-F5344CB8AC3E}">
        <p14:creationId xmlns:p14="http://schemas.microsoft.com/office/powerpoint/2010/main" val="17953531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53251" name="Rectangle 3"/>
          <p:cNvSpPr>
            <a:spLocks noGrp="1" noChangeArrowheads="1"/>
          </p:cNvSpPr>
          <p:nvPr>
            <p:ph type="body" idx="1"/>
          </p:nvPr>
        </p:nvSpPr>
        <p:spPr>
          <a:xfrm>
            <a:off x="685800" y="4343695"/>
            <a:ext cx="5486400" cy="4113916"/>
          </a:xfrm>
          <a:solidFill>
            <a:srgbClr val="FFFFFF"/>
          </a:solidFill>
          <a:ln>
            <a:solidFill>
              <a:srgbClr val="000000"/>
            </a:solidFill>
          </a:ln>
        </p:spPr>
        <p:txBody>
          <a:bodyPr/>
          <a:lstStyle/>
          <a:p>
            <a:pPr eaLnBrk="1" hangingPunct="1"/>
            <a:r>
              <a:rPr lang="en-US" altLang="ja-JP" smtClean="0">
                <a:ea typeface="ＭＳ Ｐゴシック" pitchFamily="50" charset="-128"/>
              </a:rPr>
              <a:t>This figure shows time dependent feature of salmon body size in the Bering Sea in summer from 1971 to 1999. Figure a is observed one and figure b is simulated one.</a:t>
            </a:r>
          </a:p>
          <a:p>
            <a:pPr eaLnBrk="1" hangingPunct="1"/>
            <a:endParaRPr lang="en-US" altLang="ja-JP" smtClean="0">
              <a:ea typeface="ＭＳ Ｐゴシック" pitchFamily="50" charset="-128"/>
            </a:endParaRPr>
          </a:p>
          <a:p>
            <a:pPr eaLnBrk="1" hangingPunct="1"/>
            <a:r>
              <a:rPr lang="en-US" altLang="ja-JP" smtClean="0">
                <a:ea typeface="ＭＳ Ｐゴシック" pitchFamily="50" charset="-128"/>
              </a:rPr>
              <a:t>For ocean age 2 fish and ocean age 4 fish, simulated body size was significantly associated with observed one.</a:t>
            </a:r>
          </a:p>
          <a:p>
            <a:pPr eaLnBrk="1" hangingPunct="1"/>
            <a:r>
              <a:rPr lang="en-US" altLang="ja-JP" smtClean="0">
                <a:ea typeface="ＭＳ Ｐゴシック" pitchFamily="50" charset="-128"/>
              </a:rPr>
              <a:t>In ocean age 1, both result don’t show a decreasing tendency. And in ocean age 2,3 and 4, both result show a decreasing tendency.</a:t>
            </a:r>
          </a:p>
          <a:p>
            <a:pPr eaLnBrk="1" hangingPunct="1"/>
            <a:r>
              <a:rPr lang="en-US" altLang="ja-JP" smtClean="0">
                <a:ea typeface="ＭＳ Ｐゴシック" pitchFamily="50" charset="-128"/>
              </a:rPr>
              <a:t>Our model reproduce the trend of observation in 1970-2000 well.  </a:t>
            </a:r>
          </a:p>
          <a:p>
            <a:pPr eaLnBrk="1" hangingPunct="1"/>
            <a:r>
              <a:rPr lang="en-US" altLang="ja-JP" smtClean="0">
                <a:ea typeface="ＭＳ Ｐゴシック" pitchFamily="50" charset="-128"/>
              </a:rPr>
              <a:t> </a:t>
            </a:r>
          </a:p>
        </p:txBody>
      </p:sp>
    </p:spTree>
    <p:extLst>
      <p:ext uri="{BB962C8B-B14F-4D97-AF65-F5344CB8AC3E}">
        <p14:creationId xmlns:p14="http://schemas.microsoft.com/office/powerpoint/2010/main" val="8117129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原子力発電所　</a:t>
            </a:r>
            <a:r>
              <a:rPr kumimoji="1" lang="en-US" altLang="ja-JP" dirty="0" smtClean="0"/>
              <a:t>37.25N</a:t>
            </a:r>
            <a:r>
              <a:rPr kumimoji="1" lang="ja-JP" altLang="en-US" dirty="0" smtClean="0"/>
              <a:t>　</a:t>
            </a:r>
            <a:r>
              <a:rPr kumimoji="1" lang="en-US" altLang="ja-JP" dirty="0" smtClean="0"/>
              <a:t>141.02E</a:t>
            </a:r>
            <a:r>
              <a:rPr kumimoji="1" lang="ja-JP" altLang="en-US" dirty="0" smtClean="0"/>
              <a:t>　</a:t>
            </a:r>
            <a:endParaRPr kumimoji="1" lang="ja-JP" altLang="en-US" dirty="0"/>
          </a:p>
        </p:txBody>
      </p:sp>
      <p:sp>
        <p:nvSpPr>
          <p:cNvPr id="4" name="スライド番号プレースホルダ 3"/>
          <p:cNvSpPr>
            <a:spLocks noGrp="1"/>
          </p:cNvSpPr>
          <p:nvPr>
            <p:ph type="sldNum" sz="quarter" idx="10"/>
          </p:nvPr>
        </p:nvSpPr>
        <p:spPr/>
        <p:txBody>
          <a:bodyPr/>
          <a:lstStyle/>
          <a:p>
            <a:fld id="{0D46378C-E937-4129-8373-AA41E72DE8DD}" type="slidenum">
              <a:rPr kumimoji="1" lang="ja-JP" altLang="en-US" smtClean="0"/>
              <a:pPr/>
              <a:t>61</a:t>
            </a:fld>
            <a:endParaRPr kumimoji="1" lang="ja-JP" altLang="en-US"/>
          </a:p>
        </p:txBody>
      </p:sp>
    </p:spTree>
    <p:extLst>
      <p:ext uri="{BB962C8B-B14F-4D97-AF65-F5344CB8AC3E}">
        <p14:creationId xmlns:p14="http://schemas.microsoft.com/office/powerpoint/2010/main" val="29714738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層厚：</a:t>
            </a:r>
            <a:r>
              <a:rPr kumimoji="1" lang="en-US" altLang="ja-JP" smtClean="0"/>
              <a:t>10m</a:t>
            </a:r>
          </a:p>
          <a:p>
            <a:endParaRPr kumimoji="1" lang="ja-JP" altLang="en-US" dirty="0"/>
          </a:p>
        </p:txBody>
      </p:sp>
      <p:sp>
        <p:nvSpPr>
          <p:cNvPr id="4" name="スライド番号プレースホルダ 3"/>
          <p:cNvSpPr>
            <a:spLocks noGrp="1"/>
          </p:cNvSpPr>
          <p:nvPr>
            <p:ph type="sldNum" sz="quarter" idx="10"/>
          </p:nvPr>
        </p:nvSpPr>
        <p:spPr/>
        <p:txBody>
          <a:bodyPr/>
          <a:lstStyle/>
          <a:p>
            <a:fld id="{0D46378C-E937-4129-8373-AA41E72DE8DD}" type="slidenum">
              <a:rPr kumimoji="1" lang="ja-JP" altLang="en-US" smtClean="0"/>
              <a:pPr/>
              <a:t>62</a:t>
            </a:fld>
            <a:endParaRPr kumimoji="1" lang="ja-JP" altLang="en-US"/>
          </a:p>
        </p:txBody>
      </p:sp>
    </p:spTree>
    <p:extLst>
      <p:ext uri="{BB962C8B-B14F-4D97-AF65-F5344CB8AC3E}">
        <p14:creationId xmlns:p14="http://schemas.microsoft.com/office/powerpoint/2010/main" val="7286608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b="1" dirty="0" smtClean="0">
                <a:solidFill>
                  <a:srgbClr val="FF0000"/>
                </a:solidFill>
                <a:latin typeface="Arial" pitchFamily="34" charset="0"/>
                <a:cs typeface="Arial" pitchFamily="34" charset="0"/>
              </a:rPr>
              <a:t>初期位置  </a:t>
            </a:r>
            <a:r>
              <a:rPr lang="en-US" altLang="ja-JP" b="1" dirty="0" smtClean="0">
                <a:solidFill>
                  <a:srgbClr val="FF0000"/>
                </a:solidFill>
                <a:latin typeface="Arial" pitchFamily="34" charset="0"/>
                <a:cs typeface="Arial" pitchFamily="34" charset="0"/>
              </a:rPr>
              <a:t>138E,  33N</a:t>
            </a:r>
          </a:p>
          <a:p>
            <a:r>
              <a:rPr lang="ja-JP" altLang="en-US" b="1" dirty="0" smtClean="0">
                <a:solidFill>
                  <a:srgbClr val="FF0000"/>
                </a:solidFill>
                <a:latin typeface="Arial" pitchFamily="34" charset="0"/>
                <a:cs typeface="Arial" pitchFamily="34" charset="0"/>
              </a:rPr>
              <a:t>最終位置  </a:t>
            </a:r>
            <a:r>
              <a:rPr lang="en-US" altLang="ja-JP" b="1" dirty="0" smtClean="0">
                <a:solidFill>
                  <a:srgbClr val="FF0000"/>
                </a:solidFill>
                <a:latin typeface="Arial" pitchFamily="34" charset="0"/>
                <a:cs typeface="Arial" pitchFamily="34" charset="0"/>
              </a:rPr>
              <a:t>166.33E, 38.25N</a:t>
            </a:r>
            <a:endParaRPr kumimoji="1" lang="en-US" altLang="ja-JP" b="1" dirty="0" smtClean="0">
              <a:solidFill>
                <a:srgbClr val="FF0000"/>
              </a:solidFill>
              <a:latin typeface="Arial" pitchFamily="34" charset="0"/>
              <a:cs typeface="Arial" pitchFamily="34" charset="0"/>
            </a:endParaRPr>
          </a:p>
          <a:p>
            <a:endParaRPr kumimoji="1" lang="ja-JP" altLang="en-US" dirty="0"/>
          </a:p>
        </p:txBody>
      </p:sp>
      <p:sp>
        <p:nvSpPr>
          <p:cNvPr id="4" name="スライド番号プレースホルダ 3"/>
          <p:cNvSpPr>
            <a:spLocks noGrp="1"/>
          </p:cNvSpPr>
          <p:nvPr>
            <p:ph type="sldNum" sz="quarter" idx="10"/>
          </p:nvPr>
        </p:nvSpPr>
        <p:spPr/>
        <p:txBody>
          <a:bodyPr/>
          <a:lstStyle/>
          <a:p>
            <a:fld id="{0D46378C-E937-4129-8373-AA41E72DE8DD}" type="slidenum">
              <a:rPr kumimoji="1" lang="ja-JP" altLang="en-US" smtClean="0"/>
              <a:pPr/>
              <a:t>63</a:t>
            </a:fld>
            <a:endParaRPr kumimoji="1" lang="ja-JP" altLang="en-US"/>
          </a:p>
        </p:txBody>
      </p:sp>
    </p:spTree>
    <p:extLst>
      <p:ext uri="{BB962C8B-B14F-4D97-AF65-F5344CB8AC3E}">
        <p14:creationId xmlns:p14="http://schemas.microsoft.com/office/powerpoint/2010/main" val="7611045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0D46378C-E937-4129-8373-AA41E72DE8DD}" type="slidenum">
              <a:rPr kumimoji="1" lang="ja-JP" altLang="en-US" smtClean="0"/>
              <a:pPr/>
              <a:t>64</a:t>
            </a:fld>
            <a:endParaRPr kumimoji="1" lang="ja-JP" altLang="en-US"/>
          </a:p>
        </p:txBody>
      </p:sp>
    </p:spTree>
    <p:extLst>
      <p:ext uri="{BB962C8B-B14F-4D97-AF65-F5344CB8AC3E}">
        <p14:creationId xmlns:p14="http://schemas.microsoft.com/office/powerpoint/2010/main" val="19975868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D46378C-E937-4129-8373-AA41E72DE8DD}" type="slidenum">
              <a:rPr kumimoji="1" lang="ja-JP" altLang="en-US" smtClean="0"/>
              <a:pPr/>
              <a:t>65</a:t>
            </a:fld>
            <a:endParaRPr kumimoji="1" lang="ja-JP" altLang="en-US"/>
          </a:p>
        </p:txBody>
      </p:sp>
    </p:spTree>
    <p:extLst>
      <p:ext uri="{BB962C8B-B14F-4D97-AF65-F5344CB8AC3E}">
        <p14:creationId xmlns:p14="http://schemas.microsoft.com/office/powerpoint/2010/main" val="15627990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いきなり下がっているのは位置が大きくずれたからだろう。</a:t>
            </a:r>
            <a:endParaRPr kumimoji="1" lang="ja-JP" altLang="en-US" dirty="0"/>
          </a:p>
        </p:txBody>
      </p:sp>
      <p:sp>
        <p:nvSpPr>
          <p:cNvPr id="4" name="スライド番号プレースホルダ 3"/>
          <p:cNvSpPr>
            <a:spLocks noGrp="1"/>
          </p:cNvSpPr>
          <p:nvPr>
            <p:ph type="sldNum" sz="quarter" idx="10"/>
          </p:nvPr>
        </p:nvSpPr>
        <p:spPr/>
        <p:txBody>
          <a:bodyPr/>
          <a:lstStyle/>
          <a:p>
            <a:fld id="{0D46378C-E937-4129-8373-AA41E72DE8DD}" type="slidenum">
              <a:rPr kumimoji="1" lang="ja-JP" altLang="en-US" smtClean="0"/>
              <a:pPr/>
              <a:t>66</a:t>
            </a:fld>
            <a:endParaRPr kumimoji="1" lang="ja-JP" altLang="en-US"/>
          </a:p>
        </p:txBody>
      </p:sp>
    </p:spTree>
    <p:extLst>
      <p:ext uri="{BB962C8B-B14F-4D97-AF65-F5344CB8AC3E}">
        <p14:creationId xmlns:p14="http://schemas.microsoft.com/office/powerpoint/2010/main" val="27710689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271A6B-C6F1-44D7-B781-9C022F37670C}" type="slidenum">
              <a:rPr lang="ja-JP" altLang="en-US"/>
              <a:pPr/>
              <a:t>78</a:t>
            </a:fld>
            <a:endParaRPr lang="en-US" altLang="ja-JP"/>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endParaRPr lang="ja-JP" altLang="en-US"/>
          </a:p>
        </p:txBody>
      </p:sp>
    </p:spTree>
    <p:extLst>
      <p:ext uri="{BB962C8B-B14F-4D97-AF65-F5344CB8AC3E}">
        <p14:creationId xmlns:p14="http://schemas.microsoft.com/office/powerpoint/2010/main" val="23809389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C0548F-9A5E-4600-AED0-1D742D9C049E}" type="slidenum">
              <a:rPr lang="ja-JP" altLang="en-US"/>
              <a:pPr/>
              <a:t>79</a:t>
            </a:fld>
            <a:endParaRPr lang="en-US" altLang="ja-JP"/>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endParaRPr lang="ja-JP" altLang="en-US"/>
          </a:p>
        </p:txBody>
      </p:sp>
    </p:spTree>
    <p:extLst>
      <p:ext uri="{BB962C8B-B14F-4D97-AF65-F5344CB8AC3E}">
        <p14:creationId xmlns:p14="http://schemas.microsoft.com/office/powerpoint/2010/main" val="39761153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DA2A52-A114-4EBE-8E96-314AF8245672}" type="slidenum">
              <a:rPr lang="ja-JP" altLang="en-US"/>
              <a:pPr/>
              <a:t>80</a:t>
            </a:fld>
            <a:endParaRPr lang="en-US" altLang="ja-JP"/>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altLang="ja-JP"/>
          </a:p>
        </p:txBody>
      </p:sp>
    </p:spTree>
    <p:extLst>
      <p:ext uri="{BB962C8B-B14F-4D97-AF65-F5344CB8AC3E}">
        <p14:creationId xmlns:p14="http://schemas.microsoft.com/office/powerpoint/2010/main" val="3653444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ゴシック" pitchFamily="50" charset="-128"/>
              </a:defRPr>
            </a:lvl1pPr>
            <a:lvl2pPr marL="742950" indent="-285750" eaLnBrk="0" hangingPunct="0">
              <a:spcBef>
                <a:spcPct val="30000"/>
              </a:spcBef>
              <a:defRPr kumimoji="1" sz="1200">
                <a:solidFill>
                  <a:schemeClr val="tx1"/>
                </a:solidFill>
                <a:latin typeface="Arial" charset="0"/>
                <a:ea typeface="ＭＳ Ｐゴシック" pitchFamily="50" charset="-128"/>
              </a:defRPr>
            </a:lvl2pPr>
            <a:lvl3pPr marL="1143000" indent="-228600" eaLnBrk="0" hangingPunct="0">
              <a:spcBef>
                <a:spcPct val="30000"/>
              </a:spcBef>
              <a:defRPr kumimoji="1" sz="1200">
                <a:solidFill>
                  <a:schemeClr val="tx1"/>
                </a:solidFill>
                <a:latin typeface="Arial" charset="0"/>
                <a:ea typeface="ＭＳ Ｐゴシック" pitchFamily="50" charset="-128"/>
              </a:defRPr>
            </a:lvl3pPr>
            <a:lvl4pPr marL="1600200" indent="-228600" eaLnBrk="0" hangingPunct="0">
              <a:spcBef>
                <a:spcPct val="30000"/>
              </a:spcBef>
              <a:defRPr kumimoji="1" sz="1200">
                <a:solidFill>
                  <a:schemeClr val="tx1"/>
                </a:solidFill>
                <a:latin typeface="Arial" charset="0"/>
                <a:ea typeface="ＭＳ Ｐゴシック" pitchFamily="50" charset="-128"/>
              </a:defRPr>
            </a:lvl4pPr>
            <a:lvl5pPr marL="2057400" indent="-228600" eaLnBrk="0" hangingPunct="0">
              <a:spcBef>
                <a:spcPct val="30000"/>
              </a:spcBef>
              <a:defRPr kumimoji="1" sz="1200">
                <a:solidFill>
                  <a:schemeClr val="tx1"/>
                </a:solidFill>
                <a:latin typeface="Arial"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9pPr>
          </a:lstStyle>
          <a:p>
            <a:pPr eaLnBrk="1" hangingPunct="1">
              <a:spcBef>
                <a:spcPct val="0"/>
              </a:spcBef>
            </a:pPr>
            <a:fld id="{BF5A0D99-D9E2-4289-ABDE-9EBC155CEBBC}" type="slidenum">
              <a:rPr lang="en-US" altLang="ja-JP" smtClean="0"/>
              <a:pPr eaLnBrk="1" hangingPunct="1">
                <a:spcBef>
                  <a:spcPct val="0"/>
                </a:spcBef>
              </a:pPr>
              <a:t>10</a:t>
            </a:fld>
            <a:endParaRPr lang="en-US" altLang="ja-JP"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charset="0"/>
            </a:endParaRPr>
          </a:p>
        </p:txBody>
      </p:sp>
    </p:spTree>
    <p:extLst>
      <p:ext uri="{BB962C8B-B14F-4D97-AF65-F5344CB8AC3E}">
        <p14:creationId xmlns:p14="http://schemas.microsoft.com/office/powerpoint/2010/main" val="34048066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D3D998-0756-40A0-B7BD-10ED6408B8EF}" type="slidenum">
              <a:rPr lang="ja-JP" altLang="en-US"/>
              <a:pPr/>
              <a:t>81</a:t>
            </a:fld>
            <a:endParaRPr lang="en-US" altLang="ja-JP"/>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endParaRPr lang="ja-JP" altLang="en-US"/>
          </a:p>
        </p:txBody>
      </p:sp>
    </p:spTree>
    <p:extLst>
      <p:ext uri="{BB962C8B-B14F-4D97-AF65-F5344CB8AC3E}">
        <p14:creationId xmlns:p14="http://schemas.microsoft.com/office/powerpoint/2010/main" val="5605497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143D66-9F02-4586-BA69-5E15F652F6F1}" type="slidenum">
              <a:rPr lang="ja-JP" altLang="en-US"/>
              <a:pPr/>
              <a:t>82</a:t>
            </a:fld>
            <a:endParaRPr lang="en-US" altLang="ja-JP"/>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p:txBody>
          <a:bodyPr/>
          <a:lstStyle/>
          <a:p>
            <a:endParaRPr lang="en-US" altLang="ja-JP"/>
          </a:p>
        </p:txBody>
      </p:sp>
    </p:spTree>
    <p:extLst>
      <p:ext uri="{BB962C8B-B14F-4D97-AF65-F5344CB8AC3E}">
        <p14:creationId xmlns:p14="http://schemas.microsoft.com/office/powerpoint/2010/main" val="32959637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AB494B-C88D-42EE-BECC-FB9BA73C15BC}" type="slidenum">
              <a:rPr lang="ja-JP" altLang="en-US"/>
              <a:pPr/>
              <a:t>83</a:t>
            </a:fld>
            <a:endParaRPr lang="en-US" altLang="ja-JP"/>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p:txBody>
          <a:bodyPr/>
          <a:lstStyle/>
          <a:p>
            <a:endParaRPr lang="ja-JP" altLang="en-US"/>
          </a:p>
        </p:txBody>
      </p:sp>
    </p:spTree>
    <p:extLst>
      <p:ext uri="{BB962C8B-B14F-4D97-AF65-F5344CB8AC3E}">
        <p14:creationId xmlns:p14="http://schemas.microsoft.com/office/powerpoint/2010/main" val="3592890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8317E8-0CD8-4CFC-BEA1-C6F4BA476942}" type="slidenum">
              <a:rPr lang="ja-JP" altLang="en-US"/>
              <a:pPr/>
              <a:t>84</a:t>
            </a:fld>
            <a:endParaRPr lang="en-US" altLang="ja-JP"/>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p:txBody>
          <a:bodyPr/>
          <a:lstStyle/>
          <a:p>
            <a:endParaRPr lang="ja-JP" altLang="en-US"/>
          </a:p>
        </p:txBody>
      </p:sp>
    </p:spTree>
    <p:extLst>
      <p:ext uri="{BB962C8B-B14F-4D97-AF65-F5344CB8AC3E}">
        <p14:creationId xmlns:p14="http://schemas.microsoft.com/office/powerpoint/2010/main" val="1674561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ゴシック" pitchFamily="50" charset="-128"/>
              </a:defRPr>
            </a:lvl1pPr>
            <a:lvl2pPr marL="742950" indent="-285750" eaLnBrk="0" hangingPunct="0">
              <a:spcBef>
                <a:spcPct val="30000"/>
              </a:spcBef>
              <a:defRPr kumimoji="1" sz="1200">
                <a:solidFill>
                  <a:schemeClr val="tx1"/>
                </a:solidFill>
                <a:latin typeface="Arial" charset="0"/>
                <a:ea typeface="ＭＳ Ｐゴシック" pitchFamily="50" charset="-128"/>
              </a:defRPr>
            </a:lvl2pPr>
            <a:lvl3pPr marL="1143000" indent="-228600" eaLnBrk="0" hangingPunct="0">
              <a:spcBef>
                <a:spcPct val="30000"/>
              </a:spcBef>
              <a:defRPr kumimoji="1" sz="1200">
                <a:solidFill>
                  <a:schemeClr val="tx1"/>
                </a:solidFill>
                <a:latin typeface="Arial" charset="0"/>
                <a:ea typeface="ＭＳ Ｐゴシック" pitchFamily="50" charset="-128"/>
              </a:defRPr>
            </a:lvl3pPr>
            <a:lvl4pPr marL="1600200" indent="-228600" eaLnBrk="0" hangingPunct="0">
              <a:spcBef>
                <a:spcPct val="30000"/>
              </a:spcBef>
              <a:defRPr kumimoji="1" sz="1200">
                <a:solidFill>
                  <a:schemeClr val="tx1"/>
                </a:solidFill>
                <a:latin typeface="Arial" charset="0"/>
                <a:ea typeface="ＭＳ Ｐゴシック" pitchFamily="50" charset="-128"/>
              </a:defRPr>
            </a:lvl4pPr>
            <a:lvl5pPr marL="2057400" indent="-228600" eaLnBrk="0" hangingPunct="0">
              <a:spcBef>
                <a:spcPct val="30000"/>
              </a:spcBef>
              <a:defRPr kumimoji="1" sz="1200">
                <a:solidFill>
                  <a:schemeClr val="tx1"/>
                </a:solidFill>
                <a:latin typeface="Arial"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9pPr>
          </a:lstStyle>
          <a:p>
            <a:pPr eaLnBrk="1" hangingPunct="1">
              <a:spcBef>
                <a:spcPct val="0"/>
              </a:spcBef>
            </a:pPr>
            <a:fld id="{AF327E4F-6EDA-4DC3-B20D-A226A7A21823}" type="slidenum">
              <a:rPr lang="en-US" altLang="ja-JP" smtClean="0"/>
              <a:pPr eaLnBrk="1" hangingPunct="1">
                <a:spcBef>
                  <a:spcPct val="0"/>
                </a:spcBef>
              </a:pPr>
              <a:t>11</a:t>
            </a:fld>
            <a:endParaRPr lang="en-US" altLang="ja-JP"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charset="0"/>
            </a:endParaRPr>
          </a:p>
        </p:txBody>
      </p:sp>
    </p:spTree>
    <p:extLst>
      <p:ext uri="{BB962C8B-B14F-4D97-AF65-F5344CB8AC3E}">
        <p14:creationId xmlns:p14="http://schemas.microsoft.com/office/powerpoint/2010/main" val="2324644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ゴシック" pitchFamily="50" charset="-128"/>
              </a:defRPr>
            </a:lvl1pPr>
            <a:lvl2pPr marL="742950" indent="-285750" eaLnBrk="0" hangingPunct="0">
              <a:spcBef>
                <a:spcPct val="30000"/>
              </a:spcBef>
              <a:defRPr kumimoji="1" sz="1200">
                <a:solidFill>
                  <a:schemeClr val="tx1"/>
                </a:solidFill>
                <a:latin typeface="Arial" charset="0"/>
                <a:ea typeface="ＭＳ Ｐゴシック" pitchFamily="50" charset="-128"/>
              </a:defRPr>
            </a:lvl2pPr>
            <a:lvl3pPr marL="1143000" indent="-228600" eaLnBrk="0" hangingPunct="0">
              <a:spcBef>
                <a:spcPct val="30000"/>
              </a:spcBef>
              <a:defRPr kumimoji="1" sz="1200">
                <a:solidFill>
                  <a:schemeClr val="tx1"/>
                </a:solidFill>
                <a:latin typeface="Arial" charset="0"/>
                <a:ea typeface="ＭＳ Ｐゴシック" pitchFamily="50" charset="-128"/>
              </a:defRPr>
            </a:lvl3pPr>
            <a:lvl4pPr marL="1600200" indent="-228600" eaLnBrk="0" hangingPunct="0">
              <a:spcBef>
                <a:spcPct val="30000"/>
              </a:spcBef>
              <a:defRPr kumimoji="1" sz="1200">
                <a:solidFill>
                  <a:schemeClr val="tx1"/>
                </a:solidFill>
                <a:latin typeface="Arial" charset="0"/>
                <a:ea typeface="ＭＳ Ｐゴシック" pitchFamily="50" charset="-128"/>
              </a:defRPr>
            </a:lvl4pPr>
            <a:lvl5pPr marL="2057400" indent="-228600" eaLnBrk="0" hangingPunct="0">
              <a:spcBef>
                <a:spcPct val="30000"/>
              </a:spcBef>
              <a:defRPr kumimoji="1" sz="1200">
                <a:solidFill>
                  <a:schemeClr val="tx1"/>
                </a:solidFill>
                <a:latin typeface="Arial"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9pPr>
          </a:lstStyle>
          <a:p>
            <a:pPr eaLnBrk="1" hangingPunct="1">
              <a:spcBef>
                <a:spcPct val="0"/>
              </a:spcBef>
            </a:pPr>
            <a:fld id="{2CE1CAEC-B44B-4FE0-BC33-0F5BD7E63D0D}" type="slidenum">
              <a:rPr lang="en-US" altLang="ja-JP" smtClean="0"/>
              <a:pPr eaLnBrk="1" hangingPunct="1">
                <a:spcBef>
                  <a:spcPct val="0"/>
                </a:spcBef>
              </a:pPr>
              <a:t>12</a:t>
            </a:fld>
            <a:endParaRPr lang="en-US" altLang="ja-JP"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charset="0"/>
            </a:endParaRPr>
          </a:p>
        </p:txBody>
      </p:sp>
    </p:spTree>
    <p:extLst>
      <p:ext uri="{BB962C8B-B14F-4D97-AF65-F5344CB8AC3E}">
        <p14:creationId xmlns:p14="http://schemas.microsoft.com/office/powerpoint/2010/main" val="2808891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ゴシック" pitchFamily="50" charset="-128"/>
              </a:defRPr>
            </a:lvl1pPr>
            <a:lvl2pPr marL="742950" indent="-285750" eaLnBrk="0" hangingPunct="0">
              <a:spcBef>
                <a:spcPct val="30000"/>
              </a:spcBef>
              <a:defRPr kumimoji="1" sz="1200">
                <a:solidFill>
                  <a:schemeClr val="tx1"/>
                </a:solidFill>
                <a:latin typeface="Arial" charset="0"/>
                <a:ea typeface="ＭＳ Ｐゴシック" pitchFamily="50" charset="-128"/>
              </a:defRPr>
            </a:lvl2pPr>
            <a:lvl3pPr marL="1143000" indent="-228600" eaLnBrk="0" hangingPunct="0">
              <a:spcBef>
                <a:spcPct val="30000"/>
              </a:spcBef>
              <a:defRPr kumimoji="1" sz="1200">
                <a:solidFill>
                  <a:schemeClr val="tx1"/>
                </a:solidFill>
                <a:latin typeface="Arial" charset="0"/>
                <a:ea typeface="ＭＳ Ｐゴシック" pitchFamily="50" charset="-128"/>
              </a:defRPr>
            </a:lvl3pPr>
            <a:lvl4pPr marL="1600200" indent="-228600" eaLnBrk="0" hangingPunct="0">
              <a:spcBef>
                <a:spcPct val="30000"/>
              </a:spcBef>
              <a:defRPr kumimoji="1" sz="1200">
                <a:solidFill>
                  <a:schemeClr val="tx1"/>
                </a:solidFill>
                <a:latin typeface="Arial" charset="0"/>
                <a:ea typeface="ＭＳ Ｐゴシック" pitchFamily="50" charset="-128"/>
              </a:defRPr>
            </a:lvl4pPr>
            <a:lvl5pPr marL="2057400" indent="-228600" eaLnBrk="0" hangingPunct="0">
              <a:spcBef>
                <a:spcPct val="30000"/>
              </a:spcBef>
              <a:defRPr kumimoji="1" sz="1200">
                <a:solidFill>
                  <a:schemeClr val="tx1"/>
                </a:solidFill>
                <a:latin typeface="Arial"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9pPr>
          </a:lstStyle>
          <a:p>
            <a:pPr eaLnBrk="1" hangingPunct="1">
              <a:spcBef>
                <a:spcPct val="0"/>
              </a:spcBef>
            </a:pPr>
            <a:fld id="{1D487A97-89B4-4BF3-B80C-CE5CFC4D4692}" type="slidenum">
              <a:rPr lang="en-US" altLang="ja-JP" smtClean="0"/>
              <a:pPr eaLnBrk="1" hangingPunct="1">
                <a:spcBef>
                  <a:spcPct val="0"/>
                </a:spcBef>
              </a:pPr>
              <a:t>15</a:t>
            </a:fld>
            <a:endParaRPr lang="en-US" altLang="ja-JP"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charset="0"/>
            </a:endParaRPr>
          </a:p>
        </p:txBody>
      </p:sp>
    </p:spTree>
    <p:extLst>
      <p:ext uri="{BB962C8B-B14F-4D97-AF65-F5344CB8AC3E}">
        <p14:creationId xmlns:p14="http://schemas.microsoft.com/office/powerpoint/2010/main" val="1005930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ゴシック" pitchFamily="50" charset="-128"/>
              </a:defRPr>
            </a:lvl1pPr>
            <a:lvl2pPr marL="742950" indent="-285750" eaLnBrk="0" hangingPunct="0">
              <a:spcBef>
                <a:spcPct val="30000"/>
              </a:spcBef>
              <a:defRPr kumimoji="1" sz="1200">
                <a:solidFill>
                  <a:schemeClr val="tx1"/>
                </a:solidFill>
                <a:latin typeface="Arial" charset="0"/>
                <a:ea typeface="ＭＳ Ｐゴシック" pitchFamily="50" charset="-128"/>
              </a:defRPr>
            </a:lvl2pPr>
            <a:lvl3pPr marL="1143000" indent="-228600" eaLnBrk="0" hangingPunct="0">
              <a:spcBef>
                <a:spcPct val="30000"/>
              </a:spcBef>
              <a:defRPr kumimoji="1" sz="1200">
                <a:solidFill>
                  <a:schemeClr val="tx1"/>
                </a:solidFill>
                <a:latin typeface="Arial" charset="0"/>
                <a:ea typeface="ＭＳ Ｐゴシック" pitchFamily="50" charset="-128"/>
              </a:defRPr>
            </a:lvl3pPr>
            <a:lvl4pPr marL="1600200" indent="-228600" eaLnBrk="0" hangingPunct="0">
              <a:spcBef>
                <a:spcPct val="30000"/>
              </a:spcBef>
              <a:defRPr kumimoji="1" sz="1200">
                <a:solidFill>
                  <a:schemeClr val="tx1"/>
                </a:solidFill>
                <a:latin typeface="Arial" charset="0"/>
                <a:ea typeface="ＭＳ Ｐゴシック" pitchFamily="50" charset="-128"/>
              </a:defRPr>
            </a:lvl4pPr>
            <a:lvl5pPr marL="2057400" indent="-228600" eaLnBrk="0" hangingPunct="0">
              <a:spcBef>
                <a:spcPct val="30000"/>
              </a:spcBef>
              <a:defRPr kumimoji="1" sz="1200">
                <a:solidFill>
                  <a:schemeClr val="tx1"/>
                </a:solidFill>
                <a:latin typeface="Arial"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Arial" charset="0"/>
                <a:ea typeface="ＭＳ Ｐゴシック" pitchFamily="50" charset="-128"/>
              </a:defRPr>
            </a:lvl9pPr>
          </a:lstStyle>
          <a:p>
            <a:pPr eaLnBrk="1" hangingPunct="1">
              <a:spcBef>
                <a:spcPct val="0"/>
              </a:spcBef>
            </a:pPr>
            <a:fld id="{6E6A7EF0-40EA-449F-BB03-B8ADC7E3E054}" type="slidenum">
              <a:rPr lang="en-US" altLang="ja-JP" smtClean="0"/>
              <a:pPr eaLnBrk="1" hangingPunct="1">
                <a:spcBef>
                  <a:spcPct val="0"/>
                </a:spcBef>
              </a:pPr>
              <a:t>16</a:t>
            </a:fld>
            <a:endParaRPr lang="en-US" altLang="ja-JP"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charset="0"/>
            </a:endParaRPr>
          </a:p>
        </p:txBody>
      </p:sp>
    </p:spTree>
    <p:extLst>
      <p:ext uri="{BB962C8B-B14F-4D97-AF65-F5344CB8AC3E}">
        <p14:creationId xmlns:p14="http://schemas.microsoft.com/office/powerpoint/2010/main" val="1150622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CEDF0D0-1505-4C76-99B6-96BFF423DBF3}" type="slidenum">
              <a:rPr lang="en-US" altLang="ja-JP"/>
              <a:pPr>
                <a:defRPr/>
              </a:pPr>
              <a:t>‹#›</a:t>
            </a:fld>
            <a:endParaRPr lang="en-US" altLang="ja-JP"/>
          </a:p>
        </p:txBody>
      </p:sp>
    </p:spTree>
    <p:extLst>
      <p:ext uri="{BB962C8B-B14F-4D97-AF65-F5344CB8AC3E}">
        <p14:creationId xmlns:p14="http://schemas.microsoft.com/office/powerpoint/2010/main" val="3690341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0F0CB8A-716B-4DBB-A831-F76A6414670B}" type="slidenum">
              <a:rPr lang="en-US" altLang="ja-JP"/>
              <a:pPr>
                <a:defRPr/>
              </a:pPr>
              <a:t>‹#›</a:t>
            </a:fld>
            <a:endParaRPr lang="en-US" altLang="ja-JP"/>
          </a:p>
        </p:txBody>
      </p:sp>
    </p:spTree>
    <p:extLst>
      <p:ext uri="{BB962C8B-B14F-4D97-AF65-F5344CB8AC3E}">
        <p14:creationId xmlns:p14="http://schemas.microsoft.com/office/powerpoint/2010/main" val="2760896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71C75534-8DEE-4016-9A64-CF7F4F7085CB}" type="slidenum">
              <a:rPr lang="en-US" altLang="ja-JP"/>
              <a:pPr>
                <a:defRPr/>
              </a:pPr>
              <a:t>‹#›</a:t>
            </a:fld>
            <a:endParaRPr lang="en-US" altLang="ja-JP"/>
          </a:p>
        </p:txBody>
      </p:sp>
    </p:spTree>
    <p:extLst>
      <p:ext uri="{BB962C8B-B14F-4D97-AF65-F5344CB8AC3E}">
        <p14:creationId xmlns:p14="http://schemas.microsoft.com/office/powerpoint/2010/main" val="1044992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685800" y="609600"/>
            <a:ext cx="77724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858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6858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6FD1DD68-BE7B-4AAF-A779-15AD42263E6B}" type="slidenum">
              <a:rPr lang="en-US" altLang="ja-JP"/>
              <a:pPr>
                <a:defRPr/>
              </a:pPr>
              <a:t>‹#›</a:t>
            </a:fld>
            <a:endParaRPr lang="en-US" altLang="ja-JP"/>
          </a:p>
        </p:txBody>
      </p:sp>
    </p:spTree>
    <p:extLst>
      <p:ext uri="{BB962C8B-B14F-4D97-AF65-F5344CB8AC3E}">
        <p14:creationId xmlns:p14="http://schemas.microsoft.com/office/powerpoint/2010/main" val="1693392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366235A-4B4A-4F0C-BAB8-249D543A0787}" type="slidenum">
              <a:rPr lang="en-US" altLang="ja-JP"/>
              <a:pPr>
                <a:defRPr/>
              </a:pPr>
              <a:t>‹#›</a:t>
            </a:fld>
            <a:endParaRPr lang="en-US" altLang="ja-JP"/>
          </a:p>
        </p:txBody>
      </p:sp>
    </p:spTree>
    <p:extLst>
      <p:ext uri="{BB962C8B-B14F-4D97-AF65-F5344CB8AC3E}">
        <p14:creationId xmlns:p14="http://schemas.microsoft.com/office/powerpoint/2010/main" val="759249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767FBF4-F21C-49FB-BF08-F23256C1E21C}" type="slidenum">
              <a:rPr lang="en-US" altLang="ja-JP"/>
              <a:pPr>
                <a:defRPr/>
              </a:pPr>
              <a:t>‹#›</a:t>
            </a:fld>
            <a:endParaRPr lang="en-US" altLang="ja-JP"/>
          </a:p>
        </p:txBody>
      </p:sp>
    </p:spTree>
    <p:extLst>
      <p:ext uri="{BB962C8B-B14F-4D97-AF65-F5344CB8AC3E}">
        <p14:creationId xmlns:p14="http://schemas.microsoft.com/office/powerpoint/2010/main" val="509120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C89041F-FE5C-4C41-AEC8-FD022933C8D6}" type="slidenum">
              <a:rPr lang="en-US" altLang="ja-JP"/>
              <a:pPr>
                <a:defRPr/>
              </a:pPr>
              <a:t>‹#›</a:t>
            </a:fld>
            <a:endParaRPr lang="en-US" altLang="ja-JP"/>
          </a:p>
        </p:txBody>
      </p:sp>
    </p:spTree>
    <p:extLst>
      <p:ext uri="{BB962C8B-B14F-4D97-AF65-F5344CB8AC3E}">
        <p14:creationId xmlns:p14="http://schemas.microsoft.com/office/powerpoint/2010/main" val="3611647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7DA9FBD6-EDF4-4DCC-83A8-6B9F19614606}" type="slidenum">
              <a:rPr lang="en-US" altLang="ja-JP"/>
              <a:pPr>
                <a:defRPr/>
              </a:pPr>
              <a:t>‹#›</a:t>
            </a:fld>
            <a:endParaRPr lang="en-US" altLang="ja-JP"/>
          </a:p>
        </p:txBody>
      </p:sp>
    </p:spTree>
    <p:extLst>
      <p:ext uri="{BB962C8B-B14F-4D97-AF65-F5344CB8AC3E}">
        <p14:creationId xmlns:p14="http://schemas.microsoft.com/office/powerpoint/2010/main" val="1153755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DC53A6A6-8B14-4957-8316-1FF6012C4ACA}" type="slidenum">
              <a:rPr lang="en-US" altLang="ja-JP"/>
              <a:pPr>
                <a:defRPr/>
              </a:pPr>
              <a:t>‹#›</a:t>
            </a:fld>
            <a:endParaRPr lang="en-US" altLang="ja-JP"/>
          </a:p>
        </p:txBody>
      </p:sp>
    </p:spTree>
    <p:extLst>
      <p:ext uri="{BB962C8B-B14F-4D97-AF65-F5344CB8AC3E}">
        <p14:creationId xmlns:p14="http://schemas.microsoft.com/office/powerpoint/2010/main" val="1481863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392FD3FD-2D39-4D57-B075-548865E95B4B}" type="slidenum">
              <a:rPr lang="en-US" altLang="ja-JP"/>
              <a:pPr>
                <a:defRPr/>
              </a:pPr>
              <a:t>‹#›</a:t>
            </a:fld>
            <a:endParaRPr lang="en-US" altLang="ja-JP"/>
          </a:p>
        </p:txBody>
      </p:sp>
    </p:spTree>
    <p:extLst>
      <p:ext uri="{BB962C8B-B14F-4D97-AF65-F5344CB8AC3E}">
        <p14:creationId xmlns:p14="http://schemas.microsoft.com/office/powerpoint/2010/main" val="3533151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C3E5FB1F-5751-4CF0-AB51-B32B38E62E9D}" type="slidenum">
              <a:rPr lang="en-US" altLang="ja-JP"/>
              <a:pPr>
                <a:defRPr/>
              </a:pPr>
              <a:t>‹#›</a:t>
            </a:fld>
            <a:endParaRPr lang="en-US" altLang="ja-JP"/>
          </a:p>
        </p:txBody>
      </p:sp>
    </p:spTree>
    <p:extLst>
      <p:ext uri="{BB962C8B-B14F-4D97-AF65-F5344CB8AC3E}">
        <p14:creationId xmlns:p14="http://schemas.microsoft.com/office/powerpoint/2010/main" val="1356077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C1E853F2-27F4-4BC5-A686-44330736B8FB}" type="slidenum">
              <a:rPr lang="en-US" altLang="ja-JP"/>
              <a:pPr>
                <a:defRPr/>
              </a:pPr>
              <a:t>‹#›</a:t>
            </a:fld>
            <a:endParaRPr lang="en-US" altLang="ja-JP"/>
          </a:p>
        </p:txBody>
      </p:sp>
    </p:spTree>
    <p:extLst>
      <p:ext uri="{BB962C8B-B14F-4D97-AF65-F5344CB8AC3E}">
        <p14:creationId xmlns:p14="http://schemas.microsoft.com/office/powerpoint/2010/main" val="9845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C3524BEC-932B-4E8C-8686-AA33D84F1BC6}"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notesSlide" Target="../notesSlides/notesSlide9.xml"/><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4.png"/><Relationship Id="rId5" Type="http://schemas.openxmlformats.org/officeDocument/2006/relationships/image" Target="../media/image12.emf"/><Relationship Id="rId4" Type="http://schemas.openxmlformats.org/officeDocument/2006/relationships/oleObject" Target="../embeddings/oleObject2.bin"/><Relationship Id="rId9"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7.wmf"/><Relationship Id="rId5" Type="http://schemas.openxmlformats.org/officeDocument/2006/relationships/image" Target="../media/image16.emf"/><Relationship Id="rId4" Type="http://schemas.openxmlformats.org/officeDocument/2006/relationships/oleObject" Target="../embeddings/oleObject4.bin"/></Relationships>
</file>

<file path=ppt/slides/_rels/slide18.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2.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1.wmf"/><Relationship Id="rId5" Type="http://schemas.openxmlformats.org/officeDocument/2006/relationships/image" Target="../media/image20.emf"/><Relationship Id="rId4" Type="http://schemas.openxmlformats.org/officeDocument/2006/relationships/oleObject" Target="../embeddings/oleObject5.bin"/></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29.png"/><Relationship Id="rId5" Type="http://schemas.openxmlformats.org/officeDocument/2006/relationships/image" Target="../media/image28.emf"/><Relationship Id="rId4" Type="http://schemas.openxmlformats.org/officeDocument/2006/relationships/oleObject" Target="../embeddings/oleObject6.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32.png"/><Relationship Id="rId5" Type="http://schemas.openxmlformats.org/officeDocument/2006/relationships/image" Target="../media/image31.wmf"/><Relationship Id="rId4" Type="http://schemas.openxmlformats.org/officeDocument/2006/relationships/oleObject" Target="../embeddings/oleObject7.bin"/></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18.xml"/><Relationship Id="rId7" Type="http://schemas.openxmlformats.org/officeDocument/2006/relationships/image" Target="../media/image41.wm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9.bin"/><Relationship Id="rId5" Type="http://schemas.openxmlformats.org/officeDocument/2006/relationships/image" Target="../media/image40.wmf"/><Relationship Id="rId10" Type="http://schemas.openxmlformats.org/officeDocument/2006/relationships/image" Target="../media/image44.png"/><Relationship Id="rId4" Type="http://schemas.openxmlformats.org/officeDocument/2006/relationships/oleObject" Target="../embeddings/oleObject8.bin"/><Relationship Id="rId9"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notesSlide" Target="../notesSlides/notesSlide22.xml"/><Relationship Id="rId7" Type="http://schemas.openxmlformats.org/officeDocument/2006/relationships/image" Target="../media/image51.e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11.bin"/><Relationship Id="rId5" Type="http://schemas.openxmlformats.org/officeDocument/2006/relationships/image" Target="../media/image50.emf"/><Relationship Id="rId4" Type="http://schemas.openxmlformats.org/officeDocument/2006/relationships/oleObject" Target="../embeddings/oleObject10.bin"/><Relationship Id="rId9" Type="http://schemas.openxmlformats.org/officeDocument/2006/relationships/image" Target="../media/image52.emf"/></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62.wmf"/><Relationship Id="rId4" Type="http://schemas.openxmlformats.org/officeDocument/2006/relationships/oleObject" Target="../embeddings/oleObject13.bin"/></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65.pn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64.png"/><Relationship Id="rId5" Type="http://schemas.openxmlformats.org/officeDocument/2006/relationships/image" Target="../media/image63.wmf"/><Relationship Id="rId4" Type="http://schemas.openxmlformats.org/officeDocument/2006/relationships/oleObject" Target="../embeddings/oleObject14.bin"/></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image" Target="../media/image67.emf"/><Relationship Id="rId4" Type="http://schemas.openxmlformats.org/officeDocument/2006/relationships/oleObject" Target="../embeddings/oleObject15.bin"/></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77.wmf"/><Relationship Id="rId13" Type="http://schemas.openxmlformats.org/officeDocument/2006/relationships/oleObject" Target="../embeddings/oleObject21.bin"/><Relationship Id="rId3" Type="http://schemas.openxmlformats.org/officeDocument/2006/relationships/oleObject" Target="../embeddings/oleObject16.bin"/><Relationship Id="rId7" Type="http://schemas.openxmlformats.org/officeDocument/2006/relationships/oleObject" Target="../embeddings/oleObject18.bin"/><Relationship Id="rId12" Type="http://schemas.openxmlformats.org/officeDocument/2006/relationships/image" Target="../media/image79.wmf"/><Relationship Id="rId2" Type="http://schemas.openxmlformats.org/officeDocument/2006/relationships/slideLayout" Target="../slideLayouts/slideLayout12.xml"/><Relationship Id="rId16" Type="http://schemas.openxmlformats.org/officeDocument/2006/relationships/image" Target="../media/image81.wmf"/><Relationship Id="rId1" Type="http://schemas.openxmlformats.org/officeDocument/2006/relationships/vmlDrawing" Target="../drawings/vmlDrawing12.vml"/><Relationship Id="rId6" Type="http://schemas.openxmlformats.org/officeDocument/2006/relationships/image" Target="../media/image76.wmf"/><Relationship Id="rId11" Type="http://schemas.openxmlformats.org/officeDocument/2006/relationships/oleObject" Target="../embeddings/oleObject20.bin"/><Relationship Id="rId5" Type="http://schemas.openxmlformats.org/officeDocument/2006/relationships/oleObject" Target="../embeddings/oleObject17.bin"/><Relationship Id="rId15" Type="http://schemas.openxmlformats.org/officeDocument/2006/relationships/oleObject" Target="../embeddings/oleObject22.bin"/><Relationship Id="rId10" Type="http://schemas.openxmlformats.org/officeDocument/2006/relationships/image" Target="../media/image78.wmf"/><Relationship Id="rId4" Type="http://schemas.openxmlformats.org/officeDocument/2006/relationships/image" Target="../media/image75.wmf"/><Relationship Id="rId9" Type="http://schemas.openxmlformats.org/officeDocument/2006/relationships/oleObject" Target="../embeddings/oleObject19.bin"/><Relationship Id="rId14" Type="http://schemas.openxmlformats.org/officeDocument/2006/relationships/image" Target="../media/image80.wmf"/></Relationships>
</file>

<file path=ppt/slides/_rels/slide5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84.wmf"/><Relationship Id="rId3" Type="http://schemas.openxmlformats.org/officeDocument/2006/relationships/notesSlide" Target="../notesSlides/notesSlide36.xml"/><Relationship Id="rId7" Type="http://schemas.openxmlformats.org/officeDocument/2006/relationships/oleObject" Target="../embeddings/oleObject25.bin"/><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oleObject" Target="../embeddings/oleObject24.bin"/><Relationship Id="rId5" Type="http://schemas.openxmlformats.org/officeDocument/2006/relationships/image" Target="../media/image83.wmf"/><Relationship Id="rId10" Type="http://schemas.openxmlformats.org/officeDocument/2006/relationships/image" Target="../media/image85.wmf"/><Relationship Id="rId4" Type="http://schemas.openxmlformats.org/officeDocument/2006/relationships/oleObject" Target="../embeddings/oleObject23.bin"/><Relationship Id="rId9" Type="http://schemas.openxmlformats.org/officeDocument/2006/relationships/oleObject" Target="../embeddings/oleObject26.bin"/></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7.xml"/><Relationship Id="rId1" Type="http://schemas.openxmlformats.org/officeDocument/2006/relationships/vmlDrawing" Target="../drawings/vmlDrawing14.vml"/><Relationship Id="rId4" Type="http://schemas.openxmlformats.org/officeDocument/2006/relationships/image" Target="../media/image86.png"/></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88.png"/></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62.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01.emf"/></Relationships>
</file>

<file path=ppt/slides/_rels/slide65.xml.rels><?xml version="1.0" encoding="UTF-8" standalone="yes"?>
<Relationships xmlns="http://schemas.openxmlformats.org/package/2006/relationships"><Relationship Id="rId8" Type="http://schemas.openxmlformats.org/officeDocument/2006/relationships/image" Target="../media/image105.emf"/><Relationship Id="rId3" Type="http://schemas.openxmlformats.org/officeDocument/2006/relationships/notesSlide" Target="../notesSlides/notesSlide45.xml"/><Relationship Id="rId7" Type="http://schemas.openxmlformats.org/officeDocument/2006/relationships/image" Target="../media/image103.wmf"/><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oleObject" Target="../embeddings/oleObject29.bin"/><Relationship Id="rId5" Type="http://schemas.openxmlformats.org/officeDocument/2006/relationships/image" Target="../media/image102.wmf"/><Relationship Id="rId10" Type="http://schemas.openxmlformats.org/officeDocument/2006/relationships/image" Target="../media/image104.wmf"/><Relationship Id="rId4" Type="http://schemas.openxmlformats.org/officeDocument/2006/relationships/oleObject" Target="../embeddings/oleObject28.bin"/><Relationship Id="rId9" Type="http://schemas.openxmlformats.org/officeDocument/2006/relationships/oleObject" Target="../embeddings/oleObject30.bin"/></Relationships>
</file>

<file path=ppt/slides/_rels/slide66.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107.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png"/></Relationships>
</file>

<file path=ppt/slides/_rels/slide6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chart" Target="../charts/chart10.xml"/></Relationships>
</file>

<file path=ppt/slides/_rels/slide7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 Id="rId5" Type="http://schemas.openxmlformats.org/officeDocument/2006/relationships/image" Target="../media/image115.jpeg"/><Relationship Id="rId4" Type="http://schemas.openxmlformats.org/officeDocument/2006/relationships/image" Target="../media/image114.jpeg"/></Relationships>
</file>

<file path=ppt/slides/_rels/slide7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s>
</file>

<file path=ppt/slides/_rels/slide7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8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8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42.png"/><Relationship Id="rId18" Type="http://schemas.openxmlformats.org/officeDocument/2006/relationships/image" Target="../media/image147.png"/><Relationship Id="rId26" Type="http://schemas.openxmlformats.org/officeDocument/2006/relationships/image" Target="../media/image155.png"/><Relationship Id="rId3" Type="http://schemas.openxmlformats.org/officeDocument/2006/relationships/image" Target="../media/image132.png"/><Relationship Id="rId21" Type="http://schemas.openxmlformats.org/officeDocument/2006/relationships/image" Target="../media/image150.png"/><Relationship Id="rId7" Type="http://schemas.openxmlformats.org/officeDocument/2006/relationships/image" Target="../media/image136.png"/><Relationship Id="rId12" Type="http://schemas.openxmlformats.org/officeDocument/2006/relationships/image" Target="../media/image141.png"/><Relationship Id="rId17" Type="http://schemas.openxmlformats.org/officeDocument/2006/relationships/image" Target="../media/image146.png"/><Relationship Id="rId25" Type="http://schemas.openxmlformats.org/officeDocument/2006/relationships/image" Target="../media/image154.png"/><Relationship Id="rId2" Type="http://schemas.openxmlformats.org/officeDocument/2006/relationships/notesSlide" Target="../notesSlides/notesSlide52.xml"/><Relationship Id="rId16" Type="http://schemas.openxmlformats.org/officeDocument/2006/relationships/image" Target="../media/image145.png"/><Relationship Id="rId20" Type="http://schemas.openxmlformats.org/officeDocument/2006/relationships/image" Target="../media/image149.png"/><Relationship Id="rId29" Type="http://schemas.openxmlformats.org/officeDocument/2006/relationships/image" Target="../media/image158.png"/><Relationship Id="rId1" Type="http://schemas.openxmlformats.org/officeDocument/2006/relationships/slideLayout" Target="../slideLayouts/slideLayout2.xml"/><Relationship Id="rId6" Type="http://schemas.openxmlformats.org/officeDocument/2006/relationships/image" Target="../media/image135.png"/><Relationship Id="rId11" Type="http://schemas.openxmlformats.org/officeDocument/2006/relationships/image" Target="../media/image140.png"/><Relationship Id="rId24" Type="http://schemas.openxmlformats.org/officeDocument/2006/relationships/image" Target="../media/image153.png"/><Relationship Id="rId32" Type="http://schemas.openxmlformats.org/officeDocument/2006/relationships/image" Target="../media/image161.png"/><Relationship Id="rId5" Type="http://schemas.openxmlformats.org/officeDocument/2006/relationships/image" Target="../media/image134.png"/><Relationship Id="rId15" Type="http://schemas.openxmlformats.org/officeDocument/2006/relationships/image" Target="../media/image144.png"/><Relationship Id="rId23" Type="http://schemas.openxmlformats.org/officeDocument/2006/relationships/image" Target="../media/image152.png"/><Relationship Id="rId28" Type="http://schemas.openxmlformats.org/officeDocument/2006/relationships/image" Target="../media/image157.png"/><Relationship Id="rId10" Type="http://schemas.openxmlformats.org/officeDocument/2006/relationships/image" Target="../media/image139.png"/><Relationship Id="rId19" Type="http://schemas.openxmlformats.org/officeDocument/2006/relationships/image" Target="../media/image148.png"/><Relationship Id="rId31" Type="http://schemas.openxmlformats.org/officeDocument/2006/relationships/image" Target="../media/image160.png"/><Relationship Id="rId4" Type="http://schemas.openxmlformats.org/officeDocument/2006/relationships/image" Target="../media/image133.png"/><Relationship Id="rId9" Type="http://schemas.openxmlformats.org/officeDocument/2006/relationships/image" Target="../media/image138.png"/><Relationship Id="rId14" Type="http://schemas.openxmlformats.org/officeDocument/2006/relationships/image" Target="../media/image143.png"/><Relationship Id="rId22" Type="http://schemas.openxmlformats.org/officeDocument/2006/relationships/image" Target="../media/image151.png"/><Relationship Id="rId27" Type="http://schemas.openxmlformats.org/officeDocument/2006/relationships/image" Target="../media/image156.png"/><Relationship Id="rId30" Type="http://schemas.openxmlformats.org/officeDocument/2006/relationships/image" Target="../media/image159.png"/></Relationships>
</file>

<file path=ppt/slides/_rels/slide84.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idx="4294967295"/>
          </p:nvPr>
        </p:nvSpPr>
        <p:spPr/>
        <p:txBody>
          <a:bodyPr/>
          <a:lstStyle/>
          <a:p>
            <a:pPr eaLnBrk="1" hangingPunct="1"/>
            <a:r>
              <a:rPr lang="ja-JP" altLang="en-US" b="1" dirty="0" smtClean="0"/>
              <a:t>海洋生態系のモデル</a:t>
            </a:r>
            <a:r>
              <a:rPr lang="en-US" altLang="ja-JP" b="1" dirty="0" smtClean="0"/>
              <a:t/>
            </a:r>
            <a:br>
              <a:rPr lang="en-US" altLang="ja-JP" b="1" dirty="0" smtClean="0"/>
            </a:br>
            <a:r>
              <a:rPr lang="ja-JP" altLang="en-US" sz="3600" b="1" dirty="0" smtClean="0"/>
              <a:t>－いろいろ言いたことー</a:t>
            </a:r>
            <a:r>
              <a:rPr lang="en-US" altLang="ja-JP" sz="3600" b="1" dirty="0" smtClean="0"/>
              <a:t/>
            </a:r>
            <a:br>
              <a:rPr lang="en-US" altLang="ja-JP" sz="3600" b="1" dirty="0" smtClean="0"/>
            </a:br>
            <a:r>
              <a:rPr lang="ja-JP" altLang="en-US" sz="1800" b="1" dirty="0" smtClean="0">
                <a:solidFill>
                  <a:srgbClr val="0070C0"/>
                </a:solidFill>
              </a:rPr>
              <a:t>言いたい、言った、言いたかった</a:t>
            </a:r>
          </a:p>
        </p:txBody>
      </p:sp>
      <p:sp>
        <p:nvSpPr>
          <p:cNvPr id="2051" name="Text Box 3"/>
          <p:cNvSpPr txBox="1">
            <a:spLocks noChangeArrowheads="1"/>
          </p:cNvSpPr>
          <p:nvPr/>
        </p:nvSpPr>
        <p:spPr bwMode="auto">
          <a:xfrm>
            <a:off x="3995738" y="2708275"/>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2400" b="1">
                <a:solidFill>
                  <a:schemeClr val="tx2"/>
                </a:solidFill>
              </a:rPr>
              <a:t>岸道郎</a:t>
            </a:r>
          </a:p>
        </p:txBody>
      </p:sp>
      <p:graphicFrame>
        <p:nvGraphicFramePr>
          <p:cNvPr id="2052" name="Object 4"/>
          <p:cNvGraphicFramePr>
            <a:graphicFrameLocks noChangeAspect="1"/>
          </p:cNvGraphicFramePr>
          <p:nvPr/>
        </p:nvGraphicFramePr>
        <p:xfrm>
          <a:off x="2051050" y="2349500"/>
          <a:ext cx="1597025" cy="4064000"/>
        </p:xfrm>
        <a:graphic>
          <a:graphicData uri="http://schemas.openxmlformats.org/presentationml/2006/ole">
            <mc:AlternateContent xmlns:mc="http://schemas.openxmlformats.org/markup-compatibility/2006">
              <mc:Choice xmlns:v="urn:schemas-microsoft-com:vml" Requires="v">
                <p:oleObj spid="_x0000_s2080" name="Image" r:id="rId4" imgW="7009524" imgH="17828571" progId="Photoshop.Image.6">
                  <p:embed/>
                </p:oleObj>
              </mc:Choice>
              <mc:Fallback>
                <p:oleObj name="Image" r:id="rId4" imgW="7009524" imgH="17828571" progId="Photoshop.Image.6">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050" y="2349500"/>
                        <a:ext cx="1597025"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2346325" y="630238"/>
            <a:ext cx="39661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2400" dirty="0" smtClean="0"/>
              <a:t>割と最近お世話</a:t>
            </a:r>
            <a:r>
              <a:rPr lang="ja-JP" altLang="en-US" sz="2400" dirty="0"/>
              <a:t>に</a:t>
            </a:r>
            <a:r>
              <a:rPr lang="ja-JP" altLang="en-US" sz="2400" dirty="0" smtClean="0"/>
              <a:t>なった方々</a:t>
            </a:r>
            <a:endParaRPr lang="ja-JP" altLang="en-US" sz="2400" dirty="0"/>
          </a:p>
        </p:txBody>
      </p:sp>
      <p:pic>
        <p:nvPicPr>
          <p:cNvPr id="9219" name="Picture 4" descr="NEMRO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5410200"/>
            <a:ext cx="12954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495425"/>
            <a:ext cx="58674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974725" y="325438"/>
            <a:ext cx="777373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2800" b="1" dirty="0" smtClean="0"/>
              <a:t>（２）学習塾</a:t>
            </a:r>
            <a:r>
              <a:rPr lang="ja-JP" altLang="en-US" sz="2800" b="1" dirty="0"/>
              <a:t>業界</a:t>
            </a:r>
            <a:r>
              <a:rPr lang="ja-JP" altLang="en-US" sz="2800" b="1" dirty="0" smtClean="0"/>
              <a:t>から</a:t>
            </a:r>
            <a:endParaRPr lang="en-US" altLang="ja-JP" sz="2800" b="1" dirty="0" smtClean="0"/>
          </a:p>
          <a:p>
            <a:pPr eaLnBrk="1" hangingPunct="1">
              <a:spcBef>
                <a:spcPct val="0"/>
              </a:spcBef>
              <a:buFontTx/>
              <a:buNone/>
            </a:pPr>
            <a:r>
              <a:rPr lang="ja-JP" altLang="en-US" sz="2800" b="1" dirty="0"/>
              <a:t>　</a:t>
            </a:r>
            <a:r>
              <a:rPr lang="ja-JP" altLang="en-US" sz="2800" b="1" dirty="0" smtClean="0"/>
              <a:t>　　海洋</a:t>
            </a:r>
            <a:r>
              <a:rPr lang="ja-JP" altLang="en-US" sz="2800" b="1" dirty="0"/>
              <a:t>業界に引き戻すのに力があった方</a:t>
            </a:r>
          </a:p>
        </p:txBody>
      </p:sp>
      <p:pic>
        <p:nvPicPr>
          <p:cNvPr id="71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1987550"/>
            <a:ext cx="33528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524000"/>
            <a:ext cx="16891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395288" y="3357563"/>
            <a:ext cx="7177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2400" b="1">
                <a:solidFill>
                  <a:schemeClr val="folHlink"/>
                </a:solidFill>
              </a:rPr>
              <a:t>モデリングについて教えてくれた師匠はいませんが</a:t>
            </a:r>
            <a:r>
              <a:rPr lang="en-US" altLang="ja-JP" sz="2400" b="1">
                <a:solidFill>
                  <a:schemeClr val="folHlink"/>
                </a:solidFill>
              </a:rPr>
              <a:t>…</a:t>
            </a:r>
            <a:r>
              <a:rPr lang="ja-JP" altLang="en-US" sz="2400"/>
              <a:t>。</a:t>
            </a:r>
          </a:p>
        </p:txBody>
      </p:sp>
      <p:sp>
        <p:nvSpPr>
          <p:cNvPr id="10243" name="Text Box 3"/>
          <p:cNvSpPr txBox="1">
            <a:spLocks noChangeArrowheads="1"/>
          </p:cNvSpPr>
          <p:nvPr/>
        </p:nvSpPr>
        <p:spPr bwMode="auto">
          <a:xfrm>
            <a:off x="323850" y="1125538"/>
            <a:ext cx="4638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2400" b="1"/>
              <a:t>ほかに支援してくださった先輩諸氏</a:t>
            </a:r>
          </a:p>
        </p:txBody>
      </p:sp>
      <p:sp>
        <p:nvSpPr>
          <p:cNvPr id="10245" name="Text Box 7"/>
          <p:cNvSpPr txBox="1">
            <a:spLocks noChangeArrowheads="1"/>
          </p:cNvSpPr>
          <p:nvPr/>
        </p:nvSpPr>
        <p:spPr bwMode="auto">
          <a:xfrm>
            <a:off x="1355725" y="238125"/>
            <a:ext cx="45307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dirty="0"/>
              <a:t>謝辞</a:t>
            </a:r>
            <a:r>
              <a:rPr lang="en-US" altLang="ja-JP" sz="2400" dirty="0"/>
              <a:t>(Acknowledgement)</a:t>
            </a:r>
            <a:r>
              <a:rPr lang="ja-JP" altLang="en-US" sz="2400" dirty="0"/>
              <a:t>つづき</a:t>
            </a:r>
          </a:p>
        </p:txBody>
      </p:sp>
      <p:sp>
        <p:nvSpPr>
          <p:cNvPr id="6156" name="Text Box 12"/>
          <p:cNvSpPr txBox="1">
            <a:spLocks noChangeArrowheads="1"/>
          </p:cNvSpPr>
          <p:nvPr/>
        </p:nvSpPr>
        <p:spPr bwMode="auto">
          <a:xfrm>
            <a:off x="460262" y="908720"/>
            <a:ext cx="8064500" cy="1938337"/>
          </a:xfrm>
          <a:prstGeom prst="rect">
            <a:avLst/>
          </a:prstGeom>
          <a:solidFill>
            <a:schemeClr val="accent2"/>
          </a:solidFill>
          <a:ln w="9525">
            <a:solidFill>
              <a:schemeClr val="hlink"/>
            </a:solidFill>
            <a:miter lim="800000"/>
            <a:headEnd/>
            <a:tailEnd/>
          </a:ln>
        </p:spPr>
        <p:txBody>
          <a:bodyP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4000" dirty="0">
                <a:solidFill>
                  <a:srgbClr val="FF1736"/>
                </a:solidFill>
              </a:rPr>
              <a:t>あ、昔の東京大学海洋研究所・</a:t>
            </a:r>
          </a:p>
          <a:p>
            <a:pPr eaLnBrk="1" hangingPunct="1">
              <a:spcBef>
                <a:spcPct val="0"/>
              </a:spcBef>
              <a:buFontTx/>
              <a:buNone/>
            </a:pPr>
            <a:r>
              <a:rPr lang="ja-JP" altLang="en-US" sz="4000" dirty="0">
                <a:solidFill>
                  <a:srgbClr val="FF1736"/>
                </a:solidFill>
              </a:rPr>
              <a:t>理学研究科のみなさま</a:t>
            </a:r>
            <a:r>
              <a:rPr lang="ja-JP" altLang="en-US" sz="4000" dirty="0" smtClean="0">
                <a:solidFill>
                  <a:srgbClr val="FF1736"/>
                </a:solidFill>
              </a:rPr>
              <a:t>、</a:t>
            </a:r>
            <a:endParaRPr lang="en-US" altLang="ja-JP" sz="4000" dirty="0" smtClean="0">
              <a:solidFill>
                <a:srgbClr val="FF1736"/>
              </a:solidFill>
            </a:endParaRPr>
          </a:p>
          <a:p>
            <a:pPr eaLnBrk="1" hangingPunct="1">
              <a:spcBef>
                <a:spcPct val="0"/>
              </a:spcBef>
              <a:buFontTx/>
              <a:buNone/>
            </a:pPr>
            <a:r>
              <a:rPr lang="ja-JP" altLang="en-US" sz="4000" dirty="0" smtClean="0">
                <a:solidFill>
                  <a:srgbClr val="FF1736"/>
                </a:solidFill>
              </a:rPr>
              <a:t>水産</a:t>
            </a:r>
            <a:r>
              <a:rPr lang="ja-JP" altLang="en-US" sz="4000" dirty="0">
                <a:solidFill>
                  <a:srgbClr val="FF1736"/>
                </a:solidFill>
              </a:rPr>
              <a:t>研究所のみなさま</a:t>
            </a:r>
            <a:endParaRPr lang="ja-JP" altLang="en-US" sz="4000" dirty="0"/>
          </a:p>
        </p:txBody>
      </p:sp>
      <p:sp>
        <p:nvSpPr>
          <p:cNvPr id="2" name="Text Box 12"/>
          <p:cNvSpPr txBox="1">
            <a:spLocks noChangeArrowheads="1"/>
          </p:cNvSpPr>
          <p:nvPr/>
        </p:nvSpPr>
        <p:spPr bwMode="auto">
          <a:xfrm>
            <a:off x="368539" y="2981861"/>
            <a:ext cx="8156223" cy="1938992"/>
          </a:xfrm>
          <a:prstGeom prst="rect">
            <a:avLst/>
          </a:prstGeom>
          <a:solidFill>
            <a:schemeClr val="accent2"/>
          </a:solidFill>
          <a:ln w="9525">
            <a:solidFill>
              <a:schemeClr val="hlink"/>
            </a:solidFill>
            <a:miter lim="800000"/>
            <a:headEnd/>
            <a:tailEnd/>
          </a:ln>
        </p:spPr>
        <p:txBody>
          <a:bodyPr wrap="squar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4000" dirty="0">
                <a:solidFill>
                  <a:srgbClr val="FF1736"/>
                </a:solidFill>
              </a:rPr>
              <a:t>あ、あ、ここに</a:t>
            </a:r>
            <a:r>
              <a:rPr lang="ja-JP" altLang="en-US" sz="4000" dirty="0" smtClean="0">
                <a:solidFill>
                  <a:srgbClr val="FF1736"/>
                </a:solidFill>
              </a:rPr>
              <a:t>おられる</a:t>
            </a:r>
            <a:endParaRPr lang="en-US" altLang="ja-JP" sz="4000" dirty="0" smtClean="0">
              <a:solidFill>
                <a:srgbClr val="FF1736"/>
              </a:solidFill>
            </a:endParaRPr>
          </a:p>
          <a:p>
            <a:pPr eaLnBrk="1" hangingPunct="1">
              <a:spcBef>
                <a:spcPct val="0"/>
              </a:spcBef>
              <a:buFontTx/>
              <a:buNone/>
            </a:pPr>
            <a:r>
              <a:rPr lang="ja-JP" altLang="en-US" sz="4000" dirty="0" smtClean="0">
                <a:solidFill>
                  <a:srgbClr val="FF1736"/>
                </a:solidFill>
              </a:rPr>
              <a:t>北海道大学</a:t>
            </a:r>
            <a:endParaRPr lang="en-US" altLang="ja-JP" sz="4000" dirty="0" smtClean="0">
              <a:solidFill>
                <a:srgbClr val="FF1736"/>
              </a:solidFill>
            </a:endParaRPr>
          </a:p>
          <a:p>
            <a:pPr eaLnBrk="1" hangingPunct="1">
              <a:spcBef>
                <a:spcPct val="0"/>
              </a:spcBef>
              <a:buFontTx/>
              <a:buNone/>
            </a:pPr>
            <a:r>
              <a:rPr lang="ja-JP" altLang="en-US" sz="4000" dirty="0" smtClean="0">
                <a:solidFill>
                  <a:srgbClr val="FF1736"/>
                </a:solidFill>
              </a:rPr>
              <a:t>の</a:t>
            </a:r>
            <a:r>
              <a:rPr lang="ja-JP" altLang="en-US" sz="4000" dirty="0">
                <a:solidFill>
                  <a:srgbClr val="FF1736"/>
                </a:solidFill>
              </a:rPr>
              <a:t>みなさま</a:t>
            </a:r>
            <a:endParaRPr lang="ja-JP" altLang="en-US" sz="4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156"/>
                                        </p:tgtEl>
                                        <p:attrNameLst>
                                          <p:attrName>style.visibility</p:attrName>
                                        </p:attrNameLst>
                                      </p:cBhvr>
                                      <p:to>
                                        <p:strVal val="visible"/>
                                      </p:to>
                                    </p:set>
                                    <p:animEffect transition="in" filter="diamond(in)">
                                      <p:cBhvr>
                                        <p:cTn id="7" dur="2000"/>
                                        <p:tgtEl>
                                          <p:spTgt spid="61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amond(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6"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835696" y="332656"/>
            <a:ext cx="1362874" cy="461665"/>
          </a:xfrm>
          <a:prstGeom prst="rect">
            <a:avLst/>
          </a:prstGeom>
        </p:spPr>
        <p:txBody>
          <a:bodyPr wrap="none">
            <a:spAutoFit/>
          </a:bodyPr>
          <a:lstStyle/>
          <a:p>
            <a:r>
              <a:rPr lang="ja-JP" altLang="en-US" b="1" dirty="0" smtClean="0">
                <a:solidFill>
                  <a:srgbClr val="0070C0"/>
                </a:solidFill>
              </a:rPr>
              <a:t>言いたい</a:t>
            </a:r>
            <a:endParaRPr lang="ja-JP" altLang="en-US" dirty="0"/>
          </a:p>
        </p:txBody>
      </p:sp>
      <p:sp>
        <p:nvSpPr>
          <p:cNvPr id="3" name="テキスト ボックス 2"/>
          <p:cNvSpPr txBox="1"/>
          <p:nvPr/>
        </p:nvSpPr>
        <p:spPr>
          <a:xfrm>
            <a:off x="611560" y="1340768"/>
            <a:ext cx="7964873" cy="4524315"/>
          </a:xfrm>
          <a:prstGeom prst="rect">
            <a:avLst/>
          </a:prstGeom>
          <a:noFill/>
        </p:spPr>
        <p:txBody>
          <a:bodyPr wrap="none" rtlCol="0">
            <a:spAutoFit/>
          </a:bodyPr>
          <a:lstStyle/>
          <a:p>
            <a:r>
              <a:rPr kumimoji="1" lang="ja-JP" altLang="en-US" dirty="0" smtClean="0"/>
              <a:t>昔（私が院生のころ）</a:t>
            </a:r>
            <a:endParaRPr kumimoji="1" lang="en-US" altLang="ja-JP" dirty="0" smtClean="0"/>
          </a:p>
          <a:p>
            <a:r>
              <a:rPr lang="en-US" altLang="ja-JP" dirty="0" smtClean="0"/>
              <a:t>Journal of Theoretical Biology </a:t>
            </a:r>
            <a:r>
              <a:rPr lang="ja-JP" altLang="en-US" dirty="0" smtClean="0"/>
              <a:t>などに掲載されるような理論</a:t>
            </a:r>
            <a:endParaRPr lang="en-US" altLang="ja-JP" dirty="0" smtClean="0"/>
          </a:p>
          <a:p>
            <a:r>
              <a:rPr kumimoji="1" lang="ja-JP" altLang="en-US" dirty="0" smtClean="0"/>
              <a:t>（ロトカｰボルテラ系の応用みたいな</a:t>
            </a:r>
            <a:r>
              <a:rPr kumimoji="1" lang="en-US" altLang="ja-JP" dirty="0" smtClean="0"/>
              <a:t>…</a:t>
            </a:r>
            <a:r>
              <a:rPr kumimoji="1" lang="ja-JP" altLang="en-US" dirty="0" smtClean="0"/>
              <a:t>）</a:t>
            </a:r>
            <a:endParaRPr kumimoji="1" lang="en-US" altLang="ja-JP" dirty="0" smtClean="0"/>
          </a:p>
          <a:p>
            <a:r>
              <a:rPr lang="ja-JP" altLang="en-US" dirty="0" smtClean="0"/>
              <a:t>↓</a:t>
            </a:r>
            <a:endParaRPr lang="en-US" altLang="ja-JP" dirty="0" smtClean="0"/>
          </a:p>
          <a:p>
            <a:r>
              <a:rPr lang="ja-JP" altLang="en-US" dirty="0" smtClean="0"/>
              <a:t>沿岸の観測が行われる→観測が蓄積</a:t>
            </a:r>
            <a:endParaRPr lang="en-US" altLang="ja-JP" dirty="0" smtClean="0"/>
          </a:p>
          <a:p>
            <a:r>
              <a:rPr lang="ja-JP" altLang="en-US" dirty="0" smtClean="0"/>
              <a:t>沿岸の生態系モデル、赤潮のモデル（なぜ？予測？）</a:t>
            </a:r>
            <a:endParaRPr lang="en-US" altLang="ja-JP" dirty="0" smtClean="0"/>
          </a:p>
          <a:p>
            <a:r>
              <a:rPr lang="ja-JP" altLang="en-US" dirty="0" smtClean="0"/>
              <a:t>↓</a:t>
            </a:r>
            <a:endParaRPr lang="en-US" altLang="ja-JP" dirty="0" smtClean="0"/>
          </a:p>
          <a:p>
            <a:r>
              <a:rPr lang="ja-JP" altLang="en-US" dirty="0" smtClean="0"/>
              <a:t>人工衛星で観測が膨大に蓄積</a:t>
            </a:r>
            <a:endParaRPr lang="en-US" altLang="ja-JP" dirty="0" smtClean="0"/>
          </a:p>
          <a:p>
            <a:r>
              <a:rPr lang="ja-JP" altLang="en-US" dirty="0" smtClean="0"/>
              <a:t>外洋の低次生産モデル</a:t>
            </a:r>
            <a:endParaRPr lang="en-US" altLang="ja-JP" dirty="0" smtClean="0"/>
          </a:p>
          <a:p>
            <a:r>
              <a:rPr lang="ja-JP" altLang="en-US" dirty="0" smtClean="0"/>
              <a:t>↓</a:t>
            </a:r>
            <a:endParaRPr lang="en-US" altLang="ja-JP" dirty="0" smtClean="0"/>
          </a:p>
          <a:p>
            <a:r>
              <a:rPr lang="ja-JP" altLang="en-US" dirty="0" smtClean="0"/>
              <a:t>モデルが理論的になってきて、観測が追いつかない？</a:t>
            </a:r>
            <a:endParaRPr lang="en-US" altLang="ja-JP" dirty="0" smtClean="0"/>
          </a:p>
          <a:p>
            <a:r>
              <a:rPr lang="ja-JP" altLang="en-US" dirty="0" smtClean="0"/>
              <a:t>＆誰でも使えるモデルを作る</a:t>
            </a:r>
            <a:r>
              <a:rPr lang="en-US" altLang="ja-JP" dirty="0" smtClean="0"/>
              <a:t>(</a:t>
            </a:r>
            <a:r>
              <a:rPr lang="en-US" altLang="ja-JP" dirty="0" err="1" smtClean="0"/>
              <a:t>Ecopath</a:t>
            </a:r>
            <a:r>
              <a:rPr lang="en-US" altLang="ja-JP" dirty="0" smtClean="0"/>
              <a:t>, ERSEM…</a:t>
            </a:r>
            <a:r>
              <a:rPr lang="ja-JP" altLang="en-US" dirty="0" smtClean="0"/>
              <a:t>）</a:t>
            </a:r>
            <a:endParaRPr lang="en-US" altLang="ja-JP" dirty="0"/>
          </a:p>
        </p:txBody>
      </p:sp>
    </p:spTree>
    <p:extLst>
      <p:ext uri="{BB962C8B-B14F-4D97-AF65-F5344CB8AC3E}">
        <p14:creationId xmlns:p14="http://schemas.microsoft.com/office/powerpoint/2010/main" val="31416819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835696" y="332656"/>
            <a:ext cx="1233030" cy="461665"/>
          </a:xfrm>
          <a:prstGeom prst="rect">
            <a:avLst/>
          </a:prstGeom>
        </p:spPr>
        <p:txBody>
          <a:bodyPr wrap="none">
            <a:spAutoFit/>
          </a:bodyPr>
          <a:lstStyle/>
          <a:p>
            <a:r>
              <a:rPr lang="ja-JP" altLang="en-US" b="1" dirty="0" smtClean="0">
                <a:solidFill>
                  <a:srgbClr val="0070C0"/>
                </a:solidFill>
              </a:rPr>
              <a:t>言った、</a:t>
            </a:r>
            <a:endParaRPr lang="ja-JP" altLang="en-US" dirty="0"/>
          </a:p>
        </p:txBody>
      </p:sp>
      <p:sp>
        <p:nvSpPr>
          <p:cNvPr id="3" name="テキスト ボックス 2"/>
          <p:cNvSpPr txBox="1"/>
          <p:nvPr/>
        </p:nvSpPr>
        <p:spPr>
          <a:xfrm>
            <a:off x="251520" y="1628800"/>
            <a:ext cx="9163086" cy="3970318"/>
          </a:xfrm>
          <a:prstGeom prst="rect">
            <a:avLst/>
          </a:prstGeom>
          <a:noFill/>
        </p:spPr>
        <p:txBody>
          <a:bodyPr wrap="none" rtlCol="0">
            <a:spAutoFit/>
          </a:bodyPr>
          <a:lstStyle/>
          <a:p>
            <a:r>
              <a:rPr lang="ja-JP" altLang="en-US" sz="2800" dirty="0" smtClean="0"/>
              <a:t>生態系モデルは物理のモデルとは違う</a:t>
            </a:r>
            <a:endParaRPr lang="en-US" altLang="ja-JP" sz="2800" dirty="0" smtClean="0"/>
          </a:p>
          <a:p>
            <a:r>
              <a:rPr lang="ja-JP" altLang="en-US" sz="2800" dirty="0" smtClean="0"/>
              <a:t>「状態方程式」「ナヴィエストークスの方程式」はない！</a:t>
            </a:r>
            <a:endParaRPr lang="en-US" altLang="ja-JP" sz="2800" dirty="0" smtClean="0"/>
          </a:p>
          <a:p>
            <a:r>
              <a:rPr lang="ja-JP" altLang="en-US" sz="2800" dirty="0" smtClean="0"/>
              <a:t>（</a:t>
            </a:r>
            <a:r>
              <a:rPr lang="en-US" altLang="ja-JP" sz="2800" dirty="0" smtClean="0"/>
              <a:t>Ex</a:t>
            </a:r>
            <a:r>
              <a:rPr lang="ja-JP" altLang="en-US" sz="2800" dirty="0" smtClean="0"/>
              <a:t>：植物プランクトンなどという生物はいない！）</a:t>
            </a:r>
            <a:endParaRPr lang="en-US" altLang="ja-JP" sz="2800" dirty="0" smtClean="0"/>
          </a:p>
          <a:p>
            <a:r>
              <a:rPr lang="ja-JP" altLang="en-US" sz="2800" dirty="0" smtClean="0"/>
              <a:t>↓</a:t>
            </a:r>
            <a:endParaRPr lang="en-US" altLang="ja-JP" sz="2800" dirty="0" smtClean="0"/>
          </a:p>
          <a:p>
            <a:r>
              <a:rPr lang="ja-JP" altLang="en-US" sz="2800" dirty="0" smtClean="0"/>
              <a:t>研究の目的があって、それを解明するためにモデルを作る。</a:t>
            </a:r>
            <a:endParaRPr lang="en-US" altLang="ja-JP" sz="2800" dirty="0" smtClean="0"/>
          </a:p>
          <a:p>
            <a:r>
              <a:rPr lang="ja-JP" altLang="en-US" sz="2800" dirty="0" smtClean="0"/>
              <a:t>↓</a:t>
            </a:r>
            <a:endParaRPr lang="en-US" altLang="ja-JP" sz="2800" dirty="0" smtClean="0"/>
          </a:p>
          <a:p>
            <a:r>
              <a:rPr lang="ja-JP" altLang="en-US" sz="2800" dirty="0" smtClean="0"/>
              <a:t>パラメータは現状を説明するものを入れる</a:t>
            </a:r>
            <a:endParaRPr lang="en-US" altLang="ja-JP" sz="2800" dirty="0" smtClean="0"/>
          </a:p>
          <a:p>
            <a:r>
              <a:rPr lang="ja-JP" altLang="en-US" sz="2800" dirty="0" smtClean="0"/>
              <a:t>↓</a:t>
            </a:r>
            <a:endParaRPr lang="en-US" altLang="ja-JP" sz="2800" dirty="0" smtClean="0"/>
          </a:p>
          <a:p>
            <a:r>
              <a:rPr lang="ja-JP" altLang="en-US" sz="2800" dirty="0" smtClean="0"/>
              <a:t>「将来予報」などできるとは思えない。</a:t>
            </a:r>
            <a:endParaRPr lang="en-US" altLang="ja-JP" sz="2800" dirty="0" smtClean="0"/>
          </a:p>
        </p:txBody>
      </p:sp>
    </p:spTree>
    <p:extLst>
      <p:ext uri="{BB962C8B-B14F-4D97-AF65-F5344CB8AC3E}">
        <p14:creationId xmlns:p14="http://schemas.microsoft.com/office/powerpoint/2010/main" val="28904451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26"/>
          <p:cNvSpPr txBox="1">
            <a:spLocks noChangeArrowheads="1"/>
          </p:cNvSpPr>
          <p:nvPr/>
        </p:nvSpPr>
        <p:spPr bwMode="auto">
          <a:xfrm>
            <a:off x="928688" y="285750"/>
            <a:ext cx="673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2400"/>
              <a:t>ここから私の研究のレビューに入るわけですが</a:t>
            </a:r>
            <a:r>
              <a:rPr lang="en-US" altLang="ja-JP" sz="2400"/>
              <a:t>……</a:t>
            </a:r>
          </a:p>
        </p:txBody>
      </p:sp>
      <p:sp>
        <p:nvSpPr>
          <p:cNvPr id="82947" name="Text Box 1027"/>
          <p:cNvSpPr txBox="1">
            <a:spLocks noChangeArrowheads="1"/>
          </p:cNvSpPr>
          <p:nvPr/>
        </p:nvSpPr>
        <p:spPr bwMode="auto">
          <a:xfrm>
            <a:off x="785813" y="1214438"/>
            <a:ext cx="718343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2400" dirty="0"/>
              <a:t>研究内容はいたって真面目なんですが、私の態度が</a:t>
            </a:r>
          </a:p>
          <a:p>
            <a:pPr eaLnBrk="1" hangingPunct="1">
              <a:spcBef>
                <a:spcPct val="0"/>
              </a:spcBef>
              <a:buFontTx/>
              <a:buNone/>
            </a:pPr>
            <a:r>
              <a:rPr lang="ja-JP" altLang="en-US" sz="2400" dirty="0"/>
              <a:t>嫌いな人は多いでしょう。育ちが違う（私の育ちがよい、</a:t>
            </a:r>
          </a:p>
          <a:p>
            <a:pPr eaLnBrk="1" hangingPunct="1">
              <a:spcBef>
                <a:spcPct val="0"/>
              </a:spcBef>
              <a:buFontTx/>
              <a:buNone/>
            </a:pPr>
            <a:r>
              <a:rPr lang="ja-JP" altLang="en-US" sz="2400" dirty="0"/>
              <a:t>という意味ではありません！）のだから仕方ない。</a:t>
            </a:r>
          </a:p>
        </p:txBody>
      </p:sp>
      <p:sp>
        <p:nvSpPr>
          <p:cNvPr id="82948" name="Text Box 1028"/>
          <p:cNvSpPr txBox="1">
            <a:spLocks noChangeArrowheads="1"/>
          </p:cNvSpPr>
          <p:nvPr/>
        </p:nvSpPr>
        <p:spPr bwMode="auto">
          <a:xfrm>
            <a:off x="928688" y="2857500"/>
            <a:ext cx="64992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2400" dirty="0"/>
              <a:t>でも、着目するのは早くて、結構いい研究している</a:t>
            </a:r>
          </a:p>
          <a:p>
            <a:pPr eaLnBrk="1" hangingPunct="1">
              <a:spcBef>
                <a:spcPct val="0"/>
              </a:spcBef>
              <a:buFontTx/>
              <a:buNone/>
            </a:pPr>
            <a:r>
              <a:rPr lang="ja-JP" altLang="en-US" sz="2400" dirty="0"/>
              <a:t>と自分でも思っているので、科学者としてレビュー</a:t>
            </a:r>
          </a:p>
          <a:p>
            <a:pPr eaLnBrk="1" hangingPunct="1">
              <a:spcBef>
                <a:spcPct val="0"/>
              </a:spcBef>
              <a:buFontTx/>
              <a:buNone/>
            </a:pPr>
            <a:r>
              <a:rPr lang="ja-JP" altLang="en-US" sz="2400" dirty="0"/>
              <a:t>していただかないと</a:t>
            </a:r>
            <a:r>
              <a:rPr lang="en-US" altLang="ja-JP" sz="2400" dirty="0"/>
              <a:t>……</a:t>
            </a:r>
            <a:r>
              <a:rPr lang="ja-JP" altLang="en-US" sz="2400" dirty="0"/>
              <a:t>これは個人的な好き嫌い</a:t>
            </a:r>
          </a:p>
          <a:p>
            <a:pPr eaLnBrk="1" hangingPunct="1">
              <a:spcBef>
                <a:spcPct val="0"/>
              </a:spcBef>
              <a:buFontTx/>
              <a:buNone/>
            </a:pPr>
            <a:r>
              <a:rPr lang="ja-JP" altLang="en-US" sz="2400" dirty="0"/>
              <a:t>の問題ではないと思います。</a:t>
            </a:r>
          </a:p>
        </p:txBody>
      </p:sp>
      <p:sp>
        <p:nvSpPr>
          <p:cNvPr id="5" name="テキスト ボックス 4"/>
          <p:cNvSpPr txBox="1">
            <a:spLocks noChangeArrowheads="1"/>
          </p:cNvSpPr>
          <p:nvPr/>
        </p:nvSpPr>
        <p:spPr bwMode="auto">
          <a:xfrm>
            <a:off x="928688" y="4857750"/>
            <a:ext cx="731001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2400" b="1" dirty="0"/>
              <a:t>研究姿勢</a:t>
            </a:r>
            <a:r>
              <a:rPr lang="ja-JP" altLang="en-US" sz="2400" dirty="0"/>
              <a:t>？：新しいことに目をつける→誰かが始めたら</a:t>
            </a:r>
            <a:endParaRPr lang="en-US" altLang="ja-JP" sz="2400" dirty="0"/>
          </a:p>
          <a:p>
            <a:pPr eaLnBrk="1" hangingPunct="1">
              <a:spcBef>
                <a:spcPct val="0"/>
              </a:spcBef>
              <a:buFontTx/>
              <a:buNone/>
            </a:pPr>
            <a:r>
              <a:rPr lang="ja-JP" altLang="en-US" sz="2400" dirty="0"/>
              <a:t>逃げて→また別のことを始める→また誰かがまねしたら</a:t>
            </a:r>
            <a:endParaRPr lang="en-US" altLang="ja-JP" sz="2400" dirty="0"/>
          </a:p>
          <a:p>
            <a:pPr eaLnBrk="1" hangingPunct="1">
              <a:spcBef>
                <a:spcPct val="0"/>
              </a:spcBef>
              <a:buFontTx/>
              <a:buNone/>
            </a:pPr>
            <a:r>
              <a:rPr lang="ja-JP" altLang="en-US" sz="2400" dirty="0"/>
              <a:t>→また逃げる</a:t>
            </a:r>
            <a:r>
              <a:rPr lang="en-US" altLang="ja-JP" sz="2400" dirty="0"/>
              <a:t>……</a:t>
            </a:r>
            <a:r>
              <a:rPr lang="ja-JP" altLang="en-US" sz="2400" dirty="0"/>
              <a:t>の繰り返し</a:t>
            </a:r>
            <a:r>
              <a:rPr lang="ja-JP" altLang="en-US" sz="2400" dirty="0" err="1"/>
              <a:t>。。。</a:t>
            </a:r>
            <a:r>
              <a:rPr lang="ja-JP" altLang="en-US" sz="2400" dirty="0" err="1" smtClean="0"/>
              <a:t>。</a:t>
            </a:r>
            <a:endParaRPr lang="ja-JP" altLang="en-US" sz="2400" dirty="0"/>
          </a:p>
        </p:txBody>
      </p:sp>
      <p:sp>
        <p:nvSpPr>
          <p:cNvPr id="3" name="テキスト ボックス 2"/>
          <p:cNvSpPr txBox="1"/>
          <p:nvPr/>
        </p:nvSpPr>
        <p:spPr>
          <a:xfrm>
            <a:off x="251520" y="1988840"/>
            <a:ext cx="8496944" cy="2123658"/>
          </a:xfrm>
          <a:prstGeom prst="rect">
            <a:avLst/>
          </a:prstGeom>
          <a:solidFill>
            <a:srgbClr val="FFC000"/>
          </a:solidFill>
        </p:spPr>
        <p:txBody>
          <a:bodyPr wrap="square" rtlCol="0">
            <a:spAutoFit/>
          </a:bodyPr>
          <a:lstStyle/>
          <a:p>
            <a:r>
              <a:rPr lang="ja-JP" altLang="en-US" sz="4400" dirty="0" smtClean="0"/>
              <a:t>これから「自慢話」が続きますので、眠い方はお休みなさい！半分くらいは海洋学会賞の講演と同じです。</a:t>
            </a:r>
            <a:endParaRPr kumimoji="1" lang="ja-JP" altLang="en-US" sz="4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82947"/>
                                        </p:tgtEl>
                                        <p:attrNameLst>
                                          <p:attrName>style.visibility</p:attrName>
                                        </p:attrNameLst>
                                      </p:cBhvr>
                                      <p:to>
                                        <p:strVal val="visible"/>
                                      </p:to>
                                    </p:set>
                                    <p:anim calcmode="lin" valueType="num">
                                      <p:cBhvr additive="base">
                                        <p:cTn id="7" dur="5000" fill="hold"/>
                                        <p:tgtEl>
                                          <p:spTgt spid="82947"/>
                                        </p:tgtEl>
                                        <p:attrNameLst>
                                          <p:attrName>ppt_x</p:attrName>
                                        </p:attrNameLst>
                                      </p:cBhvr>
                                      <p:tavLst>
                                        <p:tav tm="0">
                                          <p:val>
                                            <p:strVal val="#ppt_x"/>
                                          </p:val>
                                        </p:tav>
                                        <p:tav tm="100000">
                                          <p:val>
                                            <p:strVal val="#ppt_x"/>
                                          </p:val>
                                        </p:tav>
                                      </p:tavLst>
                                    </p:anim>
                                    <p:anim calcmode="lin" valueType="num">
                                      <p:cBhvr additive="base">
                                        <p:cTn id="8" dur="5000" fill="hold"/>
                                        <p:tgtEl>
                                          <p:spTgt spid="8294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82948"/>
                                        </p:tgtEl>
                                        <p:attrNameLst>
                                          <p:attrName>style.visibility</p:attrName>
                                        </p:attrNameLst>
                                      </p:cBhvr>
                                      <p:to>
                                        <p:strVal val="visible"/>
                                      </p:to>
                                    </p:set>
                                    <p:anim calcmode="lin" valueType="num">
                                      <p:cBhvr additive="base">
                                        <p:cTn id="13" dur="5000" fill="hold"/>
                                        <p:tgtEl>
                                          <p:spTgt spid="82948"/>
                                        </p:tgtEl>
                                        <p:attrNameLst>
                                          <p:attrName>ppt_x</p:attrName>
                                        </p:attrNameLst>
                                      </p:cBhvr>
                                      <p:tavLst>
                                        <p:tav tm="0">
                                          <p:val>
                                            <p:strVal val="#ppt_x"/>
                                          </p:val>
                                        </p:tav>
                                        <p:tav tm="100000">
                                          <p:val>
                                            <p:strVal val="#ppt_x"/>
                                          </p:val>
                                        </p:tav>
                                      </p:tavLst>
                                    </p:anim>
                                    <p:anim calcmode="lin" valueType="num">
                                      <p:cBhvr additive="base">
                                        <p:cTn id="14" dur="5000" fill="hold"/>
                                        <p:tgtEl>
                                          <p:spTgt spid="8294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down)">
                                      <p:cBhvr>
                                        <p:cTn id="19" dur="500"/>
                                        <p:tgtEl>
                                          <p:spTgt spid="5">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down)">
                                      <p:cBhvr>
                                        <p:cTn id="24" dur="500"/>
                                        <p:tgtEl>
                                          <p:spTgt spid="5">
                                            <p:txEl>
                                              <p:pRg st="1" end="1"/>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wipe(down)">
                                      <p:cBhvr>
                                        <p:cTn id="29" dur="500"/>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ppt_x"/>
                                          </p:val>
                                        </p:tav>
                                        <p:tav tm="100000">
                                          <p:val>
                                            <p:strVal val="#ppt_x"/>
                                          </p:val>
                                        </p:tav>
                                      </p:tavLst>
                                    </p:anim>
                                    <p:anim calcmode="lin" valueType="num">
                                      <p:cBhvr additive="base">
                                        <p:cTn id="3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p:bldP spid="82948" grpId="0"/>
      <p:bldP spid="5" grpId="0" build="p"/>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0"/>
          <p:cNvGraphicFramePr>
            <a:graphicFrameLocks noChangeAspect="1"/>
          </p:cNvGraphicFramePr>
          <p:nvPr/>
        </p:nvGraphicFramePr>
        <p:xfrm>
          <a:off x="0" y="692150"/>
          <a:ext cx="9077325" cy="1587500"/>
        </p:xfrm>
        <a:graphic>
          <a:graphicData uri="http://schemas.openxmlformats.org/presentationml/2006/ole">
            <mc:AlternateContent xmlns:mc="http://schemas.openxmlformats.org/markup-compatibility/2006">
              <mc:Choice xmlns:v="urn:schemas-microsoft-com:vml" Requires="v">
                <p:oleObj spid="_x0000_s12352" name="Document" r:id="rId4" imgW="5986029" imgH="1044683" progId="Word.Document.8">
                  <p:embed/>
                </p:oleObj>
              </mc:Choice>
              <mc:Fallback>
                <p:oleObj name="Document" r:id="rId4" imgW="5986029" imgH="1044683" progId="Word.Document.8">
                  <p:embed/>
                  <p:pic>
                    <p:nvPicPr>
                      <p:cNvPr id="0" name="Object 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92150"/>
                        <a:ext cx="9077325" cy="158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229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924" y="3068960"/>
            <a:ext cx="403860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292" name="Object 1"/>
          <p:cNvGraphicFramePr>
            <a:graphicFrameLocks noChangeAspect="1"/>
          </p:cNvGraphicFramePr>
          <p:nvPr/>
        </p:nvGraphicFramePr>
        <p:xfrm>
          <a:off x="0" y="2276475"/>
          <a:ext cx="9144000" cy="641350"/>
        </p:xfrm>
        <a:graphic>
          <a:graphicData uri="http://schemas.openxmlformats.org/presentationml/2006/ole">
            <mc:AlternateContent xmlns:mc="http://schemas.openxmlformats.org/markup-compatibility/2006">
              <mc:Choice xmlns:v="urn:schemas-microsoft-com:vml" Requires="v">
                <p:oleObj spid="_x0000_s12353" name="Document" r:id="rId7" imgW="5963358" imgH="417585" progId="Word.Document.8">
                  <p:embed/>
                </p:oleObj>
              </mc:Choice>
              <mc:Fallback>
                <p:oleObj name="Document" r:id="rId7" imgW="5963358" imgH="417585" progId="Word.Document.8">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276475"/>
                        <a:ext cx="91440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293" name="Text Box 6"/>
          <p:cNvSpPr txBox="1">
            <a:spLocks noChangeArrowheads="1"/>
          </p:cNvSpPr>
          <p:nvPr/>
        </p:nvSpPr>
        <p:spPr bwMode="auto">
          <a:xfrm>
            <a:off x="4984750" y="3284538"/>
            <a:ext cx="291941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2400"/>
              <a:t>この頃は、「好き」で</a:t>
            </a:r>
          </a:p>
          <a:p>
            <a:pPr eaLnBrk="1" hangingPunct="1">
              <a:spcBef>
                <a:spcPct val="0"/>
              </a:spcBef>
              <a:buFontTx/>
              <a:buNone/>
            </a:pPr>
            <a:r>
              <a:rPr lang="ja-JP" altLang="en-US" sz="2400"/>
              <a:t>淡青丸に２０回以上、</a:t>
            </a:r>
          </a:p>
          <a:p>
            <a:pPr eaLnBrk="1" hangingPunct="1">
              <a:spcBef>
                <a:spcPct val="0"/>
              </a:spcBef>
              <a:buFontTx/>
              <a:buNone/>
            </a:pPr>
            <a:r>
              <a:rPr lang="ja-JP" altLang="en-US" sz="2400"/>
              <a:t>白鳳丸にも７回乗船</a:t>
            </a:r>
          </a:p>
        </p:txBody>
      </p:sp>
      <p:sp>
        <p:nvSpPr>
          <p:cNvPr id="12294" name="Text Box 7"/>
          <p:cNvSpPr txBox="1">
            <a:spLocks noChangeArrowheads="1"/>
          </p:cNvSpPr>
          <p:nvPr/>
        </p:nvSpPr>
        <p:spPr bwMode="auto">
          <a:xfrm>
            <a:off x="827088" y="260350"/>
            <a:ext cx="7450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2400" b="1"/>
              <a:t>沿岸湧昇</a:t>
            </a:r>
            <a:r>
              <a:rPr lang="ja-JP" altLang="en-US" sz="2000" b="1">
                <a:solidFill>
                  <a:schemeClr val="folHlink"/>
                </a:solidFill>
              </a:rPr>
              <a:t>（吉田耕造先生と杉ノ原伸夫先生の弟子だから）</a:t>
            </a:r>
            <a:r>
              <a:rPr lang="ja-JP" altLang="en-US" sz="2400" b="1"/>
              <a:t>の論文</a:t>
            </a:r>
          </a:p>
        </p:txBody>
      </p:sp>
      <p:pic>
        <p:nvPicPr>
          <p:cNvPr id="12295" name="Picture 8" descr="杉の原"/>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40425" y="4510088"/>
            <a:ext cx="2447925" cy="227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593337" y="6323310"/>
            <a:ext cx="4339650" cy="461665"/>
          </a:xfrm>
          <a:prstGeom prst="rect">
            <a:avLst/>
          </a:prstGeom>
          <a:noFill/>
        </p:spPr>
        <p:txBody>
          <a:bodyPr wrap="none" rtlCol="0">
            <a:spAutoFit/>
          </a:bodyPr>
          <a:lstStyle/>
          <a:p>
            <a:r>
              <a:rPr kumimoji="1" lang="ja-JP" altLang="en-US" dirty="0" smtClean="0"/>
              <a:t>「</a:t>
            </a:r>
            <a:r>
              <a:rPr kumimoji="1" lang="en-US" altLang="ja-JP" dirty="0" smtClean="0"/>
              <a:t>The Sea</a:t>
            </a:r>
            <a:r>
              <a:rPr kumimoji="1" lang="ja-JP" altLang="en-US" dirty="0" smtClean="0"/>
              <a:t>」でも引用してもらった</a:t>
            </a:r>
            <a:endParaRPr kumimoji="1" lang="ja-JP" alt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2"/>
          <p:cNvGraphicFramePr>
            <a:graphicFrameLocks noChangeAspect="1"/>
          </p:cNvGraphicFramePr>
          <p:nvPr/>
        </p:nvGraphicFramePr>
        <p:xfrm>
          <a:off x="285750" y="214313"/>
          <a:ext cx="8389938" cy="1143000"/>
        </p:xfrm>
        <a:graphic>
          <a:graphicData uri="http://schemas.openxmlformats.org/presentationml/2006/ole">
            <mc:AlternateContent xmlns:mc="http://schemas.openxmlformats.org/markup-compatibility/2006">
              <mc:Choice xmlns:v="urn:schemas-microsoft-com:vml" Requires="v">
                <p:oleObj spid="_x0000_s13344" name="Document" r:id="rId4" imgW="6078869" imgH="833011" progId="Word.Document.8">
                  <p:embed/>
                </p:oleObj>
              </mc:Choice>
              <mc:Fallback>
                <p:oleObj name="Document" r:id="rId4" imgW="6078869" imgH="833011"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0" y="214313"/>
                        <a:ext cx="8389938"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315" name="Rectangle 7"/>
          <p:cNvSpPr>
            <a:spLocks noChangeArrowheads="1"/>
          </p:cNvSpPr>
          <p:nvPr/>
        </p:nvSpPr>
        <p:spPr bwMode="auto">
          <a:xfrm>
            <a:off x="285750" y="1357313"/>
            <a:ext cx="84597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1600">
                <a:latin typeface="Times New Roman" pitchFamily="18" charset="0"/>
                <a:cs typeface="Times New Roman" pitchFamily="18" charset="0"/>
              </a:rPr>
              <a:t>Franks, P.J.S. 1997. Models of harmful algal blooms. Limnology and Oceanography 42:1273-1282</a:t>
            </a:r>
            <a:r>
              <a:rPr lang="en-US" altLang="ja-JP" sz="1200"/>
              <a:t>.</a:t>
            </a:r>
          </a:p>
        </p:txBody>
      </p:sp>
      <p:pic>
        <p:nvPicPr>
          <p:cNvPr id="13316"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576" y="1772816"/>
            <a:ext cx="57277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8506411" y="214313"/>
            <a:ext cx="338554" cy="461665"/>
          </a:xfrm>
          <a:prstGeom prst="rect">
            <a:avLst/>
          </a:prstGeom>
        </p:spPr>
        <p:txBody>
          <a:bodyPr wrap="none">
            <a:spAutoFit/>
          </a:bodyPr>
          <a:lstStyle/>
          <a:p>
            <a:r>
              <a:rPr lang="en-US" altLang="ja-JP" kern="100" dirty="0">
                <a:solidFill>
                  <a:srgbClr val="9933FF"/>
                </a:solidFill>
                <a:latin typeface="Times New Roman" panose="02020603050405020304" pitchFamily="18" charset="0"/>
                <a:ea typeface="平成明朝"/>
              </a:rPr>
              <a:t>4</a:t>
            </a:r>
            <a:endParaRPr lang="ja-JP" altLang="en-US" dirty="0">
              <a:solidFill>
                <a:srgbClr val="9933FF"/>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0"/>
            <a:ext cx="6308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5175"/>
            <a:ext cx="9239250"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55576" y="332656"/>
            <a:ext cx="7772400" cy="1470025"/>
          </a:xfrm>
        </p:spPr>
        <p:txBody>
          <a:bodyPr/>
          <a:lstStyle/>
          <a:p>
            <a:r>
              <a:rPr kumimoji="1" lang="ja-JP" altLang="en-US" dirty="0" smtClean="0"/>
              <a:t>謝辞</a:t>
            </a:r>
            <a:endParaRPr kumimoji="1" lang="ja-JP" altLang="en-US" dirty="0"/>
          </a:p>
        </p:txBody>
      </p:sp>
      <p:sp>
        <p:nvSpPr>
          <p:cNvPr id="3" name="サブタイトル 2"/>
          <p:cNvSpPr>
            <a:spLocks noGrp="1"/>
          </p:cNvSpPr>
          <p:nvPr>
            <p:ph type="subTitle" idx="1"/>
          </p:nvPr>
        </p:nvSpPr>
        <p:spPr>
          <a:xfrm>
            <a:off x="1043608" y="1412776"/>
            <a:ext cx="7232848" cy="1752600"/>
          </a:xfrm>
        </p:spPr>
        <p:txBody>
          <a:bodyPr/>
          <a:lstStyle/>
          <a:p>
            <a:r>
              <a:rPr kumimoji="1" lang="ja-JP" altLang="en-US" dirty="0" smtClean="0"/>
              <a:t>上野さんいろいろありがとうございます。</a:t>
            </a:r>
            <a:endParaRPr kumimoji="1" lang="ja-JP" altLang="en-US" dirty="0"/>
          </a:p>
        </p:txBody>
      </p:sp>
      <p:pic>
        <p:nvPicPr>
          <p:cNvPr id="120834" name="Picture 2" descr="C:\Users\道郎\Desktop\ryous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95354"/>
            <a:ext cx="5811243" cy="4266768"/>
          </a:xfrm>
          <a:prstGeom prst="rect">
            <a:avLst/>
          </a:prstGeom>
          <a:noFill/>
          <a:extLst>
            <a:ext uri="{909E8E84-426E-40DD-AFC4-6F175D3DCCD1}">
              <a14:hiddenFill xmlns:a14="http://schemas.microsoft.com/office/drawing/2010/main">
                <a:solidFill>
                  <a:srgbClr val="FFFFFF"/>
                </a:solidFill>
              </a14:hiddenFill>
            </a:ext>
          </a:extLst>
        </p:spPr>
      </p:pic>
      <p:pic>
        <p:nvPicPr>
          <p:cNvPr id="120835" name="Picture 3" descr="C:\Users\道郎\Desktop\kodomon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1243" y="2214408"/>
            <a:ext cx="3385245" cy="3306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281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2"/>
          <p:cNvGraphicFramePr>
            <a:graphicFrameLocks noChangeAspect="1"/>
          </p:cNvGraphicFramePr>
          <p:nvPr/>
        </p:nvGraphicFramePr>
        <p:xfrm>
          <a:off x="228600" y="304800"/>
          <a:ext cx="8656638" cy="1493838"/>
        </p:xfrm>
        <a:graphic>
          <a:graphicData uri="http://schemas.openxmlformats.org/presentationml/2006/ole">
            <mc:AlternateContent xmlns:mc="http://schemas.openxmlformats.org/markup-compatibility/2006">
              <mc:Choice xmlns:v="urn:schemas-microsoft-com:vml" Requires="v">
                <p:oleObj spid="_x0000_s16417" name="文書" r:id="rId4" imgW="6039102" imgH="1044217" progId="Word.Document.8">
                  <p:embed/>
                </p:oleObj>
              </mc:Choice>
              <mc:Fallback>
                <p:oleObj name="文書" r:id="rId4" imgW="6039102" imgH="1044217"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04800"/>
                        <a:ext cx="8656638" cy="1493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638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21" y="2780928"/>
            <a:ext cx="478790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7275" y="1700213"/>
            <a:ext cx="3787775" cy="515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2195736" y="1838128"/>
            <a:ext cx="1415772" cy="461665"/>
          </a:xfrm>
          <a:prstGeom prst="rect">
            <a:avLst/>
          </a:prstGeom>
          <a:noFill/>
        </p:spPr>
        <p:txBody>
          <a:bodyPr wrap="none" rtlCol="0">
            <a:spAutoFit/>
          </a:bodyPr>
          <a:lstStyle/>
          <a:p>
            <a:r>
              <a:rPr kumimoji="1" lang="ja-JP" altLang="en-US" dirty="0" smtClean="0"/>
              <a:t>学位論文</a:t>
            </a:r>
            <a:endParaRPr kumimoji="1" lang="ja-JP" altLang="en-US" dirty="0"/>
          </a:p>
        </p:txBody>
      </p:sp>
      <p:sp>
        <p:nvSpPr>
          <p:cNvPr id="3" name="正方形/長方形 2"/>
          <p:cNvSpPr/>
          <p:nvPr/>
        </p:nvSpPr>
        <p:spPr>
          <a:xfrm>
            <a:off x="8408828" y="820886"/>
            <a:ext cx="492443" cy="461665"/>
          </a:xfrm>
          <a:prstGeom prst="rect">
            <a:avLst/>
          </a:prstGeom>
        </p:spPr>
        <p:txBody>
          <a:bodyPr wrap="none">
            <a:spAutoFit/>
          </a:bodyPr>
          <a:lstStyle/>
          <a:p>
            <a:r>
              <a:rPr lang="en-US" altLang="ja-JP" kern="100" dirty="0">
                <a:solidFill>
                  <a:srgbClr val="9933FF"/>
                </a:solidFill>
                <a:latin typeface="Times New Roman" panose="02020603050405020304" pitchFamily="18" charset="0"/>
                <a:ea typeface="平成明朝"/>
              </a:rPr>
              <a:t>22</a:t>
            </a:r>
            <a:endParaRPr lang="ja-JP" altLang="en-US" dirty="0">
              <a:solidFill>
                <a:srgbClr val="9933FF"/>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2075"/>
            <a:ext cx="7200900" cy="676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6925" y="862013"/>
            <a:ext cx="501015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0063"/>
            <a:ext cx="4597400" cy="578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8363" y="500063"/>
            <a:ext cx="4465637"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6313" y="5857875"/>
            <a:ext cx="4418012"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2"/>
          <p:cNvGraphicFramePr>
            <a:graphicFrameLocks noChangeAspect="1"/>
          </p:cNvGraphicFramePr>
          <p:nvPr/>
        </p:nvGraphicFramePr>
        <p:xfrm>
          <a:off x="442913" y="188913"/>
          <a:ext cx="8701087" cy="944562"/>
        </p:xfrm>
        <a:graphic>
          <a:graphicData uri="http://schemas.openxmlformats.org/presentationml/2006/ole">
            <mc:AlternateContent xmlns:mc="http://schemas.openxmlformats.org/markup-compatibility/2006">
              <mc:Choice xmlns:v="urn:schemas-microsoft-com:vml" Requires="v">
                <p:oleObj spid="_x0000_s20555" name="文書" r:id="rId4" imgW="6031150" imgH="650288" progId="Word.Document.8">
                  <p:embed/>
                </p:oleObj>
              </mc:Choice>
              <mc:Fallback>
                <p:oleObj name="文書" r:id="rId4" imgW="6031150" imgH="650288"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913" y="188913"/>
                        <a:ext cx="8701087" cy="944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0483" name="Picture 3" descr="名称未設定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626" y="1754982"/>
            <a:ext cx="24352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Line 12"/>
          <p:cNvSpPr>
            <a:spLocks noChangeShapeType="1"/>
          </p:cNvSpPr>
          <p:nvPr/>
        </p:nvSpPr>
        <p:spPr bwMode="auto">
          <a:xfrm>
            <a:off x="5292725" y="3789363"/>
            <a:ext cx="142875" cy="144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485" name="Line 14"/>
          <p:cNvSpPr>
            <a:spLocks noChangeShapeType="1"/>
          </p:cNvSpPr>
          <p:nvPr/>
        </p:nvSpPr>
        <p:spPr bwMode="auto">
          <a:xfrm flipV="1">
            <a:off x="5580063" y="3284538"/>
            <a:ext cx="215900" cy="215900"/>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486" name="Line 20"/>
          <p:cNvSpPr>
            <a:spLocks noChangeShapeType="1"/>
          </p:cNvSpPr>
          <p:nvPr/>
        </p:nvSpPr>
        <p:spPr bwMode="auto">
          <a:xfrm>
            <a:off x="6659563" y="4724400"/>
            <a:ext cx="144462" cy="217488"/>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487" name="Line 33"/>
          <p:cNvSpPr>
            <a:spLocks noChangeShapeType="1"/>
          </p:cNvSpPr>
          <p:nvPr/>
        </p:nvSpPr>
        <p:spPr bwMode="auto">
          <a:xfrm>
            <a:off x="5867400" y="4292600"/>
            <a:ext cx="144463" cy="215900"/>
          </a:xfrm>
          <a:prstGeom prst="line">
            <a:avLst/>
          </a:prstGeom>
          <a:noFill/>
          <a:ln w="2857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488" name="Line 40"/>
          <p:cNvSpPr>
            <a:spLocks noChangeShapeType="1"/>
          </p:cNvSpPr>
          <p:nvPr/>
        </p:nvSpPr>
        <p:spPr bwMode="auto">
          <a:xfrm>
            <a:off x="6877050" y="4941888"/>
            <a:ext cx="71438" cy="71437"/>
          </a:xfrm>
          <a:prstGeom prst="line">
            <a:avLst/>
          </a:prstGeom>
          <a:noFill/>
          <a:ln w="2857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20489" name="Group 56"/>
          <p:cNvGrpSpPr>
            <a:grpSpLocks/>
          </p:cNvGrpSpPr>
          <p:nvPr/>
        </p:nvGrpSpPr>
        <p:grpSpPr bwMode="auto">
          <a:xfrm>
            <a:off x="3966369" y="1910557"/>
            <a:ext cx="4344987" cy="4718050"/>
            <a:chOff x="2381" y="1162"/>
            <a:chExt cx="2737" cy="2972"/>
          </a:xfrm>
        </p:grpSpPr>
        <p:grpSp>
          <p:nvGrpSpPr>
            <p:cNvPr id="20490" name="Group 48"/>
            <p:cNvGrpSpPr>
              <a:grpSpLocks/>
            </p:cNvGrpSpPr>
            <p:nvPr/>
          </p:nvGrpSpPr>
          <p:grpSpPr bwMode="auto">
            <a:xfrm>
              <a:off x="2472" y="1162"/>
              <a:ext cx="2174" cy="2972"/>
              <a:chOff x="2487" y="1200"/>
              <a:chExt cx="2174" cy="2972"/>
            </a:xfrm>
          </p:grpSpPr>
          <p:grpSp>
            <p:nvGrpSpPr>
              <p:cNvPr id="20498" name="Group 45"/>
              <p:cNvGrpSpPr>
                <a:grpSpLocks/>
              </p:cNvGrpSpPr>
              <p:nvPr/>
            </p:nvGrpSpPr>
            <p:grpSpPr bwMode="auto">
              <a:xfrm>
                <a:off x="2487" y="1200"/>
                <a:ext cx="2174" cy="2972"/>
                <a:chOff x="2487" y="1200"/>
                <a:chExt cx="2174" cy="2972"/>
              </a:xfrm>
            </p:grpSpPr>
            <p:grpSp>
              <p:nvGrpSpPr>
                <p:cNvPr id="20503" name="Group 8"/>
                <p:cNvGrpSpPr>
                  <a:grpSpLocks/>
                </p:cNvGrpSpPr>
                <p:nvPr/>
              </p:nvGrpSpPr>
              <p:grpSpPr bwMode="auto">
                <a:xfrm>
                  <a:off x="2487" y="1200"/>
                  <a:ext cx="2174" cy="2972"/>
                  <a:chOff x="2487" y="1200"/>
                  <a:chExt cx="2174" cy="2972"/>
                </a:xfrm>
              </p:grpSpPr>
              <p:pic>
                <p:nvPicPr>
                  <p:cNvPr id="20524" name="Picture 4" descr="GMDH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87" y="1200"/>
                    <a:ext cx="2174" cy="2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5" name="Line 6"/>
                  <p:cNvSpPr>
                    <a:spLocks noChangeShapeType="1"/>
                  </p:cNvSpPr>
                  <p:nvPr/>
                </p:nvSpPr>
                <p:spPr bwMode="auto">
                  <a:xfrm flipH="1">
                    <a:off x="2880" y="1298"/>
                    <a:ext cx="91" cy="222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526" name="Line 7"/>
                  <p:cNvSpPr>
                    <a:spLocks noChangeShapeType="1"/>
                  </p:cNvSpPr>
                  <p:nvPr/>
                </p:nvSpPr>
                <p:spPr bwMode="auto">
                  <a:xfrm flipH="1" flipV="1">
                    <a:off x="2880" y="3521"/>
                    <a:ext cx="1678" cy="4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20504" name="Line 10"/>
                <p:cNvSpPr>
                  <a:spLocks noChangeShapeType="1"/>
                </p:cNvSpPr>
                <p:nvPr/>
              </p:nvSpPr>
              <p:spPr bwMode="auto">
                <a:xfrm flipV="1">
                  <a:off x="3107" y="1797"/>
                  <a:ext cx="136" cy="45"/>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505" name="Line 11"/>
                <p:cNvSpPr>
                  <a:spLocks noChangeShapeType="1"/>
                </p:cNvSpPr>
                <p:nvPr/>
              </p:nvSpPr>
              <p:spPr bwMode="auto">
                <a:xfrm>
                  <a:off x="3243" y="1797"/>
                  <a:ext cx="91" cy="590"/>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506" name="Line 13"/>
                <p:cNvSpPr>
                  <a:spLocks noChangeShapeType="1"/>
                </p:cNvSpPr>
                <p:nvPr/>
              </p:nvSpPr>
              <p:spPr bwMode="auto">
                <a:xfrm flipV="1">
                  <a:off x="3424" y="2205"/>
                  <a:ext cx="91" cy="273"/>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507" name="Line 15"/>
                <p:cNvSpPr>
                  <a:spLocks noChangeShapeType="1"/>
                </p:cNvSpPr>
                <p:nvPr/>
              </p:nvSpPr>
              <p:spPr bwMode="auto">
                <a:xfrm flipV="1">
                  <a:off x="3651" y="2024"/>
                  <a:ext cx="182" cy="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508" name="Line 16"/>
                <p:cNvSpPr>
                  <a:spLocks noChangeShapeType="1"/>
                </p:cNvSpPr>
                <p:nvPr/>
              </p:nvSpPr>
              <p:spPr bwMode="auto">
                <a:xfrm>
                  <a:off x="3833" y="2024"/>
                  <a:ext cx="90" cy="1043"/>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509" name="Line 17"/>
                <p:cNvSpPr>
                  <a:spLocks noChangeShapeType="1"/>
                </p:cNvSpPr>
                <p:nvPr/>
              </p:nvSpPr>
              <p:spPr bwMode="auto">
                <a:xfrm flipV="1">
                  <a:off x="3923" y="2478"/>
                  <a:ext cx="91" cy="589"/>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510" name="Line 18"/>
                <p:cNvSpPr>
                  <a:spLocks noChangeShapeType="1"/>
                </p:cNvSpPr>
                <p:nvPr/>
              </p:nvSpPr>
              <p:spPr bwMode="auto">
                <a:xfrm>
                  <a:off x="4014" y="2478"/>
                  <a:ext cx="91" cy="45"/>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511" name="Line 19"/>
                <p:cNvSpPr>
                  <a:spLocks noChangeShapeType="1"/>
                </p:cNvSpPr>
                <p:nvPr/>
              </p:nvSpPr>
              <p:spPr bwMode="auto">
                <a:xfrm>
                  <a:off x="4105" y="2523"/>
                  <a:ext cx="90" cy="408"/>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512" name="Line 21"/>
                <p:cNvSpPr>
                  <a:spLocks noChangeShapeType="1"/>
                </p:cNvSpPr>
                <p:nvPr/>
              </p:nvSpPr>
              <p:spPr bwMode="auto">
                <a:xfrm>
                  <a:off x="4286" y="3113"/>
                  <a:ext cx="136" cy="272"/>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513" name="Line 23"/>
                <p:cNvSpPr>
                  <a:spLocks noChangeShapeType="1"/>
                </p:cNvSpPr>
                <p:nvPr/>
              </p:nvSpPr>
              <p:spPr bwMode="auto">
                <a:xfrm>
                  <a:off x="4422" y="3385"/>
                  <a:ext cx="46" cy="181"/>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514" name="Line 28"/>
                <p:cNvSpPr>
                  <a:spLocks noChangeShapeType="1"/>
                </p:cNvSpPr>
                <p:nvPr/>
              </p:nvSpPr>
              <p:spPr bwMode="auto">
                <a:xfrm flipV="1">
                  <a:off x="3107" y="2750"/>
                  <a:ext cx="91" cy="589"/>
                </a:xfrm>
                <a:prstGeom prst="line">
                  <a:avLst/>
                </a:prstGeom>
                <a:noFill/>
                <a:ln w="2857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515" name="Line 29"/>
                <p:cNvSpPr>
                  <a:spLocks noChangeShapeType="1"/>
                </p:cNvSpPr>
                <p:nvPr/>
              </p:nvSpPr>
              <p:spPr bwMode="auto">
                <a:xfrm>
                  <a:off x="3198" y="2750"/>
                  <a:ext cx="136" cy="0"/>
                </a:xfrm>
                <a:prstGeom prst="line">
                  <a:avLst/>
                </a:prstGeom>
                <a:noFill/>
                <a:ln w="2857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516" name="Line 30"/>
                <p:cNvSpPr>
                  <a:spLocks noChangeShapeType="1"/>
                </p:cNvSpPr>
                <p:nvPr/>
              </p:nvSpPr>
              <p:spPr bwMode="auto">
                <a:xfrm flipV="1">
                  <a:off x="3334" y="1933"/>
                  <a:ext cx="90" cy="817"/>
                </a:xfrm>
                <a:prstGeom prst="line">
                  <a:avLst/>
                </a:prstGeom>
                <a:noFill/>
                <a:ln w="2857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517" name="Line 31"/>
                <p:cNvSpPr>
                  <a:spLocks noChangeShapeType="1"/>
                </p:cNvSpPr>
                <p:nvPr/>
              </p:nvSpPr>
              <p:spPr bwMode="auto">
                <a:xfrm>
                  <a:off x="3424" y="1933"/>
                  <a:ext cx="91" cy="0"/>
                </a:xfrm>
                <a:prstGeom prst="line">
                  <a:avLst/>
                </a:prstGeom>
                <a:noFill/>
                <a:ln w="2857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518" name="Line 32"/>
                <p:cNvSpPr>
                  <a:spLocks noChangeShapeType="1"/>
                </p:cNvSpPr>
                <p:nvPr/>
              </p:nvSpPr>
              <p:spPr bwMode="auto">
                <a:xfrm>
                  <a:off x="3515" y="1933"/>
                  <a:ext cx="181" cy="771"/>
                </a:xfrm>
                <a:prstGeom prst="line">
                  <a:avLst/>
                </a:prstGeom>
                <a:noFill/>
                <a:ln w="2857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519" name="Line 34"/>
                <p:cNvSpPr>
                  <a:spLocks noChangeShapeType="1"/>
                </p:cNvSpPr>
                <p:nvPr/>
              </p:nvSpPr>
              <p:spPr bwMode="auto">
                <a:xfrm flipV="1">
                  <a:off x="3787" y="2704"/>
                  <a:ext cx="136" cy="136"/>
                </a:xfrm>
                <a:prstGeom prst="line">
                  <a:avLst/>
                </a:prstGeom>
                <a:noFill/>
                <a:ln w="2857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520" name="Line 35"/>
                <p:cNvSpPr>
                  <a:spLocks noChangeShapeType="1"/>
                </p:cNvSpPr>
                <p:nvPr/>
              </p:nvSpPr>
              <p:spPr bwMode="auto">
                <a:xfrm>
                  <a:off x="3923" y="2704"/>
                  <a:ext cx="182" cy="409"/>
                </a:xfrm>
                <a:prstGeom prst="line">
                  <a:avLst/>
                </a:prstGeom>
                <a:noFill/>
                <a:ln w="2857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521" name="Line 36"/>
                <p:cNvSpPr>
                  <a:spLocks noChangeShapeType="1"/>
                </p:cNvSpPr>
                <p:nvPr/>
              </p:nvSpPr>
              <p:spPr bwMode="auto">
                <a:xfrm flipV="1">
                  <a:off x="4105" y="3022"/>
                  <a:ext cx="90" cy="91"/>
                </a:xfrm>
                <a:prstGeom prst="line">
                  <a:avLst/>
                </a:prstGeom>
                <a:noFill/>
                <a:ln w="2857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522" name="Line 37"/>
                <p:cNvSpPr>
                  <a:spLocks noChangeShapeType="1"/>
                </p:cNvSpPr>
                <p:nvPr/>
              </p:nvSpPr>
              <p:spPr bwMode="auto">
                <a:xfrm>
                  <a:off x="4195" y="3022"/>
                  <a:ext cx="137" cy="91"/>
                </a:xfrm>
                <a:prstGeom prst="line">
                  <a:avLst/>
                </a:prstGeom>
                <a:noFill/>
                <a:ln w="2857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523" name="Line 41"/>
                <p:cNvSpPr>
                  <a:spLocks noChangeShapeType="1"/>
                </p:cNvSpPr>
                <p:nvPr/>
              </p:nvSpPr>
              <p:spPr bwMode="auto">
                <a:xfrm>
                  <a:off x="4422" y="3158"/>
                  <a:ext cx="91" cy="0"/>
                </a:xfrm>
                <a:prstGeom prst="line">
                  <a:avLst/>
                </a:prstGeom>
                <a:noFill/>
                <a:ln w="2857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20499" name="Line 43"/>
              <p:cNvSpPr>
                <a:spLocks noChangeShapeType="1"/>
              </p:cNvSpPr>
              <p:nvPr/>
            </p:nvSpPr>
            <p:spPr bwMode="auto">
              <a:xfrm flipH="1">
                <a:off x="3515" y="1570"/>
                <a:ext cx="91" cy="318"/>
              </a:xfrm>
              <a:prstGeom prst="line">
                <a:avLst/>
              </a:prstGeom>
              <a:noFill/>
              <a:ln w="28575" cap="rnd">
                <a:solidFill>
                  <a:schemeClr val="hlink"/>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20500" name="Text Box 44"/>
              <p:cNvSpPr txBox="1">
                <a:spLocks noChangeArrowheads="1"/>
              </p:cNvSpPr>
              <p:nvPr/>
            </p:nvSpPr>
            <p:spPr bwMode="auto">
              <a:xfrm>
                <a:off x="3560" y="1389"/>
                <a:ext cx="37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a:solidFill>
                      <a:schemeClr val="hlink"/>
                    </a:solidFill>
                  </a:rPr>
                  <a:t>予測</a:t>
                </a:r>
              </a:p>
            </p:txBody>
          </p:sp>
          <p:sp>
            <p:nvSpPr>
              <p:cNvPr id="20501" name="Line 46"/>
              <p:cNvSpPr>
                <a:spLocks noChangeShapeType="1"/>
              </p:cNvSpPr>
              <p:nvPr/>
            </p:nvSpPr>
            <p:spPr bwMode="auto">
              <a:xfrm flipH="1">
                <a:off x="4150" y="2387"/>
                <a:ext cx="182" cy="91"/>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20502" name="Text Box 47"/>
              <p:cNvSpPr txBox="1">
                <a:spLocks noChangeArrowheads="1"/>
              </p:cNvSpPr>
              <p:nvPr/>
            </p:nvSpPr>
            <p:spPr bwMode="auto">
              <a:xfrm>
                <a:off x="4286" y="2251"/>
                <a:ext cx="37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a:solidFill>
                      <a:schemeClr val="folHlink"/>
                    </a:solidFill>
                  </a:rPr>
                  <a:t>漁獲</a:t>
                </a:r>
              </a:p>
            </p:txBody>
          </p:sp>
        </p:grpSp>
        <p:sp>
          <p:nvSpPr>
            <p:cNvPr id="20491" name="Text Box 49"/>
            <p:cNvSpPr txBox="1">
              <a:spLocks noChangeArrowheads="1"/>
            </p:cNvSpPr>
            <p:nvPr/>
          </p:nvSpPr>
          <p:spPr bwMode="auto">
            <a:xfrm>
              <a:off x="4558" y="3521"/>
              <a:ext cx="5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1200" b="1">
                  <a:latin typeface="ＭＳ Ｐ明朝" pitchFamily="18" charset="-128"/>
                  <a:ea typeface="ＭＳ Ｐ明朝" pitchFamily="18" charset="-128"/>
                </a:rPr>
                <a:t>1978</a:t>
              </a:r>
              <a:r>
                <a:rPr lang="ja-JP" altLang="en-US" sz="1200" b="1">
                  <a:latin typeface="ＭＳ Ｐ明朝" pitchFamily="18" charset="-128"/>
                  <a:ea typeface="ＭＳ Ｐ明朝" pitchFamily="18" charset="-128"/>
                </a:rPr>
                <a:t>年４月</a:t>
              </a:r>
            </a:p>
          </p:txBody>
        </p:sp>
        <p:sp>
          <p:nvSpPr>
            <p:cNvPr id="20492" name="Text Box 50"/>
            <p:cNvSpPr txBox="1">
              <a:spLocks noChangeArrowheads="1"/>
            </p:cNvSpPr>
            <p:nvPr/>
          </p:nvSpPr>
          <p:spPr bwMode="auto">
            <a:xfrm>
              <a:off x="2835" y="3566"/>
              <a:ext cx="16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400"/>
                <a:t>　　</a:t>
              </a:r>
              <a:r>
                <a:rPr lang="en-US" altLang="ja-JP" sz="1400"/>
                <a:t>2</a:t>
              </a:r>
              <a:r>
                <a:rPr lang="ja-JP" altLang="en-US" sz="1400"/>
                <a:t>　　　</a:t>
              </a:r>
              <a:r>
                <a:rPr lang="en-US" altLang="ja-JP" sz="1400"/>
                <a:t>5</a:t>
              </a:r>
              <a:r>
                <a:rPr lang="ja-JP" altLang="en-US" sz="1400"/>
                <a:t>　　　　　　</a:t>
              </a:r>
              <a:r>
                <a:rPr lang="en-US" altLang="ja-JP" sz="1400"/>
                <a:t>10</a:t>
              </a:r>
              <a:r>
                <a:rPr lang="ja-JP" altLang="en-US" sz="1400"/>
                <a:t>　　　　　</a:t>
              </a:r>
              <a:r>
                <a:rPr lang="en-US" altLang="ja-JP" sz="1400"/>
                <a:t>15</a:t>
              </a:r>
            </a:p>
          </p:txBody>
        </p:sp>
        <p:sp>
          <p:nvSpPr>
            <p:cNvPr id="20493" name="Text Box 51"/>
            <p:cNvSpPr txBox="1">
              <a:spLocks noChangeArrowheads="1"/>
            </p:cNvSpPr>
            <p:nvPr/>
          </p:nvSpPr>
          <p:spPr bwMode="auto">
            <a:xfrm>
              <a:off x="2426" y="2160"/>
              <a:ext cx="3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1200"/>
                <a:t>1000</a:t>
              </a:r>
            </a:p>
          </p:txBody>
        </p:sp>
        <p:sp>
          <p:nvSpPr>
            <p:cNvPr id="20494" name="Text Box 52"/>
            <p:cNvSpPr txBox="1">
              <a:spLocks noChangeArrowheads="1"/>
            </p:cNvSpPr>
            <p:nvPr/>
          </p:nvSpPr>
          <p:spPr bwMode="auto">
            <a:xfrm>
              <a:off x="2472" y="2568"/>
              <a:ext cx="27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1200"/>
                <a:t>100</a:t>
              </a:r>
            </a:p>
          </p:txBody>
        </p:sp>
        <p:sp>
          <p:nvSpPr>
            <p:cNvPr id="20495" name="Text Box 53"/>
            <p:cNvSpPr txBox="1">
              <a:spLocks noChangeArrowheads="1"/>
            </p:cNvSpPr>
            <p:nvPr/>
          </p:nvSpPr>
          <p:spPr bwMode="auto">
            <a:xfrm>
              <a:off x="2517" y="2976"/>
              <a:ext cx="22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1200"/>
                <a:t>10</a:t>
              </a:r>
            </a:p>
          </p:txBody>
        </p:sp>
        <p:sp>
          <p:nvSpPr>
            <p:cNvPr id="20496" name="Text Box 54"/>
            <p:cNvSpPr txBox="1">
              <a:spLocks noChangeArrowheads="1"/>
            </p:cNvSpPr>
            <p:nvPr/>
          </p:nvSpPr>
          <p:spPr bwMode="auto">
            <a:xfrm>
              <a:off x="2699" y="1162"/>
              <a:ext cx="23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1200" b="1">
                  <a:latin typeface="Times New Roman" pitchFamily="18" charset="0"/>
                </a:rPr>
                <a:t>Kg</a:t>
              </a:r>
            </a:p>
          </p:txBody>
        </p:sp>
        <p:sp>
          <p:nvSpPr>
            <p:cNvPr id="20497" name="Text Box 55"/>
            <p:cNvSpPr txBox="1">
              <a:spLocks noChangeArrowheads="1"/>
            </p:cNvSpPr>
            <p:nvPr/>
          </p:nvSpPr>
          <p:spPr bwMode="auto">
            <a:xfrm>
              <a:off x="2381" y="1752"/>
              <a:ext cx="38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1200"/>
                <a:t>10000</a:t>
              </a:r>
            </a:p>
          </p:txBody>
        </p:sp>
      </p:grpSp>
      <p:sp>
        <p:nvSpPr>
          <p:cNvPr id="2" name="テキスト ボックス 1"/>
          <p:cNvSpPr txBox="1"/>
          <p:nvPr/>
        </p:nvSpPr>
        <p:spPr>
          <a:xfrm>
            <a:off x="1604054" y="1116425"/>
            <a:ext cx="7377341" cy="461665"/>
          </a:xfrm>
          <a:prstGeom prst="rect">
            <a:avLst/>
          </a:prstGeom>
          <a:noFill/>
        </p:spPr>
        <p:txBody>
          <a:bodyPr wrap="none" rtlCol="0">
            <a:spAutoFit/>
          </a:bodyPr>
          <a:lstStyle/>
          <a:p>
            <a:r>
              <a:rPr kumimoji="1" lang="ja-JP" altLang="en-US" dirty="0" smtClean="0"/>
              <a:t>現在の「</a:t>
            </a:r>
            <a:r>
              <a:rPr kumimoji="1" lang="en-US" altLang="ja-JP" dirty="0" smtClean="0"/>
              <a:t>Neural net</a:t>
            </a:r>
            <a:r>
              <a:rPr kumimoji="1" lang="ja-JP" altLang="en-US" dirty="0" smtClean="0"/>
              <a:t>」の前身：統計モデルもやっていた！</a:t>
            </a:r>
            <a:endParaRPr kumimoji="1" lang="ja-JP" alt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2"/>
          <p:cNvGraphicFramePr>
            <a:graphicFrameLocks noChangeAspect="1"/>
          </p:cNvGraphicFramePr>
          <p:nvPr/>
        </p:nvGraphicFramePr>
        <p:xfrm>
          <a:off x="304800" y="228600"/>
          <a:ext cx="8305800" cy="1739900"/>
        </p:xfrm>
        <a:graphic>
          <a:graphicData uri="http://schemas.openxmlformats.org/presentationml/2006/ole">
            <mc:AlternateContent xmlns:mc="http://schemas.openxmlformats.org/markup-compatibility/2006">
              <mc:Choice xmlns:v="urn:schemas-microsoft-com:vml" Requires="v">
                <p:oleObj spid="_x0000_s21537" name="文書" r:id="rId4" imgW="5958840" imgH="1249680" progId="Word.Document.8">
                  <p:embed/>
                </p:oleObj>
              </mc:Choice>
              <mc:Fallback>
                <p:oleObj name="文書" r:id="rId4" imgW="5958840" imgH="124968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
                        <a:ext cx="8305800" cy="173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150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37" y="3209688"/>
            <a:ext cx="4016359" cy="28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5" descr="Redtid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3928" y="2918950"/>
            <a:ext cx="5651500"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144636" y="2492896"/>
            <a:ext cx="3347864" cy="738664"/>
          </a:xfrm>
          <a:prstGeom prst="rect">
            <a:avLst/>
          </a:prstGeom>
          <a:noFill/>
        </p:spPr>
        <p:txBody>
          <a:bodyPr wrap="square" rtlCol="0">
            <a:spAutoFit/>
          </a:bodyPr>
          <a:lstStyle/>
          <a:p>
            <a:r>
              <a:rPr lang="ja-JP" altLang="en-US" dirty="0" smtClean="0"/>
              <a:t>赤潮のモデル</a:t>
            </a:r>
            <a:endParaRPr lang="en-US" altLang="ja-JP" dirty="0" smtClean="0"/>
          </a:p>
          <a:p>
            <a:r>
              <a:rPr lang="ja-JP" altLang="en-US" sz="1800" dirty="0" smtClean="0"/>
              <a:t>（鉄制限入りモデルの世界初）</a:t>
            </a:r>
            <a:endParaRPr kumimoji="1" lang="ja-JP" altLang="en-US" sz="1800" dirty="0"/>
          </a:p>
        </p:txBody>
      </p:sp>
      <p:sp>
        <p:nvSpPr>
          <p:cNvPr id="3" name="正方形/長方形 2"/>
          <p:cNvSpPr/>
          <p:nvPr/>
        </p:nvSpPr>
        <p:spPr>
          <a:xfrm flipH="1">
            <a:off x="8610600" y="404664"/>
            <a:ext cx="406790" cy="461665"/>
          </a:xfrm>
          <a:prstGeom prst="rect">
            <a:avLst/>
          </a:prstGeom>
        </p:spPr>
        <p:txBody>
          <a:bodyPr wrap="square">
            <a:spAutoFit/>
          </a:bodyPr>
          <a:lstStyle/>
          <a:p>
            <a:pPr>
              <a:spcAft>
                <a:spcPts val="0"/>
              </a:spcAft>
            </a:pPr>
            <a:r>
              <a:rPr lang="en-US" altLang="ja-JP" kern="100" dirty="0">
                <a:solidFill>
                  <a:srgbClr val="9933FF"/>
                </a:solidFill>
                <a:latin typeface="Times New Roman" panose="02020603050405020304" pitchFamily="18" charset="0"/>
                <a:cs typeface="Times New Roman" panose="02020603050405020304" pitchFamily="18" charset="0"/>
              </a:rPr>
              <a:t>2</a:t>
            </a:r>
            <a:endParaRPr lang="ja-JP" altLang="ja-JP" sz="1600" kern="100" dirty="0">
              <a:solidFill>
                <a:srgbClr val="9933FF"/>
              </a:solidFill>
              <a:effectLst/>
              <a:latin typeface="平成明朝"/>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0"/>
            <a:ext cx="5257800"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267200"/>
            <a:ext cx="59563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6948264" y="2852936"/>
            <a:ext cx="1723549" cy="461665"/>
          </a:xfrm>
          <a:prstGeom prst="rect">
            <a:avLst/>
          </a:prstGeom>
          <a:noFill/>
        </p:spPr>
        <p:txBody>
          <a:bodyPr wrap="none" rtlCol="0">
            <a:spAutoFit/>
          </a:bodyPr>
          <a:lstStyle/>
          <a:p>
            <a:r>
              <a:rPr kumimoji="1" lang="ja-JP" altLang="en-US" dirty="0" smtClean="0"/>
              <a:t>鉛直一次元</a:t>
            </a:r>
            <a:endParaRPr kumimoji="1" lang="ja-JP" alt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01" y="836712"/>
            <a:ext cx="48768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685800"/>
            <a:ext cx="40259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3"/>
          <p:cNvSpPr txBox="1"/>
          <p:nvPr/>
        </p:nvSpPr>
        <p:spPr>
          <a:xfrm>
            <a:off x="2471463" y="231234"/>
            <a:ext cx="1107996" cy="830997"/>
          </a:xfrm>
          <a:prstGeom prst="rect">
            <a:avLst/>
          </a:prstGeom>
          <a:noFill/>
        </p:spPr>
        <p:txBody>
          <a:bodyPr wrap="none" rtlCol="0">
            <a:spAutoFit/>
          </a:bodyPr>
          <a:lstStyle/>
          <a:p>
            <a:r>
              <a:rPr kumimoji="1" lang="ja-JP" altLang="en-US" dirty="0" smtClean="0"/>
              <a:t>三次元</a:t>
            </a:r>
            <a:endParaRPr kumimoji="1" lang="en-US" altLang="ja-JP" dirty="0" smtClean="0"/>
          </a:p>
          <a:p>
            <a:endParaRPr kumimoji="1" lang="ja-JP" alt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0"/>
            <a:ext cx="4373563"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48517">
            <a:off x="2792412" y="2182813"/>
            <a:ext cx="386397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テキスト ボックス 2"/>
          <p:cNvSpPr txBox="1">
            <a:spLocks noChangeArrowheads="1"/>
          </p:cNvSpPr>
          <p:nvPr/>
        </p:nvSpPr>
        <p:spPr bwMode="auto">
          <a:xfrm>
            <a:off x="500063" y="571500"/>
            <a:ext cx="79057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800"/>
              <a:t>ICEM</a:t>
            </a:r>
            <a:r>
              <a:rPr lang="ja-JP" altLang="en-US" sz="2800"/>
              <a:t>　</a:t>
            </a:r>
            <a:endParaRPr lang="en-US" altLang="ja-JP" sz="2800"/>
          </a:p>
          <a:p>
            <a:pPr eaLnBrk="1" hangingPunct="1">
              <a:spcBef>
                <a:spcPct val="0"/>
              </a:spcBef>
              <a:buFontTx/>
              <a:buNone/>
            </a:pPr>
            <a:r>
              <a:rPr lang="en-US" altLang="ja-JP" sz="2800"/>
              <a:t>International Conference of Ecological Modelling</a:t>
            </a:r>
          </a:p>
          <a:p>
            <a:pPr eaLnBrk="1" hangingPunct="1">
              <a:spcBef>
                <a:spcPct val="0"/>
              </a:spcBef>
              <a:buFontTx/>
              <a:buNone/>
            </a:pPr>
            <a:r>
              <a:rPr lang="en-US" altLang="ja-JP" sz="2800"/>
              <a:t>2006, Yamaguchi</a:t>
            </a:r>
            <a:endParaRPr lang="ja-JP" altLang="en-US" sz="2800"/>
          </a:p>
        </p:txBody>
      </p:sp>
      <p:sp>
        <p:nvSpPr>
          <p:cNvPr id="27651" name="正方形/長方形 3"/>
          <p:cNvSpPr>
            <a:spLocks noChangeArrowheads="1"/>
          </p:cNvSpPr>
          <p:nvPr/>
        </p:nvSpPr>
        <p:spPr bwMode="auto">
          <a:xfrm>
            <a:off x="642938" y="2286000"/>
            <a:ext cx="7715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400" b="1"/>
              <a:t>Session C: Biomass models vs. population models</a:t>
            </a:r>
            <a:endParaRPr lang="ja-JP" altLang="en-US" sz="2400"/>
          </a:p>
        </p:txBody>
      </p:sp>
      <p:sp>
        <p:nvSpPr>
          <p:cNvPr id="27652" name="正方形/長方形 4"/>
          <p:cNvSpPr>
            <a:spLocks noChangeArrowheads="1"/>
          </p:cNvSpPr>
          <p:nvPr/>
        </p:nvSpPr>
        <p:spPr bwMode="auto">
          <a:xfrm>
            <a:off x="928688" y="3071813"/>
            <a:ext cx="75723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400"/>
              <a:t>Keynote: Donald L. DeAngelis (U. S. Geological Survey, USA) </a:t>
            </a:r>
            <a:endParaRPr lang="ja-JP" altLang="en-US" sz="240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ChangeArrowheads="1"/>
          </p:cNvSpPr>
          <p:nvPr/>
        </p:nvSpPr>
        <p:spPr bwMode="auto">
          <a:xfrm>
            <a:off x="107950" y="461387"/>
            <a:ext cx="9144000" cy="609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3000" b="1" dirty="0" smtClean="0">
                <a:latin typeface="ＭＳ Ｐゴシック" pitchFamily="50" charset="-128"/>
              </a:rPr>
              <a:t>大島 慶一郎（１５）、古谷 研</a:t>
            </a:r>
            <a:r>
              <a:rPr lang="ja-JP" altLang="en-US" sz="3000" b="1" dirty="0">
                <a:latin typeface="ＭＳ Ｐゴシック" pitchFamily="50" charset="-128"/>
              </a:rPr>
              <a:t>、見</a:t>
            </a:r>
            <a:r>
              <a:rPr lang="ja-JP" altLang="en-US" sz="3000" b="1" dirty="0" smtClean="0">
                <a:latin typeface="ＭＳ Ｐゴシック" pitchFamily="50" charset="-128"/>
              </a:rPr>
              <a:t>延 庄</a:t>
            </a:r>
            <a:r>
              <a:rPr lang="ja-JP" altLang="en-US" sz="3000" b="1" dirty="0">
                <a:latin typeface="ＭＳ Ｐゴシック" pitchFamily="50" charset="-128"/>
              </a:rPr>
              <a:t>士郎、</a:t>
            </a:r>
            <a:r>
              <a:rPr lang="ja-JP" altLang="en-US" sz="3000" b="1" dirty="0" smtClean="0">
                <a:latin typeface="ＭＳ Ｐゴシック" pitchFamily="50" charset="-128"/>
              </a:rPr>
              <a:t>津田 敦、</a:t>
            </a:r>
            <a:endParaRPr lang="en-US" altLang="ja-JP" sz="3000" b="1" dirty="0" smtClean="0">
              <a:latin typeface="ＭＳ Ｐゴシック" pitchFamily="50" charset="-128"/>
            </a:endParaRPr>
          </a:p>
          <a:p>
            <a:pPr eaLnBrk="1" hangingPunct="1">
              <a:spcBef>
                <a:spcPct val="0"/>
              </a:spcBef>
              <a:buFontTx/>
              <a:buNone/>
            </a:pPr>
            <a:r>
              <a:rPr lang="ja-JP" altLang="en-US" sz="3000" b="1" dirty="0" smtClean="0">
                <a:latin typeface="ＭＳ Ｐゴシック" pitchFamily="50" charset="-128"/>
              </a:rPr>
              <a:t>安田 一郎</a:t>
            </a:r>
            <a:r>
              <a:rPr lang="ja-JP" altLang="en-US" sz="3000" b="1" dirty="0">
                <a:latin typeface="ＭＳ Ｐゴシック" pitchFamily="50" charset="-128"/>
              </a:rPr>
              <a:t>、</a:t>
            </a:r>
            <a:r>
              <a:rPr lang="ja-JP" altLang="en-US" sz="3000" b="1" dirty="0" smtClean="0">
                <a:latin typeface="ＭＳ Ｐゴシック" pitchFamily="50" charset="-128"/>
              </a:rPr>
              <a:t>上 真一</a:t>
            </a:r>
            <a:r>
              <a:rPr lang="ja-JP" altLang="en-US" sz="3000" b="1" dirty="0">
                <a:latin typeface="ＭＳ Ｐゴシック" pitchFamily="50" charset="-128"/>
              </a:rPr>
              <a:t>、</a:t>
            </a:r>
            <a:r>
              <a:rPr lang="ja-JP" altLang="en-US" sz="3000" b="1" dirty="0" smtClean="0">
                <a:latin typeface="ＭＳ Ｐゴシック" pitchFamily="50" charset="-128"/>
              </a:rPr>
              <a:t>植松 光夫</a:t>
            </a:r>
            <a:r>
              <a:rPr lang="ja-JP" altLang="en-US" sz="3000" b="1" dirty="0">
                <a:latin typeface="ＭＳ Ｐゴシック" pitchFamily="50" charset="-128"/>
              </a:rPr>
              <a:t>、</a:t>
            </a:r>
            <a:r>
              <a:rPr lang="ja-JP" altLang="en-US" sz="3000" b="1" dirty="0" smtClean="0">
                <a:latin typeface="ＭＳ Ｐゴシック" pitchFamily="50" charset="-128"/>
              </a:rPr>
              <a:t>日比谷 紀之、</a:t>
            </a:r>
            <a:endParaRPr lang="en-US" altLang="ja-JP" sz="3000" b="1" dirty="0" smtClean="0">
              <a:latin typeface="ＭＳ Ｐゴシック" pitchFamily="50" charset="-128"/>
            </a:endParaRPr>
          </a:p>
          <a:p>
            <a:pPr eaLnBrk="1" hangingPunct="1">
              <a:spcBef>
                <a:spcPct val="0"/>
              </a:spcBef>
              <a:buFontTx/>
              <a:buNone/>
            </a:pPr>
            <a:r>
              <a:rPr lang="ja-JP" altLang="en-US" sz="3000" b="1" dirty="0" smtClean="0">
                <a:solidFill>
                  <a:schemeClr val="accent2">
                    <a:lumMod val="50000"/>
                  </a:schemeClr>
                </a:solidFill>
                <a:latin typeface="ＭＳ Ｐゴシック" pitchFamily="50" charset="-128"/>
              </a:rPr>
              <a:t>岸 道郎（０７）</a:t>
            </a:r>
            <a:r>
              <a:rPr lang="ja-JP" altLang="en-US" sz="3000" b="1" dirty="0" smtClean="0">
                <a:latin typeface="ＭＳ Ｐゴシック" pitchFamily="50" charset="-128"/>
              </a:rPr>
              <a:t>、田口 哲、蒲生 </a:t>
            </a:r>
            <a:r>
              <a:rPr lang="ja-JP" altLang="en-US" sz="3000" b="1" dirty="0">
                <a:latin typeface="ＭＳ Ｐゴシック" pitchFamily="50" charset="-128"/>
              </a:rPr>
              <a:t>俊敬、池田 元美</a:t>
            </a:r>
            <a:r>
              <a:rPr lang="ja-JP" altLang="en-US" sz="3000" b="1" dirty="0" smtClean="0">
                <a:latin typeface="ＭＳ Ｐゴシック" pitchFamily="50" charset="-128"/>
              </a:rPr>
              <a:t>、</a:t>
            </a:r>
            <a:endParaRPr lang="en-US" altLang="ja-JP" sz="3000" b="1" dirty="0" smtClean="0">
              <a:latin typeface="ＭＳ Ｐゴシック" pitchFamily="50" charset="-128"/>
            </a:endParaRPr>
          </a:p>
          <a:p>
            <a:pPr eaLnBrk="1" hangingPunct="1">
              <a:spcBef>
                <a:spcPct val="0"/>
              </a:spcBef>
              <a:buFontTx/>
              <a:buNone/>
            </a:pPr>
            <a:r>
              <a:rPr lang="ja-JP" altLang="en-US" sz="3000" b="1" dirty="0" smtClean="0">
                <a:latin typeface="ＭＳ Ｐゴシック" pitchFamily="50" charset="-128"/>
              </a:rPr>
              <a:t>田上 </a:t>
            </a:r>
            <a:r>
              <a:rPr lang="ja-JP" altLang="en-US" sz="3000" b="1" dirty="0">
                <a:latin typeface="ＭＳ Ｐゴシック" pitchFamily="50" charset="-128"/>
              </a:rPr>
              <a:t>英一郎、 川辺 正樹、 </a:t>
            </a:r>
            <a:r>
              <a:rPr lang="ja-JP" altLang="en-US" sz="3000" b="1" dirty="0" smtClean="0">
                <a:latin typeface="ＭＳ Ｐゴシック" pitchFamily="50" charset="-128"/>
              </a:rPr>
              <a:t>池田 </a:t>
            </a:r>
            <a:r>
              <a:rPr lang="ja-JP" altLang="en-US" sz="3000" b="1" dirty="0">
                <a:latin typeface="ＭＳ Ｐゴシック" pitchFamily="50" charset="-128"/>
              </a:rPr>
              <a:t>勉 、花輪 公雄</a:t>
            </a:r>
            <a:r>
              <a:rPr lang="ja-JP" altLang="en-US" sz="3000" b="1" dirty="0" smtClean="0">
                <a:latin typeface="ＭＳ Ｐゴシック" pitchFamily="50" charset="-128"/>
              </a:rPr>
              <a:t>、</a:t>
            </a:r>
            <a:endParaRPr lang="en-US" altLang="ja-JP" sz="3000" b="1" dirty="0" smtClean="0">
              <a:latin typeface="ＭＳ Ｐゴシック" pitchFamily="50" charset="-128"/>
            </a:endParaRPr>
          </a:p>
          <a:p>
            <a:pPr eaLnBrk="1" hangingPunct="1">
              <a:spcBef>
                <a:spcPct val="0"/>
              </a:spcBef>
              <a:buFontTx/>
              <a:buNone/>
            </a:pPr>
            <a:r>
              <a:rPr lang="ja-JP" altLang="en-US" sz="3000" b="1" dirty="0" smtClean="0">
                <a:latin typeface="ＭＳ Ｐゴシック" pitchFamily="50" charset="-128"/>
              </a:rPr>
              <a:t>小池 </a:t>
            </a:r>
            <a:r>
              <a:rPr lang="ja-JP" altLang="en-US" sz="3000" b="1" dirty="0">
                <a:latin typeface="ＭＳ Ｐゴシック" pitchFamily="50" charset="-128"/>
              </a:rPr>
              <a:t>勲夫、 野崎 義行、 </a:t>
            </a:r>
            <a:r>
              <a:rPr lang="ja-JP" altLang="en-US" sz="3000" b="1" dirty="0" smtClean="0">
                <a:latin typeface="ＭＳ Ｐゴシック" pitchFamily="50" charset="-128"/>
              </a:rPr>
              <a:t>山形 </a:t>
            </a:r>
            <a:r>
              <a:rPr lang="ja-JP" altLang="en-US" sz="3000" b="1" dirty="0">
                <a:latin typeface="ＭＳ Ｐゴシック" pitchFamily="50" charset="-128"/>
              </a:rPr>
              <a:t>俊男、　關 文威 </a:t>
            </a:r>
            <a:r>
              <a:rPr lang="ja-JP" altLang="en-US" sz="3000" b="1" dirty="0" smtClean="0">
                <a:latin typeface="ＭＳ Ｐゴシック" pitchFamily="50" charset="-128"/>
              </a:rPr>
              <a:t>、</a:t>
            </a:r>
            <a:endParaRPr lang="en-US" altLang="ja-JP" sz="3000" b="1" dirty="0" smtClean="0">
              <a:latin typeface="ＭＳ Ｐゴシック" pitchFamily="50" charset="-128"/>
            </a:endParaRPr>
          </a:p>
          <a:p>
            <a:pPr eaLnBrk="1" hangingPunct="1">
              <a:spcBef>
                <a:spcPct val="0"/>
              </a:spcBef>
              <a:buFontTx/>
              <a:buNone/>
            </a:pPr>
            <a:r>
              <a:rPr lang="ja-JP" altLang="en-US" sz="3000" b="1" dirty="0" smtClean="0">
                <a:latin typeface="ＭＳ Ｐゴシック" pitchFamily="50" charset="-128"/>
              </a:rPr>
              <a:t>寺本 </a:t>
            </a:r>
            <a:r>
              <a:rPr lang="ja-JP" altLang="en-US" sz="3000" b="1" dirty="0">
                <a:latin typeface="ＭＳ Ｐゴシック" pitchFamily="50" charset="-128"/>
              </a:rPr>
              <a:t>俊彦、米田 義昭、 </a:t>
            </a:r>
            <a:r>
              <a:rPr lang="ja-JP" altLang="en-US" sz="3000" b="1" dirty="0" smtClean="0">
                <a:latin typeface="ＭＳ Ｐゴシック" pitchFamily="50" charset="-128"/>
              </a:rPr>
              <a:t>光</a:t>
            </a:r>
            <a:r>
              <a:rPr lang="ja-JP" altLang="en-US" sz="3000" b="1" dirty="0">
                <a:latin typeface="ＭＳ Ｐゴシック" pitchFamily="50" charset="-128"/>
              </a:rPr>
              <a:t>易 恒 、高橋 正征、 </a:t>
            </a:r>
            <a:endParaRPr lang="en-US" altLang="ja-JP" sz="3000" b="1" dirty="0" smtClean="0">
              <a:latin typeface="ＭＳ Ｐゴシック" pitchFamily="50" charset="-128"/>
            </a:endParaRPr>
          </a:p>
          <a:p>
            <a:pPr eaLnBrk="1" hangingPunct="1">
              <a:spcBef>
                <a:spcPct val="0"/>
              </a:spcBef>
              <a:buFontTx/>
              <a:buNone/>
            </a:pPr>
            <a:r>
              <a:rPr lang="ja-JP" altLang="en-US" sz="3000" b="1" dirty="0" smtClean="0">
                <a:latin typeface="ＭＳ Ｐゴシック" pitchFamily="50" charset="-128"/>
              </a:rPr>
              <a:t>根本 </a:t>
            </a:r>
            <a:r>
              <a:rPr lang="ja-JP" altLang="en-US" sz="3000" b="1" dirty="0">
                <a:latin typeface="ＭＳ Ｐゴシック" pitchFamily="50" charset="-128"/>
              </a:rPr>
              <a:t>敬久、 半田 暢彦</a:t>
            </a:r>
            <a:r>
              <a:rPr lang="ja-JP" altLang="en-US" sz="3000" b="1" dirty="0" smtClean="0">
                <a:latin typeface="ＭＳ Ｐゴシック" pitchFamily="50" charset="-128"/>
              </a:rPr>
              <a:t>、鳥羽 </a:t>
            </a:r>
            <a:r>
              <a:rPr lang="ja-JP" altLang="en-US" sz="3000" b="1" dirty="0">
                <a:latin typeface="ＭＳ Ｐゴシック" pitchFamily="50" charset="-128"/>
              </a:rPr>
              <a:t>良明、　</a:t>
            </a:r>
            <a:r>
              <a:rPr lang="en-US" altLang="ja-JP" sz="3000" b="1" dirty="0">
                <a:latin typeface="ＭＳ Ｐゴシック" pitchFamily="50" charset="-128"/>
              </a:rPr>
              <a:t>T. R. Parsons</a:t>
            </a:r>
            <a:r>
              <a:rPr lang="ja-JP" altLang="en-US" sz="3000" b="1" dirty="0" err="1">
                <a:latin typeface="ＭＳ Ｐゴシック" pitchFamily="50" charset="-128"/>
              </a:rPr>
              <a:t>、</a:t>
            </a:r>
            <a:r>
              <a:rPr lang="ja-JP" altLang="en-US" sz="3000" b="1" dirty="0">
                <a:latin typeface="ＭＳ Ｐゴシック" pitchFamily="50" charset="-128"/>
              </a:rPr>
              <a:t>　川合 英夫、　北野 康、　平野 敏行、　角皆 静男</a:t>
            </a:r>
            <a:r>
              <a:rPr lang="ja-JP" altLang="en-US" sz="3000" b="1" dirty="0" smtClean="0">
                <a:latin typeface="ＭＳ Ｐゴシック" pitchFamily="50" charset="-128"/>
              </a:rPr>
              <a:t>、</a:t>
            </a:r>
            <a:endParaRPr lang="en-US" altLang="ja-JP" sz="3000" b="1" dirty="0" smtClean="0">
              <a:latin typeface="ＭＳ Ｐゴシック" pitchFamily="50" charset="-128"/>
            </a:endParaRPr>
          </a:p>
          <a:p>
            <a:pPr eaLnBrk="1" hangingPunct="1">
              <a:spcBef>
                <a:spcPct val="0"/>
              </a:spcBef>
              <a:buFontTx/>
              <a:buNone/>
            </a:pPr>
            <a:r>
              <a:rPr lang="ja-JP" altLang="en-US" sz="3000" b="1" dirty="0" smtClean="0">
                <a:latin typeface="ＭＳ Ｐゴシック" pitchFamily="50" charset="-128"/>
              </a:rPr>
              <a:t>大久保 </a:t>
            </a:r>
            <a:r>
              <a:rPr lang="ja-JP" altLang="en-US" sz="3000" b="1" dirty="0">
                <a:latin typeface="ＭＳ Ｐゴシック" pitchFamily="50" charset="-128"/>
              </a:rPr>
              <a:t>明、　岡市 友利</a:t>
            </a:r>
            <a:r>
              <a:rPr lang="ja-JP" altLang="en-US" sz="3000" b="1" dirty="0" smtClean="0">
                <a:latin typeface="ＭＳ Ｐゴシック" pitchFamily="50" charset="-128"/>
              </a:rPr>
              <a:t>、服部 </a:t>
            </a:r>
            <a:r>
              <a:rPr lang="ja-JP" altLang="en-US" sz="3000" b="1" dirty="0">
                <a:latin typeface="ＭＳ Ｐゴシック" pitchFamily="50" charset="-128"/>
              </a:rPr>
              <a:t>明彦、　宮崎 正衛、　</a:t>
            </a:r>
            <a:endParaRPr lang="en-US" altLang="ja-JP" sz="3000" b="1" dirty="0" smtClean="0">
              <a:latin typeface="ＭＳ Ｐゴシック" pitchFamily="50" charset="-128"/>
            </a:endParaRPr>
          </a:p>
          <a:p>
            <a:pPr eaLnBrk="1" hangingPunct="1">
              <a:spcBef>
                <a:spcPct val="0"/>
              </a:spcBef>
              <a:buFontTx/>
              <a:buNone/>
            </a:pPr>
            <a:r>
              <a:rPr lang="ja-JP" altLang="en-US" sz="3000" b="1" dirty="0" smtClean="0">
                <a:latin typeface="ＭＳ Ｐゴシック" pitchFamily="50" charset="-128"/>
              </a:rPr>
              <a:t>丸茂 </a:t>
            </a:r>
            <a:r>
              <a:rPr lang="ja-JP" altLang="en-US" sz="3000" b="1" dirty="0">
                <a:latin typeface="ＭＳ Ｐゴシック" pitchFamily="50" charset="-128"/>
              </a:rPr>
              <a:t>隆三、　庄司 大太郎、西條</a:t>
            </a:r>
            <a:r>
              <a:rPr lang="en-US" altLang="ja-JP" sz="3000" b="1" dirty="0">
                <a:latin typeface="ＭＳ Ｐゴシック" pitchFamily="50" charset="-128"/>
              </a:rPr>
              <a:t> </a:t>
            </a:r>
            <a:r>
              <a:rPr lang="ja-JP" altLang="en-US" sz="3000" b="1" dirty="0">
                <a:latin typeface="ＭＳ Ｐゴシック" pitchFamily="50" charset="-128"/>
              </a:rPr>
              <a:t>八束、　増沢 譲太郎、　梶浦 欣二郎、　菅原 健、　宇野木 早苗、　元田 茂、　市村 俊英、　日高 孝次、　新野 弘、　吉田 耕造、　</a:t>
            </a:r>
            <a:endParaRPr lang="en-US" altLang="ja-JP" sz="3000" b="1" dirty="0" smtClean="0">
              <a:latin typeface="ＭＳ Ｐゴシック" pitchFamily="50" charset="-128"/>
            </a:endParaRPr>
          </a:p>
          <a:p>
            <a:pPr eaLnBrk="1" hangingPunct="1">
              <a:spcBef>
                <a:spcPct val="0"/>
              </a:spcBef>
              <a:buFontTx/>
              <a:buNone/>
            </a:pPr>
            <a:r>
              <a:rPr lang="ja-JP" altLang="en-US" sz="3000" b="1" dirty="0" smtClean="0">
                <a:latin typeface="ＭＳ Ｐゴシック" pitchFamily="50" charset="-128"/>
              </a:rPr>
              <a:t>三宅 </a:t>
            </a:r>
            <a:r>
              <a:rPr lang="ja-JP" altLang="en-US" sz="3000" b="1" dirty="0">
                <a:latin typeface="ＭＳ Ｐゴシック" pitchFamily="50" charset="-128"/>
              </a:rPr>
              <a:t>泰雄、　宇田 </a:t>
            </a:r>
            <a:r>
              <a:rPr lang="ja-JP" altLang="en-US" sz="3000" b="1" dirty="0" smtClean="0">
                <a:latin typeface="ＭＳ Ｐゴシック" pitchFamily="50" charset="-128"/>
              </a:rPr>
              <a:t>道隆（６６）</a:t>
            </a:r>
            <a:endParaRPr lang="ja-JP" altLang="en-US" sz="3000" b="1" dirty="0">
              <a:latin typeface="ＭＳ Ｐゴシック" pitchFamily="50" charset="-128"/>
            </a:endParaRPr>
          </a:p>
        </p:txBody>
      </p:sp>
      <p:sp>
        <p:nvSpPr>
          <p:cNvPr id="3075" name="テキスト ボックス 5"/>
          <p:cNvSpPr txBox="1">
            <a:spLocks noChangeArrowheads="1"/>
          </p:cNvSpPr>
          <p:nvPr/>
        </p:nvSpPr>
        <p:spPr bwMode="auto">
          <a:xfrm>
            <a:off x="1477963" y="101600"/>
            <a:ext cx="42465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2400"/>
              <a:t>日本海洋学会賞をもらった方々</a:t>
            </a:r>
          </a:p>
        </p:txBody>
      </p:sp>
      <p:cxnSp>
        <p:nvCxnSpPr>
          <p:cNvPr id="8" name="直線コネクタ 7"/>
          <p:cNvCxnSpPr/>
          <p:nvPr/>
        </p:nvCxnSpPr>
        <p:spPr>
          <a:xfrm flipH="1">
            <a:off x="4436730" y="5949280"/>
            <a:ext cx="1512888"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flipH="1">
            <a:off x="2267744" y="4132650"/>
            <a:ext cx="1512888"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 name="直線コネクタ 2"/>
          <p:cNvCxnSpPr/>
          <p:nvPr/>
        </p:nvCxnSpPr>
        <p:spPr>
          <a:xfrm>
            <a:off x="5004048" y="980728"/>
            <a:ext cx="194421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179512" y="975521"/>
            <a:ext cx="194421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6115981" y="1916832"/>
            <a:ext cx="177785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4499992" y="2348880"/>
            <a:ext cx="147616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2102716" y="3284984"/>
            <a:ext cx="177785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6228184" y="4221088"/>
            <a:ext cx="177785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7117110" y="5589240"/>
            <a:ext cx="146652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H="1">
            <a:off x="2844800" y="5584678"/>
            <a:ext cx="1512888" cy="0"/>
          </a:xfrm>
          <a:prstGeom prst="line">
            <a:avLst/>
          </a:prstGeom>
          <a:ln w="571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H="1">
            <a:off x="2267744" y="5949280"/>
            <a:ext cx="1728192" cy="19127"/>
          </a:xfrm>
          <a:prstGeom prst="line">
            <a:avLst/>
          </a:prstGeom>
          <a:ln w="57150">
            <a:solidFill>
              <a:srgbClr val="FFC00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4" name="Object 4"/>
          <p:cNvGraphicFramePr>
            <a:graphicFrameLocks noChangeAspect="1"/>
          </p:cNvGraphicFramePr>
          <p:nvPr/>
        </p:nvGraphicFramePr>
        <p:xfrm>
          <a:off x="685800" y="914400"/>
          <a:ext cx="8229600" cy="862013"/>
        </p:xfrm>
        <a:graphic>
          <a:graphicData uri="http://schemas.openxmlformats.org/presentationml/2006/ole">
            <mc:AlternateContent xmlns:mc="http://schemas.openxmlformats.org/markup-compatibility/2006">
              <mc:Choice xmlns:v="urn:schemas-microsoft-com:vml" Requires="v">
                <p:oleObj spid="_x0000_s28733" name="文書" r:id="rId4" imgW="5958840" imgH="624840" progId="Word.Document.8">
                  <p:embed/>
                </p:oleObj>
              </mc:Choice>
              <mc:Fallback>
                <p:oleObj name="文書" r:id="rId4" imgW="5958840" imgH="624840" progId="Word.Documen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914400"/>
                        <a:ext cx="8229600" cy="862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675" name="Object 5"/>
          <p:cNvGraphicFramePr>
            <a:graphicFrameLocks noChangeAspect="1"/>
          </p:cNvGraphicFramePr>
          <p:nvPr/>
        </p:nvGraphicFramePr>
        <p:xfrm>
          <a:off x="685800" y="304800"/>
          <a:ext cx="8305800" cy="582613"/>
        </p:xfrm>
        <a:graphic>
          <a:graphicData uri="http://schemas.openxmlformats.org/presentationml/2006/ole">
            <mc:AlternateContent xmlns:mc="http://schemas.openxmlformats.org/markup-compatibility/2006">
              <mc:Choice xmlns:v="urn:schemas-microsoft-com:vml" Requires="v">
                <p:oleObj spid="_x0000_s28734" name="文書" r:id="rId6" imgW="5958840" imgH="417576" progId="Word.Document.8">
                  <p:embed/>
                </p:oleObj>
              </mc:Choice>
              <mc:Fallback>
                <p:oleObj name="文書" r:id="rId6" imgW="5958840" imgH="417576" progId="Word.Document.8">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304800"/>
                        <a:ext cx="8305800" cy="582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8676" name="Picture 6" descr="sandlance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 y="1905000"/>
            <a:ext cx="4191000"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7" descr="sandlance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3998913"/>
            <a:ext cx="4267200"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8" descr="sandlance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43600" y="1981200"/>
            <a:ext cx="218440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8378932" y="1363119"/>
            <a:ext cx="612668" cy="461665"/>
          </a:xfrm>
          <a:prstGeom prst="rect">
            <a:avLst/>
          </a:prstGeom>
        </p:spPr>
        <p:txBody>
          <a:bodyPr wrap="none">
            <a:spAutoFit/>
          </a:bodyPr>
          <a:lstStyle/>
          <a:p>
            <a:r>
              <a:rPr lang="ja-JP" altLang="ja-JP" kern="100" dirty="0" smtClean="0">
                <a:solidFill>
                  <a:srgbClr val="9933FF"/>
                </a:solidFill>
                <a:ea typeface="Times" panose="02020603050405020304" pitchFamily="18" charset="0"/>
                <a:cs typeface="Times New Roman" panose="02020603050405020304" pitchFamily="18" charset="0"/>
              </a:rPr>
              <a:t> </a:t>
            </a:r>
            <a:r>
              <a:rPr lang="en-US" altLang="ja-JP" kern="100" dirty="0" smtClean="0">
                <a:solidFill>
                  <a:srgbClr val="9933FF"/>
                </a:solidFill>
                <a:ea typeface="Times" panose="02020603050405020304" pitchFamily="18" charset="0"/>
                <a:cs typeface="Times New Roman" panose="02020603050405020304" pitchFamily="18" charset="0"/>
              </a:rPr>
              <a:t>10</a:t>
            </a:r>
            <a:endParaRPr lang="ja-JP" altLang="en-US" dirty="0">
              <a:solidFill>
                <a:srgbClr val="9933FF"/>
              </a:solidFill>
            </a:endParaRPr>
          </a:p>
        </p:txBody>
      </p:sp>
      <p:sp>
        <p:nvSpPr>
          <p:cNvPr id="3" name="正方形/長方形 2"/>
          <p:cNvSpPr/>
          <p:nvPr/>
        </p:nvSpPr>
        <p:spPr>
          <a:xfrm>
            <a:off x="8662971" y="75850"/>
            <a:ext cx="481029" cy="461665"/>
          </a:xfrm>
          <a:prstGeom prst="rect">
            <a:avLst/>
          </a:prstGeom>
        </p:spPr>
        <p:txBody>
          <a:bodyPr wrap="none">
            <a:spAutoFit/>
          </a:bodyPr>
          <a:lstStyle/>
          <a:p>
            <a:r>
              <a:rPr lang="en-US" altLang="ja-JP" kern="100" dirty="0">
                <a:solidFill>
                  <a:srgbClr val="9933FF"/>
                </a:solidFill>
                <a:latin typeface="Times New Roman" panose="02020603050405020304" pitchFamily="18" charset="0"/>
                <a:ea typeface="平成明朝"/>
              </a:rPr>
              <a:t>11</a:t>
            </a:r>
            <a:endParaRPr lang="ja-JP" altLang="en-US" dirty="0">
              <a:solidFill>
                <a:srgbClr val="9933FF"/>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609600"/>
            <a:ext cx="61722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063" y="420688"/>
            <a:ext cx="5922962" cy="643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テキスト ボックス 2"/>
          <p:cNvSpPr txBox="1">
            <a:spLocks noChangeArrowheads="1"/>
          </p:cNvSpPr>
          <p:nvPr/>
        </p:nvSpPr>
        <p:spPr bwMode="auto">
          <a:xfrm>
            <a:off x="1928813" y="0"/>
            <a:ext cx="40020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400"/>
              <a:t>Biomass model (Kishi et al.)</a:t>
            </a:r>
            <a:endParaRPr lang="ja-JP" altLang="en-US" sz="240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27250"/>
            <a:ext cx="5000625"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9188" y="1714500"/>
            <a:ext cx="4000500" cy="46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samdlance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47750"/>
            <a:ext cx="6972300"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テキスト ボックス 2"/>
          <p:cNvSpPr txBox="1">
            <a:spLocks noChangeArrowheads="1"/>
          </p:cNvSpPr>
          <p:nvPr/>
        </p:nvSpPr>
        <p:spPr bwMode="auto">
          <a:xfrm>
            <a:off x="1785938" y="357188"/>
            <a:ext cx="45672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400"/>
              <a:t>Population model (Kimura et al)</a:t>
            </a:r>
            <a:endParaRPr lang="ja-JP" altLang="en-US" sz="240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4" name="Object 2"/>
          <p:cNvGraphicFramePr>
            <a:graphicFrameLocks noChangeAspect="1"/>
          </p:cNvGraphicFramePr>
          <p:nvPr>
            <p:extLst>
              <p:ext uri="{D42A27DB-BD31-4B8C-83A1-F6EECF244321}">
                <p14:modId xmlns:p14="http://schemas.microsoft.com/office/powerpoint/2010/main" val="437686618"/>
              </p:ext>
            </p:extLst>
          </p:nvPr>
        </p:nvGraphicFramePr>
        <p:xfrm>
          <a:off x="467366" y="1065398"/>
          <a:ext cx="8229600" cy="2011363"/>
        </p:xfrm>
        <a:graphic>
          <a:graphicData uri="http://schemas.openxmlformats.org/presentationml/2006/ole">
            <mc:AlternateContent xmlns:mc="http://schemas.openxmlformats.org/markup-compatibility/2006">
              <mc:Choice xmlns:v="urn:schemas-microsoft-com:vml" Requires="v">
                <p:oleObj spid="_x0000_s33881" name="Document" r:id="rId4" imgW="5963358" imgH="1666021" progId="Word.Document.8">
                  <p:embed/>
                </p:oleObj>
              </mc:Choice>
              <mc:Fallback>
                <p:oleObj name="Document" r:id="rId4" imgW="5963358" imgH="1666021"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366" y="1065398"/>
                        <a:ext cx="8229600" cy="2011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3795" name="Object 3"/>
          <p:cNvGraphicFramePr>
            <a:graphicFrameLocks noChangeAspect="1"/>
          </p:cNvGraphicFramePr>
          <p:nvPr>
            <p:extLst>
              <p:ext uri="{D42A27DB-BD31-4B8C-83A1-F6EECF244321}">
                <p14:modId xmlns:p14="http://schemas.microsoft.com/office/powerpoint/2010/main" val="2586456858"/>
              </p:ext>
            </p:extLst>
          </p:nvPr>
        </p:nvGraphicFramePr>
        <p:xfrm>
          <a:off x="396107" y="3440981"/>
          <a:ext cx="8045450" cy="1120775"/>
        </p:xfrm>
        <a:graphic>
          <a:graphicData uri="http://schemas.openxmlformats.org/presentationml/2006/ole">
            <mc:AlternateContent xmlns:mc="http://schemas.openxmlformats.org/markup-compatibility/2006">
              <mc:Choice xmlns:v="urn:schemas-microsoft-com:vml" Requires="v">
                <p:oleObj spid="_x0000_s33882" name="Document" r:id="rId6" imgW="5963358" imgH="833011" progId="Word.Document.8">
                  <p:embed/>
                </p:oleObj>
              </mc:Choice>
              <mc:Fallback>
                <p:oleObj name="Document" r:id="rId6" imgW="5963358" imgH="833011" progId="Word.Document.8">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107" y="3440981"/>
                        <a:ext cx="8045450" cy="1120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3796" name="Object 4"/>
          <p:cNvGraphicFramePr>
            <a:graphicFrameLocks noChangeAspect="1"/>
          </p:cNvGraphicFramePr>
          <p:nvPr>
            <p:extLst>
              <p:ext uri="{D42A27DB-BD31-4B8C-83A1-F6EECF244321}">
                <p14:modId xmlns:p14="http://schemas.microsoft.com/office/powerpoint/2010/main" val="3225380274"/>
              </p:ext>
            </p:extLst>
          </p:nvPr>
        </p:nvGraphicFramePr>
        <p:xfrm>
          <a:off x="467544" y="4941168"/>
          <a:ext cx="7748588" cy="1600200"/>
        </p:xfrm>
        <a:graphic>
          <a:graphicData uri="http://schemas.openxmlformats.org/presentationml/2006/ole">
            <mc:AlternateContent xmlns:mc="http://schemas.openxmlformats.org/markup-compatibility/2006">
              <mc:Choice xmlns:v="urn:schemas-microsoft-com:vml" Requires="v">
                <p:oleObj spid="_x0000_s33883" name="Document" r:id="rId8" imgW="6020934" imgH="1249516" progId="Word.Document.8">
                  <p:embed/>
                </p:oleObj>
              </mc:Choice>
              <mc:Fallback>
                <p:oleObj name="Document" r:id="rId8" imgW="6020934" imgH="1249516" progId="Word.Document.8">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7544" y="4941168"/>
                        <a:ext cx="7748588" cy="16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テキスト ボックス 1"/>
          <p:cNvSpPr txBox="1"/>
          <p:nvPr/>
        </p:nvSpPr>
        <p:spPr>
          <a:xfrm>
            <a:off x="539552" y="332656"/>
            <a:ext cx="2297424" cy="461665"/>
          </a:xfrm>
          <a:prstGeom prst="rect">
            <a:avLst/>
          </a:prstGeom>
          <a:noFill/>
        </p:spPr>
        <p:txBody>
          <a:bodyPr wrap="none" rtlCol="0">
            <a:spAutoFit/>
          </a:bodyPr>
          <a:lstStyle/>
          <a:p>
            <a:r>
              <a:rPr kumimoji="1" lang="ja-JP" altLang="en-US" dirty="0" smtClean="0"/>
              <a:t>養殖場のモデル</a:t>
            </a:r>
            <a:endParaRPr kumimoji="1" lang="ja-JP" altLang="en-US" dirty="0"/>
          </a:p>
        </p:txBody>
      </p:sp>
      <p:sp>
        <p:nvSpPr>
          <p:cNvPr id="3" name="正方形/長方形 2"/>
          <p:cNvSpPr/>
          <p:nvPr/>
        </p:nvSpPr>
        <p:spPr>
          <a:xfrm>
            <a:off x="8222178" y="5294916"/>
            <a:ext cx="479618" cy="461665"/>
          </a:xfrm>
          <a:prstGeom prst="rect">
            <a:avLst/>
          </a:prstGeom>
        </p:spPr>
        <p:txBody>
          <a:bodyPr wrap="none">
            <a:spAutoFit/>
          </a:bodyPr>
          <a:lstStyle/>
          <a:p>
            <a:r>
              <a:rPr lang="ja-JP" altLang="ja-JP" dirty="0">
                <a:solidFill>
                  <a:srgbClr val="9933FF"/>
                </a:solidFill>
              </a:rPr>
              <a:t> </a:t>
            </a:r>
            <a:r>
              <a:rPr lang="ja-JP" altLang="en-US" dirty="0" smtClean="0">
                <a:solidFill>
                  <a:srgbClr val="9933FF"/>
                </a:solidFill>
              </a:rPr>
              <a:t>８</a:t>
            </a:r>
            <a:endParaRPr lang="ja-JP" altLang="ja-JP" dirty="0">
              <a:solidFill>
                <a:srgbClr val="9933FF"/>
              </a:solidFill>
            </a:endParaRPr>
          </a:p>
        </p:txBody>
      </p:sp>
      <p:sp>
        <p:nvSpPr>
          <p:cNvPr id="7" name="正方形/長方形 6"/>
          <p:cNvSpPr/>
          <p:nvPr/>
        </p:nvSpPr>
        <p:spPr>
          <a:xfrm>
            <a:off x="8528512" y="1421160"/>
            <a:ext cx="612668" cy="461665"/>
          </a:xfrm>
          <a:prstGeom prst="rect">
            <a:avLst/>
          </a:prstGeom>
        </p:spPr>
        <p:txBody>
          <a:bodyPr wrap="none">
            <a:spAutoFit/>
          </a:bodyPr>
          <a:lstStyle/>
          <a:p>
            <a:r>
              <a:rPr lang="ja-JP" altLang="ja-JP" dirty="0">
                <a:solidFill>
                  <a:srgbClr val="9933FF"/>
                </a:solidFill>
              </a:rPr>
              <a:t> </a:t>
            </a:r>
            <a:r>
              <a:rPr lang="en-US" altLang="ja-JP" dirty="0">
                <a:solidFill>
                  <a:srgbClr val="9933FF"/>
                </a:solidFill>
              </a:rPr>
              <a:t>26</a:t>
            </a:r>
            <a:endParaRPr lang="ja-JP" altLang="ja-JP" dirty="0">
              <a:solidFill>
                <a:srgbClr val="9933FF"/>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yoshoku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0"/>
            <a:ext cx="5300663"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Line 3"/>
          <p:cNvSpPr>
            <a:spLocks noChangeShapeType="1"/>
          </p:cNvSpPr>
          <p:nvPr/>
        </p:nvSpPr>
        <p:spPr bwMode="auto">
          <a:xfrm>
            <a:off x="0" y="1905000"/>
            <a:ext cx="9144000"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20" name="Line 4"/>
          <p:cNvSpPr>
            <a:spLocks noChangeShapeType="1"/>
          </p:cNvSpPr>
          <p:nvPr/>
        </p:nvSpPr>
        <p:spPr bwMode="auto">
          <a:xfrm>
            <a:off x="0" y="4572000"/>
            <a:ext cx="9144000"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yoshoku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50800"/>
            <a:ext cx="3810000" cy="680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yoshoku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0"/>
            <a:ext cx="4711700" cy="358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3" descr="yoshoku1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3505200"/>
            <a:ext cx="4572000" cy="331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yoshoku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050" y="0"/>
            <a:ext cx="6705600"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95536" y="101823"/>
            <a:ext cx="6178294" cy="461665"/>
          </a:xfrm>
          <a:prstGeom prst="rect">
            <a:avLst/>
          </a:prstGeom>
          <a:noFill/>
        </p:spPr>
        <p:txBody>
          <a:bodyPr wrap="none" rtlCol="0">
            <a:spAutoFit/>
          </a:bodyPr>
          <a:lstStyle/>
          <a:p>
            <a:r>
              <a:rPr kumimoji="1" lang="ja-JP" altLang="en-US" dirty="0" smtClean="0"/>
              <a:t>水産海洋学会 宇田賞（学会賞）をもらった方々</a:t>
            </a:r>
            <a:endParaRPr kumimoji="1" lang="ja-JP" altLang="en-US" dirty="0"/>
          </a:p>
        </p:txBody>
      </p:sp>
      <p:sp>
        <p:nvSpPr>
          <p:cNvPr id="3" name="テキスト ボックス 2"/>
          <p:cNvSpPr txBox="1"/>
          <p:nvPr/>
        </p:nvSpPr>
        <p:spPr>
          <a:xfrm>
            <a:off x="179512" y="1069774"/>
            <a:ext cx="8015336" cy="2246769"/>
          </a:xfrm>
          <a:prstGeom prst="rect">
            <a:avLst/>
          </a:prstGeom>
          <a:noFill/>
        </p:spPr>
        <p:txBody>
          <a:bodyPr wrap="none" rtlCol="0">
            <a:spAutoFit/>
          </a:bodyPr>
          <a:lstStyle/>
          <a:p>
            <a:r>
              <a:rPr lang="ja-JP" altLang="ja-JP" sz="2800" b="1" u="sng" dirty="0">
                <a:uFill>
                  <a:solidFill>
                    <a:srgbClr val="FF0000"/>
                  </a:solidFill>
                </a:uFill>
              </a:rPr>
              <a:t>笠井亮</a:t>
            </a:r>
            <a:r>
              <a:rPr lang="ja-JP" altLang="ja-JP" sz="2800" b="1" u="sng" dirty="0" smtClean="0">
                <a:uFill>
                  <a:solidFill>
                    <a:srgbClr val="FF0000"/>
                  </a:solidFill>
                </a:uFill>
              </a:rPr>
              <a:t>秀</a:t>
            </a:r>
            <a:r>
              <a:rPr lang="en-US" altLang="ja-JP" sz="2800" b="1" u="sng" dirty="0" smtClean="0">
                <a:uFill>
                  <a:solidFill>
                    <a:srgbClr val="FF0000"/>
                  </a:solidFill>
                </a:uFill>
              </a:rPr>
              <a:t>(14)</a:t>
            </a:r>
            <a:r>
              <a:rPr lang="ja-JP" altLang="en-US" sz="2800" u="sng" dirty="0" err="1" smtClean="0">
                <a:uFill>
                  <a:solidFill>
                    <a:srgbClr val="FF0000"/>
                  </a:solidFill>
                </a:uFill>
              </a:rPr>
              <a:t>、</a:t>
            </a:r>
            <a:r>
              <a:rPr lang="ja-JP" altLang="en-US" sz="2800" b="1" u="sng" dirty="0" smtClean="0">
                <a:uFill>
                  <a:solidFill>
                    <a:srgbClr val="FF0000"/>
                  </a:solidFill>
                </a:uFill>
              </a:rPr>
              <a:t>齊藤 誠一</a:t>
            </a:r>
            <a:r>
              <a:rPr lang="ja-JP" altLang="en-US" sz="2800" b="1" dirty="0" smtClean="0"/>
              <a:t>、谷津 明彦、伊藤 進一、</a:t>
            </a:r>
            <a:endParaRPr lang="en-US" altLang="ja-JP" sz="2800" b="1" dirty="0" smtClean="0"/>
          </a:p>
          <a:p>
            <a:r>
              <a:rPr lang="ja-JP" altLang="en-US" sz="2800" b="1" dirty="0" smtClean="0"/>
              <a:t>木村 伸吾、山本 民次、石戸谷 </a:t>
            </a:r>
            <a:r>
              <a:rPr lang="ja-JP" altLang="en-US" sz="2800" b="1" dirty="0"/>
              <a:t>博</a:t>
            </a:r>
            <a:r>
              <a:rPr lang="ja-JP" altLang="en-US" sz="2800" b="1" dirty="0" smtClean="0"/>
              <a:t>範、青木 一郎、</a:t>
            </a:r>
            <a:endParaRPr lang="en-US" altLang="ja-JP" sz="2800" b="1" dirty="0" smtClean="0"/>
          </a:p>
          <a:p>
            <a:r>
              <a:rPr lang="ja-JP" altLang="en-US" sz="2800" b="1" dirty="0" smtClean="0"/>
              <a:t>大関 芳沖、</a:t>
            </a:r>
            <a:r>
              <a:rPr lang="ja-JP" altLang="en-US" sz="2800" b="1" dirty="0" smtClean="0">
                <a:solidFill>
                  <a:schemeClr val="accent2">
                    <a:lumMod val="50000"/>
                  </a:schemeClr>
                </a:solidFill>
              </a:rPr>
              <a:t>岸 道郎（０５）</a:t>
            </a:r>
            <a:r>
              <a:rPr lang="ja-JP" altLang="en-US" sz="2800" b="1" dirty="0"/>
              <a:t>、</a:t>
            </a:r>
            <a:r>
              <a:rPr lang="ja-JP" altLang="en-US" sz="2800" b="1" dirty="0" smtClean="0"/>
              <a:t>鈴木</a:t>
            </a:r>
            <a:r>
              <a:rPr lang="ja-JP" altLang="en-US" sz="2800" b="1" dirty="0"/>
              <a:t> </a:t>
            </a:r>
            <a:r>
              <a:rPr lang="ja-JP" altLang="en-US" sz="2800" b="1" dirty="0" smtClean="0"/>
              <a:t> 輝明、渡邊</a:t>
            </a:r>
            <a:r>
              <a:rPr lang="ja-JP" altLang="en-US" sz="2800" b="1" dirty="0"/>
              <a:t> </a:t>
            </a:r>
            <a:r>
              <a:rPr lang="ja-JP" altLang="en-US" sz="2800" b="1" dirty="0" smtClean="0"/>
              <a:t> 良朗、</a:t>
            </a:r>
            <a:endParaRPr lang="en-US" altLang="ja-JP" sz="2800" b="1" dirty="0" smtClean="0"/>
          </a:p>
          <a:p>
            <a:r>
              <a:rPr lang="ja-JP" altLang="en-US" sz="2800" b="1" dirty="0" smtClean="0"/>
              <a:t>中田 薫、山下 洋、二平 章、中田 英昭、</a:t>
            </a:r>
            <a:r>
              <a:rPr lang="ja-JP" altLang="en-US" sz="2800" b="1" u="sng" dirty="0" smtClean="0">
                <a:uFill>
                  <a:solidFill>
                    <a:srgbClr val="FF1736"/>
                  </a:solidFill>
                </a:uFill>
              </a:rPr>
              <a:t>桜井 泰憲、</a:t>
            </a:r>
            <a:endParaRPr lang="en-US" altLang="ja-JP" sz="2800" b="1" u="sng" dirty="0" smtClean="0">
              <a:uFill>
                <a:solidFill>
                  <a:srgbClr val="FF1736"/>
                </a:solidFill>
              </a:uFill>
            </a:endParaRPr>
          </a:p>
          <a:p>
            <a:r>
              <a:rPr lang="ja-JP" altLang="en-US" sz="2800" b="1" dirty="0" smtClean="0"/>
              <a:t>和田 時夫、船越 茂雄、為石 日出生</a:t>
            </a:r>
            <a:r>
              <a:rPr lang="en-US" altLang="ja-JP" sz="2800" b="1" dirty="0" smtClean="0"/>
              <a:t>(</a:t>
            </a:r>
            <a:r>
              <a:rPr lang="ja-JP" altLang="en-US" sz="2800" b="1" dirty="0" smtClean="0"/>
              <a:t>９５</a:t>
            </a:r>
            <a:r>
              <a:rPr lang="en-US" altLang="ja-JP" sz="2800" b="1" dirty="0" smtClean="0"/>
              <a:t>)</a:t>
            </a:r>
            <a:endParaRPr kumimoji="1" lang="ja-JP" altLang="en-US" sz="2800" b="1" dirty="0"/>
          </a:p>
        </p:txBody>
      </p:sp>
    </p:spTree>
    <p:extLst>
      <p:ext uri="{BB962C8B-B14F-4D97-AF65-F5344CB8AC3E}">
        <p14:creationId xmlns:p14="http://schemas.microsoft.com/office/powerpoint/2010/main" val="34040140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yoshoku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8600"/>
            <a:ext cx="6654800"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3" descr="yoshoku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3332163"/>
            <a:ext cx="5905500" cy="352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yoshoku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0"/>
            <a:ext cx="6858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yoshoku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8575"/>
            <a:ext cx="8001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0" name="Object 2"/>
          <p:cNvGraphicFramePr>
            <a:graphicFrameLocks noChangeAspect="1"/>
          </p:cNvGraphicFramePr>
          <p:nvPr/>
        </p:nvGraphicFramePr>
        <p:xfrm>
          <a:off x="304800" y="2362200"/>
          <a:ext cx="8839200" cy="1236663"/>
        </p:xfrm>
        <a:graphic>
          <a:graphicData uri="http://schemas.openxmlformats.org/presentationml/2006/ole">
            <mc:AlternateContent xmlns:mc="http://schemas.openxmlformats.org/markup-compatibility/2006">
              <mc:Choice xmlns:v="urn:schemas-microsoft-com:vml" Requires="v">
                <p:oleObj spid="_x0000_s43039" name="文書" r:id="rId4" imgW="5958840" imgH="832104" progId="Word.Document.8">
                  <p:embed/>
                </p:oleObj>
              </mc:Choice>
              <mc:Fallback>
                <p:oleObj name="文書" r:id="rId4" imgW="5958840" imgH="832104"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362200"/>
                        <a:ext cx="8839200" cy="1236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1" name="Text Box 3"/>
          <p:cNvSpPr txBox="1">
            <a:spLocks noChangeArrowheads="1"/>
          </p:cNvSpPr>
          <p:nvPr/>
        </p:nvSpPr>
        <p:spPr bwMode="auto">
          <a:xfrm>
            <a:off x="990600" y="838200"/>
            <a:ext cx="64389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2400"/>
              <a:t>ちょっと休憩？</a:t>
            </a:r>
          </a:p>
          <a:p>
            <a:pPr eaLnBrk="1" hangingPunct="1">
              <a:spcBef>
                <a:spcPct val="0"/>
              </a:spcBef>
              <a:buFontTx/>
              <a:buNone/>
            </a:pPr>
            <a:r>
              <a:rPr lang="ja-JP" altLang="en-US" sz="2400"/>
              <a:t>こんなのもレフェリー付ジャーナルらしい</a:t>
            </a:r>
            <a:r>
              <a:rPr lang="en-US" altLang="ja-JP" sz="2400"/>
              <a:t>……(^^;;</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35" name="Object 4"/>
          <p:cNvGraphicFramePr>
            <a:graphicFrameLocks noChangeAspect="1"/>
          </p:cNvGraphicFramePr>
          <p:nvPr>
            <p:extLst>
              <p:ext uri="{D42A27DB-BD31-4B8C-83A1-F6EECF244321}">
                <p14:modId xmlns:p14="http://schemas.microsoft.com/office/powerpoint/2010/main" val="1260941736"/>
              </p:ext>
            </p:extLst>
          </p:nvPr>
        </p:nvGraphicFramePr>
        <p:xfrm>
          <a:off x="395536" y="1563124"/>
          <a:ext cx="8153400" cy="854075"/>
        </p:xfrm>
        <a:graphic>
          <a:graphicData uri="http://schemas.openxmlformats.org/presentationml/2006/ole">
            <mc:AlternateContent xmlns:mc="http://schemas.openxmlformats.org/markup-compatibility/2006">
              <mc:Choice xmlns:v="urn:schemas-microsoft-com:vml" Requires="v">
                <p:oleObj spid="_x0000_s44079" name="文書" r:id="rId4" imgW="5958840" imgH="624840" progId="Word.Document.8">
                  <p:embed/>
                </p:oleObj>
              </mc:Choice>
              <mc:Fallback>
                <p:oleObj name="文書" r:id="rId4" imgW="5958840" imgH="624840" progId="Word.Documen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1563124"/>
                        <a:ext cx="8153400" cy="854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44036" name="Picture 7" descr="sanranj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7583" y="3573016"/>
            <a:ext cx="31115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9" descr="kakusa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2295" y="2492896"/>
            <a:ext cx="5156200" cy="441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179512" y="29815"/>
            <a:ext cx="2491388" cy="461665"/>
          </a:xfrm>
          <a:prstGeom prst="rect">
            <a:avLst/>
          </a:prstGeom>
          <a:noFill/>
        </p:spPr>
        <p:txBody>
          <a:bodyPr wrap="none" rtlCol="0">
            <a:spAutoFit/>
          </a:bodyPr>
          <a:lstStyle/>
          <a:p>
            <a:r>
              <a:rPr kumimoji="1" lang="ja-JP" altLang="en-US" dirty="0" smtClean="0"/>
              <a:t>笠井さんとの研究</a:t>
            </a:r>
            <a:endParaRPr kumimoji="1" lang="ja-JP" altLang="en-US" dirty="0"/>
          </a:p>
        </p:txBody>
      </p:sp>
      <p:sp>
        <p:nvSpPr>
          <p:cNvPr id="3" name="正方形/長方形 2"/>
          <p:cNvSpPr/>
          <p:nvPr/>
        </p:nvSpPr>
        <p:spPr>
          <a:xfrm>
            <a:off x="292021" y="491480"/>
            <a:ext cx="8657062" cy="1077218"/>
          </a:xfrm>
          <a:prstGeom prst="rect">
            <a:avLst/>
          </a:prstGeom>
        </p:spPr>
        <p:txBody>
          <a:bodyPr wrap="square">
            <a:spAutoFit/>
          </a:bodyPr>
          <a:lstStyle/>
          <a:p>
            <a:pPr>
              <a:spcAft>
                <a:spcPts val="0"/>
              </a:spcAft>
            </a:pPr>
            <a:r>
              <a:rPr lang="ja-JP" altLang="ja-JP" sz="1600" kern="100" dirty="0" smtClean="0">
                <a:latin typeface="平成明朝"/>
                <a:ea typeface="ＭＳ 明朝" panose="02020609040205080304" pitchFamily="17" charset="-128"/>
                <a:cs typeface="Times New Roman" panose="02020603050405020304" pitchFamily="18" charset="0"/>
              </a:rPr>
              <a:t>笠井</a:t>
            </a:r>
            <a:r>
              <a:rPr lang="ja-JP" altLang="ja-JP" sz="1600" kern="100" dirty="0">
                <a:latin typeface="平成明朝"/>
                <a:ea typeface="ＭＳ 明朝" panose="02020609040205080304" pitchFamily="17" charset="-128"/>
                <a:cs typeface="Times New Roman" panose="02020603050405020304" pitchFamily="18" charset="0"/>
              </a:rPr>
              <a:t>亮秀、岸道郎、杉本隆成</a:t>
            </a:r>
            <a:r>
              <a:rPr lang="en-US" altLang="ja-JP" sz="1600" kern="100" dirty="0">
                <a:latin typeface="平成明朝"/>
                <a:ea typeface="ＭＳ 明朝" panose="02020609040205080304" pitchFamily="17" charset="-128"/>
                <a:cs typeface="Times New Roman" panose="02020603050405020304" pitchFamily="18" charset="0"/>
              </a:rPr>
              <a:t>(1992):</a:t>
            </a:r>
            <a:r>
              <a:rPr lang="ja-JP" altLang="ja-JP" sz="1600" kern="100" dirty="0">
                <a:latin typeface="平成明朝"/>
                <a:ea typeface="ＭＳ 明朝" panose="02020609040205080304" pitchFamily="17" charset="-128"/>
                <a:cs typeface="Times New Roman" panose="02020603050405020304" pitchFamily="18" charset="0"/>
              </a:rPr>
              <a:t>１次元モデルによるマイワシ卵稚仔の輸送・生残に関する研究．水産海洋研究</a:t>
            </a:r>
            <a:r>
              <a:rPr lang="en-US" altLang="ja-JP" sz="1600" kern="100" dirty="0">
                <a:latin typeface="平成明朝"/>
                <a:ea typeface="ＭＳ 明朝" panose="02020609040205080304" pitchFamily="17" charset="-128"/>
                <a:cs typeface="Times New Roman" panose="02020603050405020304" pitchFamily="18" charset="0"/>
              </a:rPr>
              <a:t>, </a:t>
            </a:r>
            <a:r>
              <a:rPr lang="en-US" altLang="ja-JP" sz="1600" b="1" kern="100" dirty="0">
                <a:latin typeface="平成明朝"/>
                <a:ea typeface="ＭＳ 明朝" panose="02020609040205080304" pitchFamily="17" charset="-128"/>
                <a:cs typeface="Times New Roman" panose="02020603050405020304" pitchFamily="18" charset="0"/>
              </a:rPr>
              <a:t>56</a:t>
            </a:r>
            <a:r>
              <a:rPr lang="en-US" altLang="ja-JP" sz="1600" kern="100" dirty="0">
                <a:latin typeface="平成明朝"/>
                <a:ea typeface="ＭＳ 明朝" panose="02020609040205080304" pitchFamily="17" charset="-128"/>
                <a:cs typeface="Times New Roman" panose="02020603050405020304" pitchFamily="18" charset="0"/>
              </a:rPr>
              <a:t>, 99-105.</a:t>
            </a:r>
            <a:endParaRPr lang="ja-JP" altLang="ja-JP" sz="1600" kern="100" dirty="0">
              <a:latin typeface="平成明朝"/>
              <a:cs typeface="Times New Roman" panose="02020603050405020304" pitchFamily="18" charset="0"/>
            </a:endParaRPr>
          </a:p>
          <a:p>
            <a:pPr>
              <a:spcAft>
                <a:spcPts val="0"/>
              </a:spcAft>
            </a:pPr>
            <a:r>
              <a:rPr lang="en-US" altLang="ja-JP" sz="1600" kern="100" dirty="0">
                <a:latin typeface="Times New Roman" panose="02020603050405020304" pitchFamily="18" charset="0"/>
                <a:cs typeface="Times New Roman" panose="02020603050405020304" pitchFamily="18" charset="0"/>
              </a:rPr>
              <a:t> </a:t>
            </a:r>
            <a:r>
              <a:rPr lang="en-US" altLang="ja-JP" sz="1600" kern="100" dirty="0" err="1" smtClean="0">
                <a:latin typeface="Times New Roman" panose="02020603050405020304" pitchFamily="18" charset="0"/>
                <a:cs typeface="Times New Roman" panose="02020603050405020304" pitchFamily="18" charset="0"/>
              </a:rPr>
              <a:t>Kasai,A</a:t>
            </a:r>
            <a:r>
              <a:rPr lang="en-US" altLang="ja-JP" sz="1600" kern="100" dirty="0">
                <a:latin typeface="Times New Roman" panose="02020603050405020304" pitchFamily="18" charset="0"/>
                <a:cs typeface="Times New Roman" panose="02020603050405020304" pitchFamily="18" charset="0"/>
              </a:rPr>
              <a:t>, </a:t>
            </a:r>
            <a:r>
              <a:rPr lang="en-US" altLang="ja-JP" sz="1600" kern="100" dirty="0" err="1">
                <a:latin typeface="Times New Roman" panose="02020603050405020304" pitchFamily="18" charset="0"/>
                <a:cs typeface="Times New Roman" panose="02020603050405020304" pitchFamily="18" charset="0"/>
              </a:rPr>
              <a:t>M.J.Kishi</a:t>
            </a:r>
            <a:r>
              <a:rPr lang="en-US" altLang="ja-JP" sz="1600" kern="100" dirty="0">
                <a:latin typeface="Times New Roman" panose="02020603050405020304" pitchFamily="18" charset="0"/>
                <a:cs typeface="Times New Roman" panose="02020603050405020304" pitchFamily="18" charset="0"/>
              </a:rPr>
              <a:t> and </a:t>
            </a:r>
            <a:r>
              <a:rPr lang="en-US" altLang="ja-JP" sz="1600" kern="100" dirty="0" err="1">
                <a:latin typeface="Times New Roman" panose="02020603050405020304" pitchFamily="18" charset="0"/>
                <a:cs typeface="Times New Roman" panose="02020603050405020304" pitchFamily="18" charset="0"/>
              </a:rPr>
              <a:t>T.Sugimoto</a:t>
            </a:r>
            <a:r>
              <a:rPr lang="en-US" altLang="ja-JP" sz="1600" kern="100" dirty="0">
                <a:latin typeface="Times New Roman" panose="02020603050405020304" pitchFamily="18" charset="0"/>
                <a:cs typeface="Times New Roman" panose="02020603050405020304" pitchFamily="18" charset="0"/>
              </a:rPr>
              <a:t>(1992): Modeling the transport and survival of Japanese sardine larvae in and around the Kuroshio current</a:t>
            </a:r>
            <a:r>
              <a:rPr lang="en-US" altLang="ja-JP" sz="1600" b="1" kern="100" dirty="0">
                <a:solidFill>
                  <a:srgbClr val="FF0000"/>
                </a:solidFill>
                <a:latin typeface="Times New Roman" panose="02020603050405020304" pitchFamily="18" charset="0"/>
                <a:cs typeface="Times New Roman" panose="02020603050405020304" pitchFamily="18" charset="0"/>
              </a:rPr>
              <a:t>. </a:t>
            </a:r>
            <a:r>
              <a:rPr lang="en-US" altLang="ja-JP" sz="1600" b="1" i="1" kern="100" dirty="0">
                <a:solidFill>
                  <a:srgbClr val="FF0000"/>
                </a:solidFill>
                <a:latin typeface="Times New Roman" panose="02020603050405020304" pitchFamily="18" charset="0"/>
                <a:cs typeface="Times New Roman" panose="02020603050405020304" pitchFamily="18" charset="0"/>
              </a:rPr>
              <a:t>Fisheries </a:t>
            </a:r>
            <a:r>
              <a:rPr lang="en-US" altLang="ja-JP" sz="1600" b="1" i="1" kern="100" dirty="0" err="1">
                <a:solidFill>
                  <a:srgbClr val="FF0000"/>
                </a:solidFill>
                <a:latin typeface="Times New Roman" panose="02020603050405020304" pitchFamily="18" charset="0"/>
                <a:cs typeface="Times New Roman" panose="02020603050405020304" pitchFamily="18" charset="0"/>
              </a:rPr>
              <a:t>Oceanogr</a:t>
            </a:r>
            <a:r>
              <a:rPr lang="en-US" altLang="ja-JP" sz="1600" b="1" kern="100" dirty="0">
                <a:solidFill>
                  <a:srgbClr val="FF0000"/>
                </a:solidFill>
                <a:latin typeface="Times New Roman" panose="02020603050405020304" pitchFamily="18" charset="0"/>
                <a:cs typeface="Times New Roman" panose="02020603050405020304" pitchFamily="18" charset="0"/>
              </a:rPr>
              <a:t>., 1, 1-10.</a:t>
            </a:r>
            <a:endParaRPr lang="ja-JP" altLang="ja-JP" sz="1600" b="1" kern="100" dirty="0">
              <a:solidFill>
                <a:srgbClr val="FF0000"/>
              </a:solidFill>
              <a:effectLst/>
              <a:latin typeface="平成明朝"/>
              <a:cs typeface="Times New Roman" panose="02020603050405020304" pitchFamily="18" charset="0"/>
            </a:endParaRPr>
          </a:p>
        </p:txBody>
      </p:sp>
      <p:sp>
        <p:nvSpPr>
          <p:cNvPr id="4" name="正方形/長方形 3"/>
          <p:cNvSpPr/>
          <p:nvPr/>
        </p:nvSpPr>
        <p:spPr>
          <a:xfrm>
            <a:off x="8630794" y="1720857"/>
            <a:ext cx="356188" cy="461665"/>
          </a:xfrm>
          <a:prstGeom prst="rect">
            <a:avLst/>
          </a:prstGeom>
        </p:spPr>
        <p:txBody>
          <a:bodyPr wrap="none">
            <a:spAutoFit/>
          </a:bodyPr>
          <a:lstStyle/>
          <a:p>
            <a:r>
              <a:rPr lang="en-US" altLang="ja-JP" dirty="0" smtClean="0">
                <a:solidFill>
                  <a:srgbClr val="9933FF"/>
                </a:solidFill>
              </a:rPr>
              <a:t>6</a:t>
            </a:r>
            <a:endParaRPr lang="ja-JP" altLang="en-US" dirty="0">
              <a:solidFill>
                <a:srgbClr val="9933FF"/>
              </a:solidFill>
            </a:endParaRPr>
          </a:p>
        </p:txBody>
      </p:sp>
      <p:sp>
        <p:nvSpPr>
          <p:cNvPr id="8" name="正方形/長方形 7"/>
          <p:cNvSpPr/>
          <p:nvPr/>
        </p:nvSpPr>
        <p:spPr>
          <a:xfrm>
            <a:off x="8630793" y="1045313"/>
            <a:ext cx="492443" cy="461665"/>
          </a:xfrm>
          <a:prstGeom prst="rect">
            <a:avLst/>
          </a:prstGeom>
        </p:spPr>
        <p:txBody>
          <a:bodyPr wrap="none">
            <a:spAutoFit/>
          </a:bodyPr>
          <a:lstStyle/>
          <a:p>
            <a:r>
              <a:rPr lang="en-US" altLang="ja-JP" kern="100" dirty="0">
                <a:solidFill>
                  <a:srgbClr val="9933FF"/>
                </a:solidFill>
                <a:latin typeface="Times New Roman" panose="02020603050405020304" pitchFamily="18" charset="0"/>
                <a:ea typeface="平成明朝"/>
              </a:rPr>
              <a:t>27</a:t>
            </a:r>
            <a:endParaRPr lang="ja-JP" altLang="en-US" dirty="0">
              <a:solidFill>
                <a:srgbClr val="9933FF"/>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kek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127125"/>
            <a:ext cx="6248400"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2" name="Object 2"/>
          <p:cNvGraphicFramePr>
            <a:graphicFrameLocks noChangeAspect="1"/>
          </p:cNvGraphicFramePr>
          <p:nvPr>
            <p:extLst>
              <p:ext uri="{D42A27DB-BD31-4B8C-83A1-F6EECF244321}">
                <p14:modId xmlns:p14="http://schemas.microsoft.com/office/powerpoint/2010/main" val="1742702565"/>
              </p:ext>
            </p:extLst>
          </p:nvPr>
        </p:nvGraphicFramePr>
        <p:xfrm>
          <a:off x="381302" y="571402"/>
          <a:ext cx="8229600" cy="1143000"/>
        </p:xfrm>
        <a:graphic>
          <a:graphicData uri="http://schemas.openxmlformats.org/presentationml/2006/ole">
            <mc:AlternateContent xmlns:mc="http://schemas.openxmlformats.org/markup-compatibility/2006">
              <mc:Choice xmlns:v="urn:schemas-microsoft-com:vml" Requires="v">
                <p:oleObj spid="_x0000_s46184" name="Document" r:id="rId4" imgW="5963358" imgH="833011" progId="Word.Document.8">
                  <p:embed/>
                </p:oleObj>
              </mc:Choice>
              <mc:Fallback>
                <p:oleObj name="Document" r:id="rId4" imgW="5963358" imgH="833011"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302" y="571402"/>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46083" name="Group 4"/>
          <p:cNvGrpSpPr>
            <a:grpSpLocks/>
          </p:cNvGrpSpPr>
          <p:nvPr/>
        </p:nvGrpSpPr>
        <p:grpSpPr bwMode="auto">
          <a:xfrm>
            <a:off x="617342" y="1729616"/>
            <a:ext cx="7283450" cy="5029200"/>
            <a:chOff x="576" y="384"/>
            <a:chExt cx="4732" cy="3600"/>
          </a:xfrm>
        </p:grpSpPr>
        <p:sp>
          <p:nvSpPr>
            <p:cNvPr id="46084" name="Rectangle 5"/>
            <p:cNvSpPr>
              <a:spLocks noChangeArrowheads="1"/>
            </p:cNvSpPr>
            <p:nvPr/>
          </p:nvSpPr>
          <p:spPr bwMode="auto">
            <a:xfrm>
              <a:off x="960" y="840"/>
              <a:ext cx="768" cy="1092"/>
            </a:xfrm>
            <a:prstGeom prst="rect">
              <a:avLst/>
            </a:prstGeom>
            <a:solidFill>
              <a:schemeClr val="accent1">
                <a:alpha val="50195"/>
              </a:schemeClr>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endParaRPr lang="ja-JP" altLang="ja-JP" sz="2400">
                <a:latin typeface="Times New Roman" pitchFamily="18" charset="0"/>
              </a:endParaRPr>
            </a:p>
          </p:txBody>
        </p:sp>
        <p:sp>
          <p:nvSpPr>
            <p:cNvPr id="46085" name="Rectangle 6"/>
            <p:cNvSpPr>
              <a:spLocks noChangeArrowheads="1"/>
            </p:cNvSpPr>
            <p:nvPr/>
          </p:nvSpPr>
          <p:spPr bwMode="auto">
            <a:xfrm>
              <a:off x="1056" y="931"/>
              <a:ext cx="528" cy="273"/>
            </a:xfrm>
            <a:prstGeom prst="rect">
              <a:avLst/>
            </a:prstGeom>
            <a:solidFill>
              <a:schemeClr val="accent1">
                <a:alpha val="50195"/>
              </a:schemeClr>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en-US" altLang="ja-JP" sz="2400">
                  <a:latin typeface="ＭＳ Ｐゴシック" pitchFamily="50" charset="-128"/>
                </a:rPr>
                <a:t>NO3</a:t>
              </a:r>
              <a:endParaRPr lang="en-US" altLang="ja-JP" sz="2400">
                <a:latin typeface="Times New Roman" pitchFamily="18" charset="0"/>
              </a:endParaRPr>
            </a:p>
          </p:txBody>
        </p:sp>
        <p:sp>
          <p:nvSpPr>
            <p:cNvPr id="46086" name="Text Box 7"/>
            <p:cNvSpPr txBox="1">
              <a:spLocks noChangeArrowheads="1"/>
            </p:cNvSpPr>
            <p:nvPr/>
          </p:nvSpPr>
          <p:spPr bwMode="auto">
            <a:xfrm>
              <a:off x="1095" y="1341"/>
              <a:ext cx="597" cy="1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en-US" altLang="ja-JP" sz="1200">
                  <a:latin typeface="ＭＳ Ｐゴシック" pitchFamily="50" charset="-128"/>
                </a:rPr>
                <a:t>Nitrification</a:t>
              </a:r>
              <a:endParaRPr lang="en-US" altLang="ja-JP" sz="2400">
                <a:latin typeface="Times New Roman" pitchFamily="18" charset="0"/>
              </a:endParaRPr>
            </a:p>
          </p:txBody>
        </p:sp>
        <p:sp>
          <p:nvSpPr>
            <p:cNvPr id="46087" name="Line 8"/>
            <p:cNvSpPr>
              <a:spLocks noChangeShapeType="1"/>
            </p:cNvSpPr>
            <p:nvPr/>
          </p:nvSpPr>
          <p:spPr bwMode="auto">
            <a:xfrm flipH="1" flipV="1">
              <a:off x="1104" y="1204"/>
              <a:ext cx="0" cy="36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088" name="Rectangle 9"/>
            <p:cNvSpPr>
              <a:spLocks noChangeArrowheads="1"/>
            </p:cNvSpPr>
            <p:nvPr/>
          </p:nvSpPr>
          <p:spPr bwMode="auto">
            <a:xfrm>
              <a:off x="1056" y="1569"/>
              <a:ext cx="528" cy="273"/>
            </a:xfrm>
            <a:prstGeom prst="rect">
              <a:avLst/>
            </a:prstGeom>
            <a:solidFill>
              <a:schemeClr val="accent1">
                <a:alpha val="50195"/>
              </a:schemeClr>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en-US" altLang="ja-JP" sz="2400">
                  <a:latin typeface="ＭＳ Ｐゴシック" pitchFamily="50" charset="-128"/>
                </a:rPr>
                <a:t>NH4</a:t>
              </a:r>
              <a:endParaRPr lang="en-US" altLang="ja-JP" sz="2400">
                <a:latin typeface="Times New Roman" pitchFamily="18" charset="0"/>
              </a:endParaRPr>
            </a:p>
          </p:txBody>
        </p:sp>
        <p:sp>
          <p:nvSpPr>
            <p:cNvPr id="46089" name="Rectangle 10"/>
            <p:cNvSpPr>
              <a:spLocks noChangeArrowheads="1"/>
            </p:cNvSpPr>
            <p:nvPr/>
          </p:nvSpPr>
          <p:spPr bwMode="auto">
            <a:xfrm>
              <a:off x="3984" y="3711"/>
              <a:ext cx="528" cy="273"/>
            </a:xfrm>
            <a:prstGeom prst="rect">
              <a:avLst/>
            </a:prstGeom>
            <a:solidFill>
              <a:schemeClr val="accent1">
                <a:alpha val="50195"/>
              </a:schemeClr>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en-US" altLang="ja-JP" sz="2400">
                  <a:latin typeface="ＭＳ Ｐゴシック" pitchFamily="50" charset="-128"/>
                </a:rPr>
                <a:t>ZL</a:t>
              </a:r>
              <a:endParaRPr lang="en-US" altLang="ja-JP" sz="2400">
                <a:latin typeface="Times New Roman" pitchFamily="18" charset="0"/>
              </a:endParaRPr>
            </a:p>
          </p:txBody>
        </p:sp>
        <p:sp>
          <p:nvSpPr>
            <p:cNvPr id="46090" name="Line 11"/>
            <p:cNvSpPr>
              <a:spLocks noChangeShapeType="1"/>
            </p:cNvSpPr>
            <p:nvPr/>
          </p:nvSpPr>
          <p:spPr bwMode="auto">
            <a:xfrm>
              <a:off x="4272" y="1933"/>
              <a:ext cx="0" cy="1778"/>
            </a:xfrm>
            <a:prstGeom prst="line">
              <a:avLst/>
            </a:prstGeom>
            <a:noFill/>
            <a:ln w="254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091" name="Rectangle 12"/>
            <p:cNvSpPr>
              <a:spLocks noChangeArrowheads="1"/>
            </p:cNvSpPr>
            <p:nvPr/>
          </p:nvSpPr>
          <p:spPr bwMode="auto">
            <a:xfrm>
              <a:off x="3984" y="1660"/>
              <a:ext cx="528" cy="273"/>
            </a:xfrm>
            <a:prstGeom prst="rect">
              <a:avLst/>
            </a:prstGeom>
            <a:solidFill>
              <a:schemeClr val="accent1">
                <a:alpha val="50195"/>
              </a:schemeClr>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en-US" altLang="ja-JP" sz="2400">
                  <a:latin typeface="ＭＳ Ｐゴシック" pitchFamily="50" charset="-128"/>
                </a:rPr>
                <a:t>ZL</a:t>
              </a:r>
              <a:endParaRPr lang="en-US" altLang="ja-JP" sz="2400">
                <a:latin typeface="Times New Roman" pitchFamily="18" charset="0"/>
              </a:endParaRPr>
            </a:p>
          </p:txBody>
        </p:sp>
        <p:sp>
          <p:nvSpPr>
            <p:cNvPr id="46092" name="Rectangle 13"/>
            <p:cNvSpPr>
              <a:spLocks noChangeArrowheads="1"/>
            </p:cNvSpPr>
            <p:nvPr/>
          </p:nvSpPr>
          <p:spPr bwMode="auto">
            <a:xfrm>
              <a:off x="2832" y="1660"/>
              <a:ext cx="528" cy="273"/>
            </a:xfrm>
            <a:prstGeom prst="rect">
              <a:avLst/>
            </a:prstGeom>
            <a:solidFill>
              <a:schemeClr val="accent1">
                <a:alpha val="50195"/>
              </a:schemeClr>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en-US" altLang="ja-JP" sz="2400">
                  <a:latin typeface="ＭＳ Ｐゴシック" pitchFamily="50" charset="-128"/>
                </a:rPr>
                <a:t>PL</a:t>
              </a:r>
            </a:p>
          </p:txBody>
        </p:sp>
        <p:cxnSp>
          <p:nvCxnSpPr>
            <p:cNvPr id="46093" name="AutoShape 14"/>
            <p:cNvCxnSpPr>
              <a:cxnSpLocks noChangeShapeType="1"/>
              <a:stCxn id="46096" idx="3"/>
              <a:endCxn id="46140" idx="1"/>
            </p:cNvCxnSpPr>
            <p:nvPr/>
          </p:nvCxnSpPr>
          <p:spPr bwMode="auto">
            <a:xfrm>
              <a:off x="3360" y="977"/>
              <a:ext cx="624"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6094" name="AutoShape 15"/>
            <p:cNvCxnSpPr>
              <a:cxnSpLocks noChangeShapeType="1"/>
              <a:endCxn id="46084" idx="2"/>
            </p:cNvCxnSpPr>
            <p:nvPr/>
          </p:nvCxnSpPr>
          <p:spPr bwMode="auto">
            <a:xfrm rot="5400000" flipH="1">
              <a:off x="1273" y="2003"/>
              <a:ext cx="1049" cy="907"/>
            </a:xfrm>
            <a:prstGeom prst="bentConnector3">
              <a:avLst>
                <a:gd name="adj1" fmla="val 361"/>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46095" name="Rectangle 16"/>
            <p:cNvSpPr>
              <a:spLocks noChangeArrowheads="1"/>
            </p:cNvSpPr>
            <p:nvPr/>
          </p:nvSpPr>
          <p:spPr bwMode="auto">
            <a:xfrm>
              <a:off x="3445" y="882"/>
              <a:ext cx="430" cy="1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en-US" altLang="ja-JP" sz="1200">
                  <a:latin typeface="ＭＳ Ｐゴシック" pitchFamily="50" charset="-128"/>
                </a:rPr>
                <a:t>Grazing</a:t>
              </a:r>
              <a:endParaRPr lang="en-US" altLang="ja-JP" sz="1200">
                <a:latin typeface="Times New Roman" pitchFamily="18" charset="0"/>
              </a:endParaRPr>
            </a:p>
          </p:txBody>
        </p:sp>
        <p:sp>
          <p:nvSpPr>
            <p:cNvPr id="46096" name="Rectangle 17"/>
            <p:cNvSpPr>
              <a:spLocks noChangeArrowheads="1"/>
            </p:cNvSpPr>
            <p:nvPr/>
          </p:nvSpPr>
          <p:spPr bwMode="auto">
            <a:xfrm>
              <a:off x="2832" y="840"/>
              <a:ext cx="528" cy="273"/>
            </a:xfrm>
            <a:prstGeom prst="rect">
              <a:avLst/>
            </a:prstGeom>
            <a:solidFill>
              <a:schemeClr val="accent1">
                <a:alpha val="50195"/>
              </a:schemeClr>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en-US" altLang="ja-JP" sz="2400">
                  <a:latin typeface="ＭＳ Ｐゴシック" pitchFamily="50" charset="-128"/>
                </a:rPr>
                <a:t>PS</a:t>
              </a:r>
              <a:endParaRPr lang="en-US" altLang="ja-JP" sz="2400">
                <a:latin typeface="Times New Roman" pitchFamily="18" charset="0"/>
              </a:endParaRPr>
            </a:p>
          </p:txBody>
        </p:sp>
        <p:sp>
          <p:nvSpPr>
            <p:cNvPr id="46097" name="Line 18"/>
            <p:cNvSpPr>
              <a:spLocks noChangeShapeType="1"/>
            </p:cNvSpPr>
            <p:nvPr/>
          </p:nvSpPr>
          <p:spPr bwMode="auto">
            <a:xfrm flipV="1">
              <a:off x="1728" y="977"/>
              <a:ext cx="1104"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098" name="Rectangle 19"/>
            <p:cNvSpPr>
              <a:spLocks noChangeArrowheads="1"/>
            </p:cNvSpPr>
            <p:nvPr/>
          </p:nvSpPr>
          <p:spPr bwMode="auto">
            <a:xfrm>
              <a:off x="1477" y="2890"/>
              <a:ext cx="728" cy="1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en-US" altLang="ja-JP" sz="1200">
                  <a:latin typeface="ＭＳ Ｐゴシック" pitchFamily="50" charset="-128"/>
                </a:rPr>
                <a:t>Decomposition</a:t>
              </a:r>
              <a:endParaRPr lang="en-US" altLang="ja-JP" sz="1200">
                <a:latin typeface="Times New Roman" pitchFamily="18" charset="0"/>
              </a:endParaRPr>
            </a:p>
          </p:txBody>
        </p:sp>
        <p:sp>
          <p:nvSpPr>
            <p:cNvPr id="46099" name="Rectangle 20"/>
            <p:cNvSpPr>
              <a:spLocks noChangeArrowheads="1"/>
            </p:cNvSpPr>
            <p:nvPr/>
          </p:nvSpPr>
          <p:spPr bwMode="auto">
            <a:xfrm>
              <a:off x="3600" y="2845"/>
              <a:ext cx="528" cy="273"/>
            </a:xfrm>
            <a:prstGeom prst="rect">
              <a:avLst/>
            </a:prstGeom>
            <a:solidFill>
              <a:schemeClr val="accent1">
                <a:alpha val="50195"/>
              </a:schemeClr>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en-US" altLang="ja-JP" sz="2400">
                  <a:latin typeface="ＭＳ Ｐゴシック" pitchFamily="50" charset="-128"/>
                </a:rPr>
                <a:t>PON</a:t>
              </a:r>
              <a:endParaRPr lang="en-US" altLang="ja-JP" sz="2400">
                <a:latin typeface="Times New Roman" pitchFamily="18" charset="0"/>
              </a:endParaRPr>
            </a:p>
          </p:txBody>
        </p:sp>
        <p:sp>
          <p:nvSpPr>
            <p:cNvPr id="46100" name="Rectangle 21"/>
            <p:cNvSpPr>
              <a:spLocks noChangeArrowheads="1"/>
            </p:cNvSpPr>
            <p:nvPr/>
          </p:nvSpPr>
          <p:spPr bwMode="auto">
            <a:xfrm>
              <a:off x="2256" y="2845"/>
              <a:ext cx="528" cy="273"/>
            </a:xfrm>
            <a:prstGeom prst="rect">
              <a:avLst/>
            </a:prstGeom>
            <a:solidFill>
              <a:schemeClr val="accent1">
                <a:alpha val="50195"/>
              </a:schemeClr>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en-US" altLang="ja-JP" sz="2400">
                  <a:latin typeface="ＭＳ Ｐゴシック" pitchFamily="50" charset="-128"/>
                </a:rPr>
                <a:t>DON</a:t>
              </a:r>
              <a:endParaRPr lang="en-US" altLang="ja-JP" sz="2400">
                <a:latin typeface="Times New Roman" pitchFamily="18" charset="0"/>
              </a:endParaRPr>
            </a:p>
          </p:txBody>
        </p:sp>
        <p:sp>
          <p:nvSpPr>
            <p:cNvPr id="46101" name="Text Box 22"/>
            <p:cNvSpPr txBox="1">
              <a:spLocks noChangeArrowheads="1"/>
            </p:cNvSpPr>
            <p:nvPr/>
          </p:nvSpPr>
          <p:spPr bwMode="auto">
            <a:xfrm rot="5400000">
              <a:off x="3938" y="2272"/>
              <a:ext cx="779" cy="3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en-US" altLang="ja-JP" sz="1400">
                  <a:latin typeface="ＭＳ Ｐゴシック" pitchFamily="50" charset="-128"/>
                </a:rPr>
                <a:t>Ontogenetic</a:t>
              </a:r>
              <a:endParaRPr lang="en-US" altLang="ja-JP" sz="1400" b="1">
                <a:latin typeface="ＭＳ Ｐゴシック" pitchFamily="50" charset="-128"/>
              </a:endParaRPr>
            </a:p>
            <a:p>
              <a:pPr algn="ctr" eaLnBrk="1" hangingPunct="1">
                <a:spcBef>
                  <a:spcPct val="0"/>
                </a:spcBef>
                <a:buFontTx/>
                <a:buNone/>
              </a:pPr>
              <a:r>
                <a:rPr lang="en-US" altLang="ja-JP" sz="1400" b="1">
                  <a:latin typeface="ＭＳ Ｐゴシック" pitchFamily="50" charset="-128"/>
                </a:rPr>
                <a:t> </a:t>
              </a:r>
              <a:r>
                <a:rPr lang="en-US" altLang="ja-JP" sz="1400">
                  <a:latin typeface="ＭＳ Ｐゴシック" pitchFamily="50" charset="-128"/>
                </a:rPr>
                <a:t>Migration</a:t>
              </a:r>
              <a:endParaRPr lang="en-US" altLang="ja-JP" sz="2400">
                <a:latin typeface="Times New Roman" pitchFamily="18" charset="0"/>
              </a:endParaRPr>
            </a:p>
          </p:txBody>
        </p:sp>
        <p:sp>
          <p:nvSpPr>
            <p:cNvPr id="46102" name="Line 23"/>
            <p:cNvSpPr>
              <a:spLocks noChangeShapeType="1"/>
            </p:cNvSpPr>
            <p:nvPr/>
          </p:nvSpPr>
          <p:spPr bwMode="auto">
            <a:xfrm>
              <a:off x="2784" y="3528"/>
              <a:ext cx="2456" cy="0"/>
            </a:xfrm>
            <a:prstGeom prst="line">
              <a:avLst/>
            </a:prstGeom>
            <a:noFill/>
            <a:ln w="254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103" name="Text Box 24"/>
            <p:cNvSpPr txBox="1">
              <a:spLocks noChangeArrowheads="1"/>
            </p:cNvSpPr>
            <p:nvPr/>
          </p:nvSpPr>
          <p:spPr bwMode="auto">
            <a:xfrm>
              <a:off x="1861" y="885"/>
              <a:ext cx="754" cy="3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en-US" altLang="ja-JP" sz="1200">
                  <a:latin typeface="ＭＳ Ｐゴシック" pitchFamily="50" charset="-128"/>
                </a:rPr>
                <a:t>Photosynthesis</a:t>
              </a:r>
            </a:p>
            <a:p>
              <a:pPr algn="ctr" eaLnBrk="1" hangingPunct="1">
                <a:spcBef>
                  <a:spcPct val="0"/>
                </a:spcBef>
                <a:buFontTx/>
                <a:buNone/>
              </a:pPr>
              <a:r>
                <a:rPr lang="en-US" altLang="ja-JP" sz="1200">
                  <a:latin typeface="ＭＳ Ｐゴシック" pitchFamily="50" charset="-128"/>
                </a:rPr>
                <a:t>&amp; Respiration</a:t>
              </a:r>
              <a:endParaRPr lang="en-US" altLang="ja-JP" sz="1200">
                <a:latin typeface="Times New Roman" pitchFamily="18" charset="0"/>
              </a:endParaRPr>
            </a:p>
          </p:txBody>
        </p:sp>
        <p:sp>
          <p:nvSpPr>
            <p:cNvPr id="46104" name="Line 25"/>
            <p:cNvSpPr>
              <a:spLocks noChangeShapeType="1"/>
            </p:cNvSpPr>
            <p:nvPr/>
          </p:nvSpPr>
          <p:spPr bwMode="auto">
            <a:xfrm flipH="1">
              <a:off x="1728" y="1797"/>
              <a:ext cx="1104"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105" name="Text Box 26"/>
            <p:cNvSpPr txBox="1">
              <a:spLocks noChangeArrowheads="1"/>
            </p:cNvSpPr>
            <p:nvPr/>
          </p:nvSpPr>
          <p:spPr bwMode="auto">
            <a:xfrm>
              <a:off x="1861" y="1660"/>
              <a:ext cx="754" cy="3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en-US" altLang="ja-JP" sz="1200">
                  <a:latin typeface="ＭＳ Ｐゴシック" pitchFamily="50" charset="-128"/>
                </a:rPr>
                <a:t>Photosynthesis</a:t>
              </a:r>
            </a:p>
            <a:p>
              <a:pPr algn="ctr" eaLnBrk="1" hangingPunct="1">
                <a:spcBef>
                  <a:spcPct val="0"/>
                </a:spcBef>
                <a:buFontTx/>
                <a:buNone/>
              </a:pPr>
              <a:r>
                <a:rPr lang="en-US" altLang="ja-JP" sz="1200">
                  <a:latin typeface="ＭＳ Ｐゴシック" pitchFamily="50" charset="-128"/>
                </a:rPr>
                <a:t>&amp; Respiration</a:t>
              </a:r>
              <a:endParaRPr lang="en-US" altLang="ja-JP" sz="1200">
                <a:latin typeface="Times New Roman" pitchFamily="18" charset="0"/>
              </a:endParaRPr>
            </a:p>
          </p:txBody>
        </p:sp>
        <p:sp>
          <p:nvSpPr>
            <p:cNvPr id="46106" name="Line 27"/>
            <p:cNvSpPr>
              <a:spLocks noChangeShapeType="1"/>
            </p:cNvSpPr>
            <p:nvPr/>
          </p:nvSpPr>
          <p:spPr bwMode="auto">
            <a:xfrm>
              <a:off x="3168" y="1113"/>
              <a:ext cx="720" cy="173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107" name="Line 28"/>
            <p:cNvSpPr>
              <a:spLocks noChangeShapeType="1"/>
            </p:cNvSpPr>
            <p:nvPr/>
          </p:nvSpPr>
          <p:spPr bwMode="auto">
            <a:xfrm>
              <a:off x="3360" y="1797"/>
              <a:ext cx="62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108" name="Line 29"/>
            <p:cNvSpPr>
              <a:spLocks noChangeShapeType="1"/>
            </p:cNvSpPr>
            <p:nvPr/>
          </p:nvSpPr>
          <p:spPr bwMode="auto">
            <a:xfrm flipV="1">
              <a:off x="3120" y="2753"/>
              <a:ext cx="0" cy="18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109" name="Line 30"/>
            <p:cNvSpPr>
              <a:spLocks noChangeShapeType="1"/>
            </p:cNvSpPr>
            <p:nvPr/>
          </p:nvSpPr>
          <p:spPr bwMode="auto">
            <a:xfrm flipH="1">
              <a:off x="1440" y="2753"/>
              <a:ext cx="16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110" name="Line 31"/>
            <p:cNvSpPr>
              <a:spLocks noChangeShapeType="1"/>
            </p:cNvSpPr>
            <p:nvPr/>
          </p:nvSpPr>
          <p:spPr bwMode="auto">
            <a:xfrm flipV="1">
              <a:off x="1440" y="1933"/>
              <a:ext cx="0" cy="8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111" name="Line 32"/>
            <p:cNvSpPr>
              <a:spLocks noChangeShapeType="1"/>
            </p:cNvSpPr>
            <p:nvPr/>
          </p:nvSpPr>
          <p:spPr bwMode="auto">
            <a:xfrm>
              <a:off x="3120" y="2936"/>
              <a:ext cx="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112" name="Line 33"/>
            <p:cNvSpPr>
              <a:spLocks noChangeShapeType="1"/>
            </p:cNvSpPr>
            <p:nvPr/>
          </p:nvSpPr>
          <p:spPr bwMode="auto">
            <a:xfrm flipH="1">
              <a:off x="2784" y="3027"/>
              <a:ext cx="81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113" name="Rectangle 34"/>
            <p:cNvSpPr>
              <a:spLocks noChangeArrowheads="1"/>
            </p:cNvSpPr>
            <p:nvPr/>
          </p:nvSpPr>
          <p:spPr bwMode="auto">
            <a:xfrm>
              <a:off x="3427" y="1679"/>
              <a:ext cx="430" cy="2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tIns="72000">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en-US" altLang="ja-JP" sz="1200">
                  <a:latin typeface="ＭＳ Ｐゴシック" pitchFamily="50" charset="-128"/>
                </a:rPr>
                <a:t>Grazing</a:t>
              </a:r>
              <a:endParaRPr lang="en-US" altLang="ja-JP" sz="1200">
                <a:latin typeface="Times New Roman" pitchFamily="18" charset="0"/>
              </a:endParaRPr>
            </a:p>
          </p:txBody>
        </p:sp>
        <p:sp>
          <p:nvSpPr>
            <p:cNvPr id="46114" name="Line 35"/>
            <p:cNvSpPr>
              <a:spLocks noChangeShapeType="1"/>
            </p:cNvSpPr>
            <p:nvPr/>
          </p:nvSpPr>
          <p:spPr bwMode="auto">
            <a:xfrm flipH="1">
              <a:off x="2592" y="1933"/>
              <a:ext cx="432" cy="9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115" name="Line 36"/>
            <p:cNvSpPr>
              <a:spLocks noChangeShapeType="1"/>
            </p:cNvSpPr>
            <p:nvPr/>
          </p:nvSpPr>
          <p:spPr bwMode="auto">
            <a:xfrm flipH="1">
              <a:off x="2688" y="1113"/>
              <a:ext cx="336" cy="45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116" name="Line 37"/>
            <p:cNvSpPr>
              <a:spLocks noChangeShapeType="1"/>
            </p:cNvSpPr>
            <p:nvPr/>
          </p:nvSpPr>
          <p:spPr bwMode="auto">
            <a:xfrm flipH="1">
              <a:off x="2448" y="1569"/>
              <a:ext cx="240" cy="127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117" name="Rectangle 38"/>
            <p:cNvSpPr>
              <a:spLocks noChangeArrowheads="1"/>
            </p:cNvSpPr>
            <p:nvPr/>
          </p:nvSpPr>
          <p:spPr bwMode="auto">
            <a:xfrm>
              <a:off x="2198" y="2115"/>
              <a:ext cx="597" cy="3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en-US" altLang="ja-JP" sz="1200">
                  <a:latin typeface="ＭＳ Ｐゴシック" pitchFamily="50" charset="-128"/>
                </a:rPr>
                <a:t>Exracellular</a:t>
              </a:r>
            </a:p>
            <a:p>
              <a:pPr algn="ctr" eaLnBrk="1" hangingPunct="1">
                <a:spcBef>
                  <a:spcPct val="0"/>
                </a:spcBef>
                <a:buFontTx/>
                <a:buNone/>
              </a:pPr>
              <a:r>
                <a:rPr lang="en-US" altLang="ja-JP" sz="1200">
                  <a:latin typeface="ＭＳ Ｐゴシック" pitchFamily="50" charset="-128"/>
                </a:rPr>
                <a:t>Excretion</a:t>
              </a:r>
              <a:endParaRPr lang="en-US" altLang="ja-JP" sz="1200">
                <a:latin typeface="Times New Roman" pitchFamily="18" charset="0"/>
              </a:endParaRPr>
            </a:p>
          </p:txBody>
        </p:sp>
        <p:sp>
          <p:nvSpPr>
            <p:cNvPr id="46118" name="Rectangle 39"/>
            <p:cNvSpPr>
              <a:spLocks noChangeArrowheads="1"/>
            </p:cNvSpPr>
            <p:nvPr/>
          </p:nvSpPr>
          <p:spPr bwMode="auto">
            <a:xfrm>
              <a:off x="2582" y="2435"/>
              <a:ext cx="596" cy="3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en-US" altLang="ja-JP" sz="1200">
                  <a:latin typeface="ＭＳ Ｐゴシック" pitchFamily="50" charset="-128"/>
                </a:rPr>
                <a:t>Exracellular</a:t>
              </a:r>
            </a:p>
            <a:p>
              <a:pPr algn="ctr" eaLnBrk="1" hangingPunct="1">
                <a:spcBef>
                  <a:spcPct val="0"/>
                </a:spcBef>
                <a:buFontTx/>
                <a:buNone/>
              </a:pPr>
              <a:r>
                <a:rPr lang="en-US" altLang="ja-JP" sz="1200">
                  <a:latin typeface="ＭＳ Ｐゴシック" pitchFamily="50" charset="-128"/>
                </a:rPr>
                <a:t>Excretion</a:t>
              </a:r>
              <a:endParaRPr lang="en-US" altLang="ja-JP" sz="1200">
                <a:latin typeface="Times New Roman" pitchFamily="18" charset="0"/>
              </a:endParaRPr>
            </a:p>
          </p:txBody>
        </p:sp>
        <p:sp>
          <p:nvSpPr>
            <p:cNvPr id="46119" name="Rectangle 40"/>
            <p:cNvSpPr>
              <a:spLocks noChangeArrowheads="1"/>
            </p:cNvSpPr>
            <p:nvPr/>
          </p:nvSpPr>
          <p:spPr bwMode="auto">
            <a:xfrm>
              <a:off x="2870" y="2976"/>
              <a:ext cx="727" cy="1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tIns="0">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en-US" altLang="ja-JP" sz="1200">
                  <a:latin typeface="ＭＳ Ｐゴシック" pitchFamily="50" charset="-128"/>
                </a:rPr>
                <a:t>Decomposition</a:t>
              </a:r>
            </a:p>
          </p:txBody>
        </p:sp>
        <p:sp>
          <p:nvSpPr>
            <p:cNvPr id="46120" name="Rectangle 41"/>
            <p:cNvSpPr>
              <a:spLocks noChangeArrowheads="1"/>
            </p:cNvSpPr>
            <p:nvPr/>
          </p:nvSpPr>
          <p:spPr bwMode="auto">
            <a:xfrm>
              <a:off x="1573" y="2662"/>
              <a:ext cx="727" cy="1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en-US" altLang="ja-JP" sz="1200">
                  <a:latin typeface="ＭＳ Ｐゴシック" pitchFamily="50" charset="-128"/>
                </a:rPr>
                <a:t>Decomposition</a:t>
              </a:r>
            </a:p>
          </p:txBody>
        </p:sp>
        <p:sp>
          <p:nvSpPr>
            <p:cNvPr id="46121" name="Rectangle 42"/>
            <p:cNvSpPr>
              <a:spLocks noChangeArrowheads="1"/>
            </p:cNvSpPr>
            <p:nvPr/>
          </p:nvSpPr>
          <p:spPr bwMode="auto">
            <a:xfrm>
              <a:off x="3544" y="2389"/>
              <a:ext cx="514" cy="1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en-US" altLang="ja-JP" sz="1200">
                  <a:latin typeface="ＭＳ Ｐゴシック" pitchFamily="50" charset="-128"/>
                </a:rPr>
                <a:t>Mortality </a:t>
              </a:r>
              <a:endParaRPr lang="en-US" altLang="ja-JP" sz="1200">
                <a:latin typeface="Times New Roman" pitchFamily="18" charset="0"/>
              </a:endParaRPr>
            </a:p>
          </p:txBody>
        </p:sp>
        <p:sp>
          <p:nvSpPr>
            <p:cNvPr id="46122" name="Line 43"/>
            <p:cNvSpPr>
              <a:spLocks noChangeShapeType="1"/>
            </p:cNvSpPr>
            <p:nvPr/>
          </p:nvSpPr>
          <p:spPr bwMode="auto">
            <a:xfrm>
              <a:off x="4128" y="1113"/>
              <a:ext cx="0" cy="54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123" name="Rectangle 44"/>
            <p:cNvSpPr>
              <a:spLocks noChangeArrowheads="1"/>
            </p:cNvSpPr>
            <p:nvPr/>
          </p:nvSpPr>
          <p:spPr bwMode="auto">
            <a:xfrm rot="5400000">
              <a:off x="3921" y="1264"/>
              <a:ext cx="474" cy="17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en-US" altLang="ja-JP" sz="1200">
                  <a:latin typeface="ＭＳ Ｐゴシック" pitchFamily="50" charset="-128"/>
                </a:rPr>
                <a:t>Grazing</a:t>
              </a:r>
              <a:endParaRPr lang="en-US" altLang="ja-JP" sz="1200">
                <a:latin typeface="Times New Roman" pitchFamily="18" charset="0"/>
              </a:endParaRPr>
            </a:p>
          </p:txBody>
        </p:sp>
        <p:sp>
          <p:nvSpPr>
            <p:cNvPr id="46124" name="Line 45"/>
            <p:cNvSpPr>
              <a:spLocks noChangeShapeType="1"/>
            </p:cNvSpPr>
            <p:nvPr/>
          </p:nvSpPr>
          <p:spPr bwMode="auto">
            <a:xfrm flipV="1">
              <a:off x="4176" y="475"/>
              <a:ext cx="0" cy="3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125" name="Line 46"/>
            <p:cNvSpPr>
              <a:spLocks noChangeShapeType="1"/>
            </p:cNvSpPr>
            <p:nvPr/>
          </p:nvSpPr>
          <p:spPr bwMode="auto">
            <a:xfrm flipH="1">
              <a:off x="768" y="475"/>
              <a:ext cx="340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126" name="Line 47"/>
            <p:cNvSpPr>
              <a:spLocks noChangeShapeType="1"/>
            </p:cNvSpPr>
            <p:nvPr/>
          </p:nvSpPr>
          <p:spPr bwMode="auto">
            <a:xfrm>
              <a:off x="768" y="475"/>
              <a:ext cx="0" cy="12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127" name="Line 48"/>
            <p:cNvSpPr>
              <a:spLocks noChangeShapeType="1"/>
            </p:cNvSpPr>
            <p:nvPr/>
          </p:nvSpPr>
          <p:spPr bwMode="auto">
            <a:xfrm>
              <a:off x="768" y="1751"/>
              <a:ext cx="28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128" name="Line 49"/>
            <p:cNvSpPr>
              <a:spLocks noChangeShapeType="1"/>
            </p:cNvSpPr>
            <p:nvPr/>
          </p:nvSpPr>
          <p:spPr bwMode="auto">
            <a:xfrm flipH="1">
              <a:off x="576" y="657"/>
              <a:ext cx="37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129" name="Line 50"/>
            <p:cNvSpPr>
              <a:spLocks noChangeShapeType="1"/>
            </p:cNvSpPr>
            <p:nvPr/>
          </p:nvSpPr>
          <p:spPr bwMode="auto">
            <a:xfrm>
              <a:off x="576" y="657"/>
              <a:ext cx="0" cy="10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130" name="Line 51"/>
            <p:cNvSpPr>
              <a:spLocks noChangeShapeType="1"/>
            </p:cNvSpPr>
            <p:nvPr/>
          </p:nvSpPr>
          <p:spPr bwMode="auto">
            <a:xfrm>
              <a:off x="576" y="1660"/>
              <a:ext cx="48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131" name="Line 52"/>
            <p:cNvSpPr>
              <a:spLocks noChangeShapeType="1"/>
            </p:cNvSpPr>
            <p:nvPr/>
          </p:nvSpPr>
          <p:spPr bwMode="auto">
            <a:xfrm>
              <a:off x="4128" y="2890"/>
              <a:ext cx="576" cy="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132" name="Line 53"/>
            <p:cNvSpPr>
              <a:spLocks noChangeShapeType="1"/>
            </p:cNvSpPr>
            <p:nvPr/>
          </p:nvSpPr>
          <p:spPr bwMode="auto">
            <a:xfrm>
              <a:off x="4128" y="2936"/>
              <a:ext cx="720" cy="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133" name="Line 54"/>
            <p:cNvSpPr>
              <a:spLocks noChangeShapeType="1"/>
            </p:cNvSpPr>
            <p:nvPr/>
          </p:nvSpPr>
          <p:spPr bwMode="auto">
            <a:xfrm>
              <a:off x="4128" y="3073"/>
              <a:ext cx="1056" cy="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134" name="Line 55"/>
            <p:cNvSpPr>
              <a:spLocks noChangeShapeType="1"/>
            </p:cNvSpPr>
            <p:nvPr/>
          </p:nvSpPr>
          <p:spPr bwMode="auto">
            <a:xfrm>
              <a:off x="4128" y="3027"/>
              <a:ext cx="912" cy="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135" name="Line 56"/>
            <p:cNvSpPr>
              <a:spLocks noChangeShapeType="1"/>
            </p:cNvSpPr>
            <p:nvPr/>
          </p:nvSpPr>
          <p:spPr bwMode="auto">
            <a:xfrm>
              <a:off x="4512" y="931"/>
              <a:ext cx="6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136" name="Line 57"/>
            <p:cNvSpPr>
              <a:spLocks noChangeShapeType="1"/>
            </p:cNvSpPr>
            <p:nvPr/>
          </p:nvSpPr>
          <p:spPr bwMode="auto">
            <a:xfrm>
              <a:off x="4512" y="1022"/>
              <a:ext cx="52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137" name="Line 58"/>
            <p:cNvSpPr>
              <a:spLocks noChangeShapeType="1"/>
            </p:cNvSpPr>
            <p:nvPr/>
          </p:nvSpPr>
          <p:spPr bwMode="auto">
            <a:xfrm>
              <a:off x="4512" y="1751"/>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138" name="Line 59"/>
            <p:cNvSpPr>
              <a:spLocks noChangeShapeType="1"/>
            </p:cNvSpPr>
            <p:nvPr/>
          </p:nvSpPr>
          <p:spPr bwMode="auto">
            <a:xfrm>
              <a:off x="4512" y="184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139" name="Line 60"/>
            <p:cNvSpPr>
              <a:spLocks noChangeShapeType="1"/>
            </p:cNvSpPr>
            <p:nvPr/>
          </p:nvSpPr>
          <p:spPr bwMode="auto">
            <a:xfrm>
              <a:off x="4320" y="657"/>
              <a:ext cx="0" cy="10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140" name="Rectangle 61"/>
            <p:cNvSpPr>
              <a:spLocks noChangeArrowheads="1"/>
            </p:cNvSpPr>
            <p:nvPr/>
          </p:nvSpPr>
          <p:spPr bwMode="auto">
            <a:xfrm>
              <a:off x="3984" y="840"/>
              <a:ext cx="528" cy="273"/>
            </a:xfrm>
            <a:prstGeom prst="rect">
              <a:avLst/>
            </a:prstGeom>
            <a:solidFill>
              <a:schemeClr val="accent1">
                <a:alpha val="50195"/>
              </a:schemeClr>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en-US" altLang="ja-JP" sz="2400">
                  <a:latin typeface="ＭＳ Ｐゴシック" pitchFamily="50" charset="-128"/>
                </a:rPr>
                <a:t>ZS</a:t>
              </a:r>
              <a:endParaRPr lang="en-US" altLang="ja-JP" sz="2400">
                <a:latin typeface="Times New Roman" pitchFamily="18" charset="0"/>
              </a:endParaRPr>
            </a:p>
          </p:txBody>
        </p:sp>
        <p:sp>
          <p:nvSpPr>
            <p:cNvPr id="46141" name="Line 62"/>
            <p:cNvSpPr>
              <a:spLocks noChangeShapeType="1"/>
            </p:cNvSpPr>
            <p:nvPr/>
          </p:nvSpPr>
          <p:spPr bwMode="auto">
            <a:xfrm>
              <a:off x="4704" y="1842"/>
              <a:ext cx="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142" name="Line 63"/>
            <p:cNvSpPr>
              <a:spLocks noChangeShapeType="1"/>
            </p:cNvSpPr>
            <p:nvPr/>
          </p:nvSpPr>
          <p:spPr bwMode="auto">
            <a:xfrm>
              <a:off x="4704" y="1842"/>
              <a:ext cx="0" cy="10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143" name="Line 64"/>
            <p:cNvSpPr>
              <a:spLocks noChangeShapeType="1"/>
            </p:cNvSpPr>
            <p:nvPr/>
          </p:nvSpPr>
          <p:spPr bwMode="auto">
            <a:xfrm>
              <a:off x="4848" y="1751"/>
              <a:ext cx="0" cy="11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144" name="Line 65"/>
            <p:cNvSpPr>
              <a:spLocks noChangeShapeType="1"/>
            </p:cNvSpPr>
            <p:nvPr/>
          </p:nvSpPr>
          <p:spPr bwMode="auto">
            <a:xfrm>
              <a:off x="5040" y="1022"/>
              <a:ext cx="0" cy="200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145" name="Line 66"/>
            <p:cNvSpPr>
              <a:spLocks noChangeShapeType="1"/>
            </p:cNvSpPr>
            <p:nvPr/>
          </p:nvSpPr>
          <p:spPr bwMode="auto">
            <a:xfrm>
              <a:off x="5184" y="931"/>
              <a:ext cx="0" cy="21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146" name="Rectangle 67"/>
            <p:cNvSpPr>
              <a:spLocks noChangeArrowheads="1"/>
            </p:cNvSpPr>
            <p:nvPr/>
          </p:nvSpPr>
          <p:spPr bwMode="auto">
            <a:xfrm>
              <a:off x="2872" y="566"/>
              <a:ext cx="510" cy="1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en-US" altLang="ja-JP" sz="1200">
                  <a:latin typeface="ＭＳ Ｐゴシック" pitchFamily="50" charset="-128"/>
                </a:rPr>
                <a:t>Excretion</a:t>
              </a:r>
              <a:endParaRPr lang="en-US" altLang="ja-JP" sz="1200" b="1">
                <a:latin typeface="ＭＳ Ｐゴシック" pitchFamily="50" charset="-128"/>
              </a:endParaRPr>
            </a:p>
          </p:txBody>
        </p:sp>
        <p:sp>
          <p:nvSpPr>
            <p:cNvPr id="46147" name="Rectangle 68"/>
            <p:cNvSpPr>
              <a:spLocks noChangeArrowheads="1"/>
            </p:cNvSpPr>
            <p:nvPr/>
          </p:nvSpPr>
          <p:spPr bwMode="auto">
            <a:xfrm rot="5400000">
              <a:off x="4478" y="2502"/>
              <a:ext cx="520" cy="17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en-US" altLang="ja-JP" sz="1200">
                  <a:latin typeface="ＭＳ Ｐゴシック" pitchFamily="50" charset="-128"/>
                </a:rPr>
                <a:t>Egestion</a:t>
              </a:r>
              <a:endParaRPr lang="en-US" altLang="ja-JP" sz="1200">
                <a:latin typeface="Times New Roman" pitchFamily="18" charset="0"/>
              </a:endParaRPr>
            </a:p>
          </p:txBody>
        </p:sp>
        <p:sp>
          <p:nvSpPr>
            <p:cNvPr id="46148" name="Rectangle 69"/>
            <p:cNvSpPr>
              <a:spLocks noChangeArrowheads="1"/>
            </p:cNvSpPr>
            <p:nvPr/>
          </p:nvSpPr>
          <p:spPr bwMode="auto">
            <a:xfrm rot="5400000">
              <a:off x="4601" y="1978"/>
              <a:ext cx="561" cy="17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en-US" altLang="ja-JP" sz="1200">
                  <a:latin typeface="ＭＳ Ｐゴシック" pitchFamily="50" charset="-128"/>
                </a:rPr>
                <a:t>Mortality</a:t>
              </a:r>
              <a:r>
                <a:rPr lang="en-US" altLang="ja-JP" sz="1200">
                  <a:latin typeface="Times New Roman" pitchFamily="18" charset="0"/>
                </a:rPr>
                <a:t> </a:t>
              </a:r>
            </a:p>
          </p:txBody>
        </p:sp>
        <p:sp>
          <p:nvSpPr>
            <p:cNvPr id="46149" name="Rectangle 70"/>
            <p:cNvSpPr>
              <a:spLocks noChangeArrowheads="1"/>
            </p:cNvSpPr>
            <p:nvPr/>
          </p:nvSpPr>
          <p:spPr bwMode="auto">
            <a:xfrm rot="5400000">
              <a:off x="4809" y="1651"/>
              <a:ext cx="521" cy="17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en-US" altLang="ja-JP" sz="1200">
                  <a:latin typeface="ＭＳ Ｐゴシック" pitchFamily="50" charset="-128"/>
                </a:rPr>
                <a:t>Egestion</a:t>
              </a:r>
              <a:endParaRPr lang="en-US" altLang="ja-JP" sz="1200">
                <a:latin typeface="Times New Roman" pitchFamily="18" charset="0"/>
              </a:endParaRPr>
            </a:p>
          </p:txBody>
        </p:sp>
        <p:sp>
          <p:nvSpPr>
            <p:cNvPr id="46150" name="Rectangle 71"/>
            <p:cNvSpPr>
              <a:spLocks noChangeArrowheads="1"/>
            </p:cNvSpPr>
            <p:nvPr/>
          </p:nvSpPr>
          <p:spPr bwMode="auto">
            <a:xfrm>
              <a:off x="1960" y="384"/>
              <a:ext cx="511" cy="1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en-US" altLang="ja-JP" sz="1200">
                  <a:latin typeface="ＭＳ Ｐゴシック" pitchFamily="50" charset="-128"/>
                </a:rPr>
                <a:t>Excretion</a:t>
              </a:r>
              <a:endParaRPr lang="en-US" altLang="ja-JP" sz="1200">
                <a:latin typeface="Times New Roman" pitchFamily="18" charset="0"/>
              </a:endParaRPr>
            </a:p>
          </p:txBody>
        </p:sp>
        <p:sp>
          <p:nvSpPr>
            <p:cNvPr id="46151" name="Line 72"/>
            <p:cNvSpPr>
              <a:spLocks noChangeShapeType="1"/>
            </p:cNvSpPr>
            <p:nvPr/>
          </p:nvSpPr>
          <p:spPr bwMode="auto">
            <a:xfrm>
              <a:off x="3792" y="3118"/>
              <a:ext cx="0" cy="36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152" name="Rectangle 73"/>
            <p:cNvSpPr>
              <a:spLocks noChangeArrowheads="1"/>
            </p:cNvSpPr>
            <p:nvPr/>
          </p:nvSpPr>
          <p:spPr bwMode="auto">
            <a:xfrm>
              <a:off x="3580" y="3209"/>
              <a:ext cx="437" cy="1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en-US" altLang="ja-JP" sz="1200">
                  <a:latin typeface="ＭＳ Ｐゴシック" pitchFamily="50" charset="-128"/>
                </a:rPr>
                <a:t>Sinking</a:t>
              </a:r>
              <a:r>
                <a:rPr lang="en-US" altLang="ja-JP" sz="1200">
                  <a:latin typeface="Times New Roman" pitchFamily="18" charset="0"/>
                </a:rPr>
                <a:t> </a:t>
              </a:r>
            </a:p>
          </p:txBody>
        </p:sp>
        <p:sp>
          <p:nvSpPr>
            <p:cNvPr id="46153" name="Line 74"/>
            <p:cNvSpPr>
              <a:spLocks noChangeShapeType="1"/>
            </p:cNvSpPr>
            <p:nvPr/>
          </p:nvSpPr>
          <p:spPr bwMode="auto">
            <a:xfrm>
              <a:off x="3168" y="1933"/>
              <a:ext cx="624" cy="9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6154" name="Rectangle 75"/>
            <p:cNvSpPr>
              <a:spLocks noChangeArrowheads="1"/>
            </p:cNvSpPr>
            <p:nvPr/>
          </p:nvSpPr>
          <p:spPr bwMode="auto">
            <a:xfrm>
              <a:off x="3065" y="2161"/>
              <a:ext cx="508" cy="1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en-US" altLang="ja-JP" sz="1200">
                  <a:latin typeface="ＭＳ Ｐゴシック" pitchFamily="50" charset="-128"/>
                </a:rPr>
                <a:t>Mortality</a:t>
              </a:r>
              <a:r>
                <a:rPr lang="en-US" altLang="ja-JP" sz="1200">
                  <a:latin typeface="Times New Roman" pitchFamily="18" charset="0"/>
                </a:rPr>
                <a:t> </a:t>
              </a:r>
            </a:p>
          </p:txBody>
        </p:sp>
        <p:sp>
          <p:nvSpPr>
            <p:cNvPr id="46155" name="Rectangle 76"/>
            <p:cNvSpPr>
              <a:spLocks noChangeArrowheads="1"/>
            </p:cNvSpPr>
            <p:nvPr/>
          </p:nvSpPr>
          <p:spPr bwMode="auto">
            <a:xfrm rot="5400000">
              <a:off x="4936" y="1311"/>
              <a:ext cx="566" cy="17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en-US" altLang="ja-JP" sz="1200">
                  <a:latin typeface="ＭＳ Ｐゴシック" pitchFamily="50" charset="-128"/>
                </a:rPr>
                <a:t>Mortality </a:t>
              </a:r>
              <a:endParaRPr lang="en-US" altLang="ja-JP" sz="1200">
                <a:latin typeface="Times New Roman" pitchFamily="18" charset="0"/>
              </a:endParaRPr>
            </a:p>
          </p:txBody>
        </p:sp>
      </p:grpSp>
      <p:sp>
        <p:nvSpPr>
          <p:cNvPr id="2" name="テキスト ボックス 1"/>
          <p:cNvSpPr txBox="1"/>
          <p:nvPr/>
        </p:nvSpPr>
        <p:spPr>
          <a:xfrm>
            <a:off x="140047" y="38536"/>
            <a:ext cx="4403770" cy="461665"/>
          </a:xfrm>
          <a:prstGeom prst="rect">
            <a:avLst/>
          </a:prstGeom>
          <a:noFill/>
        </p:spPr>
        <p:txBody>
          <a:bodyPr wrap="none" rtlCol="0">
            <a:spAutoFit/>
          </a:bodyPr>
          <a:lstStyle/>
          <a:p>
            <a:r>
              <a:rPr kumimoji="1" lang="ja-JP" altLang="en-US" dirty="0" smtClean="0"/>
              <a:t>だんだん「</a:t>
            </a:r>
            <a:r>
              <a:rPr kumimoji="1" lang="en-US" altLang="ja-JP" dirty="0" smtClean="0"/>
              <a:t>NEMURO</a:t>
            </a:r>
            <a:r>
              <a:rPr kumimoji="1" lang="ja-JP" altLang="en-US" dirty="0" smtClean="0"/>
              <a:t>」に近づく</a:t>
            </a:r>
            <a:r>
              <a:rPr kumimoji="1" lang="en-US" altLang="ja-JP" dirty="0" smtClean="0"/>
              <a:t>…</a:t>
            </a:r>
            <a:endParaRPr kumimoji="1" lang="ja-JP" altLang="en-US" dirty="0"/>
          </a:p>
        </p:txBody>
      </p:sp>
      <p:sp>
        <p:nvSpPr>
          <p:cNvPr id="3" name="正方形/長方形 2"/>
          <p:cNvSpPr/>
          <p:nvPr/>
        </p:nvSpPr>
        <p:spPr>
          <a:xfrm>
            <a:off x="8610902" y="382536"/>
            <a:ext cx="492443" cy="461665"/>
          </a:xfrm>
          <a:prstGeom prst="rect">
            <a:avLst/>
          </a:prstGeom>
        </p:spPr>
        <p:txBody>
          <a:bodyPr wrap="none">
            <a:spAutoFit/>
          </a:bodyPr>
          <a:lstStyle/>
          <a:p>
            <a:r>
              <a:rPr lang="en-US" altLang="ja-JP" kern="100" dirty="0">
                <a:solidFill>
                  <a:srgbClr val="9933FF"/>
                </a:solidFill>
                <a:latin typeface="Times New Roman" panose="02020603050405020304" pitchFamily="18" charset="0"/>
                <a:ea typeface="平成明朝"/>
              </a:rPr>
              <a:t>35</a:t>
            </a:r>
            <a:endParaRPr lang="ja-JP" altLang="en-US" dirty="0">
              <a:solidFill>
                <a:srgbClr val="9933FF"/>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0138" y="169863"/>
            <a:ext cx="4406900"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2627313" y="260350"/>
            <a:ext cx="6137275" cy="6118225"/>
          </a:xfrm>
          <a:prstGeom prst="rect">
            <a:avLst/>
          </a:prstGeom>
          <a:noFill/>
          <a:ln w="9525">
            <a:noFill/>
            <a:miter lim="800000"/>
            <a:headEnd/>
            <a:tailEnd/>
          </a:ln>
          <a:effectLst/>
        </p:spPr>
        <p:txBody>
          <a:bodyPr>
            <a:spAutoFit/>
          </a:bodyPr>
          <a:lstStyle/>
          <a:p>
            <a:pPr marL="457200" indent="-457200" algn="ctr">
              <a:defRPr/>
            </a:pPr>
            <a:r>
              <a:rPr lang="en-US" altLang="ja-JP" sz="3200" b="1">
                <a:solidFill>
                  <a:srgbClr val="000099"/>
                </a:solidFill>
                <a:effectLst>
                  <a:outerShdw blurRad="38100" dist="38100" dir="2700000" algn="tl">
                    <a:srgbClr val="C0C0C0"/>
                  </a:outerShdw>
                </a:effectLst>
                <a:latin typeface="Times New Roman" pitchFamily="18" charset="0"/>
                <a:ea typeface="ＭＳ Ｐゴシック" pitchFamily="50" charset="-128"/>
              </a:rPr>
              <a:t>NEMURO</a:t>
            </a:r>
          </a:p>
          <a:p>
            <a:pPr marL="457200" indent="-457200" algn="ctr">
              <a:defRPr/>
            </a:pPr>
            <a:r>
              <a:rPr lang="en-US" altLang="ja-JP" sz="2800" b="1">
                <a:solidFill>
                  <a:srgbClr val="000099"/>
                </a:solidFill>
                <a:effectLst>
                  <a:outerShdw blurRad="38100" dist="38100" dir="2700000" algn="tl">
                    <a:srgbClr val="C0C0C0"/>
                  </a:outerShdw>
                </a:effectLst>
                <a:latin typeface="Times New Roman" pitchFamily="18" charset="0"/>
                <a:ea typeface="ＭＳ Ｐゴシック" pitchFamily="50" charset="-128"/>
              </a:rPr>
              <a:t> </a:t>
            </a:r>
            <a:r>
              <a:rPr lang="en-US" altLang="ja-JP" sz="2400" b="1">
                <a:solidFill>
                  <a:srgbClr val="000099"/>
                </a:solidFill>
                <a:effectLst>
                  <a:outerShdw blurRad="38100" dist="38100" dir="2700000" algn="tl">
                    <a:srgbClr val="C0C0C0"/>
                  </a:outerShdw>
                </a:effectLst>
                <a:latin typeface="Times New Roman" pitchFamily="18" charset="0"/>
                <a:ea typeface="ＭＳ Ｐゴシック" pitchFamily="50" charset="-128"/>
              </a:rPr>
              <a:t>(North Pacific Ecosystem Model for Understanding Regional Oceanography)</a:t>
            </a:r>
          </a:p>
          <a:p>
            <a:pPr marL="457200" indent="-457200" algn="ctr">
              <a:defRPr/>
            </a:pPr>
            <a:endParaRPr lang="en-US" altLang="ja-JP" sz="2400" b="1">
              <a:solidFill>
                <a:srgbClr val="000099"/>
              </a:solidFill>
              <a:effectLst>
                <a:outerShdw blurRad="38100" dist="38100" dir="2700000" algn="tl">
                  <a:srgbClr val="C0C0C0"/>
                </a:outerShdw>
              </a:effectLst>
              <a:latin typeface="Times New Roman" pitchFamily="18" charset="0"/>
              <a:ea typeface="ＭＳ Ｐゴシック" pitchFamily="50" charset="-128"/>
            </a:endParaRPr>
          </a:p>
          <a:p>
            <a:pPr marL="457200" indent="-457200">
              <a:buFontTx/>
              <a:buAutoNum type="arabicPeriod"/>
              <a:defRPr/>
            </a:pPr>
            <a:r>
              <a:rPr lang="en-US" altLang="ja-JP" sz="2400" b="1">
                <a:effectLst>
                  <a:outerShdw blurRad="38100" dist="38100" dir="2700000" algn="tl">
                    <a:srgbClr val="C0C0C0"/>
                  </a:outerShdw>
                </a:effectLst>
                <a:latin typeface="Times New Roman" pitchFamily="18" charset="0"/>
                <a:ea typeface="ＭＳ Ｐゴシック" pitchFamily="50" charset="-128"/>
              </a:rPr>
              <a:t>Nutrient-Phytoplankton-Zooplankton model</a:t>
            </a:r>
          </a:p>
          <a:p>
            <a:pPr marL="457200" indent="-457200">
              <a:buFontTx/>
              <a:buAutoNum type="arabicPeriod"/>
              <a:defRPr/>
            </a:pPr>
            <a:r>
              <a:rPr lang="en-US" altLang="ja-JP" sz="2400" b="1">
                <a:effectLst>
                  <a:outerShdw blurRad="38100" dist="38100" dir="2700000" algn="tl">
                    <a:srgbClr val="C0C0C0"/>
                  </a:outerShdw>
                </a:effectLst>
                <a:latin typeface="Times New Roman" pitchFamily="18" charset="0"/>
                <a:ea typeface="ＭＳ Ｐゴシック" pitchFamily="50" charset="-128"/>
              </a:rPr>
              <a:t>Developed under PICES Model Task Team since 2000</a:t>
            </a:r>
          </a:p>
          <a:p>
            <a:pPr marL="457200" indent="-457200">
              <a:buFontTx/>
              <a:buAutoNum type="arabicPeriod"/>
              <a:defRPr/>
            </a:pPr>
            <a:r>
              <a:rPr lang="en-US" altLang="ja-JP" sz="2400" b="1">
                <a:effectLst>
                  <a:outerShdw blurRad="38100" dist="38100" dir="2700000" algn="tl">
                    <a:srgbClr val="C0C0C0"/>
                  </a:outerShdw>
                </a:effectLst>
                <a:latin typeface="Times New Roman" pitchFamily="18" charset="0"/>
                <a:ea typeface="ＭＳ Ｐゴシック" pitchFamily="50" charset="-128"/>
              </a:rPr>
              <a:t>Coupled with fish bioenergetics models</a:t>
            </a:r>
          </a:p>
          <a:p>
            <a:pPr marL="457200" indent="-457200">
              <a:buFontTx/>
              <a:buAutoNum type="arabicPeriod"/>
              <a:defRPr/>
            </a:pPr>
            <a:r>
              <a:rPr lang="en-US" altLang="ja-JP" sz="2400" b="1">
                <a:effectLst>
                  <a:outerShdw blurRad="38100" dist="38100" dir="2700000" algn="tl">
                    <a:srgbClr val="C0C0C0"/>
                  </a:outerShdw>
                </a:effectLst>
                <a:latin typeface="Times New Roman" pitchFamily="18" charset="0"/>
                <a:ea typeface="ＭＳ Ｐゴシック" pitchFamily="50" charset="-128"/>
              </a:rPr>
              <a:t>Published special issue on Ecological Modelling in 2007</a:t>
            </a:r>
          </a:p>
          <a:p>
            <a:pPr marL="457200" indent="-457200">
              <a:buFontTx/>
              <a:buAutoNum type="arabicPeriod"/>
              <a:defRPr/>
            </a:pPr>
            <a:r>
              <a:rPr lang="en-US" altLang="ja-JP" sz="2400" b="1">
                <a:effectLst>
                  <a:outerShdw blurRad="38100" dist="38100" dir="2700000" algn="tl">
                    <a:srgbClr val="C0C0C0"/>
                  </a:outerShdw>
                </a:effectLst>
                <a:latin typeface="Times New Roman" pitchFamily="18" charset="0"/>
                <a:ea typeface="ＭＳ Ｐゴシック" pitchFamily="50" charset="-128"/>
              </a:rPr>
              <a:t>Published 37 papers on peer reviewed journals</a:t>
            </a:r>
          </a:p>
          <a:p>
            <a:pPr marL="457200" indent="-457200">
              <a:buFontTx/>
              <a:buAutoNum type="arabicPeriod"/>
              <a:defRPr/>
            </a:pPr>
            <a:r>
              <a:rPr lang="en-US" altLang="ja-JP" sz="2400" b="1">
                <a:effectLst>
                  <a:outerShdw blurRad="38100" dist="38100" dir="2700000" algn="tl">
                    <a:srgbClr val="C0C0C0"/>
                  </a:outerShdw>
                </a:effectLst>
                <a:latin typeface="Times New Roman" pitchFamily="18" charset="0"/>
                <a:ea typeface="ＭＳ Ｐゴシック" pitchFamily="50" charset="-128"/>
              </a:rPr>
              <a:t>Used in more than 8 countries (Canada, Russia, South Korea, China, USA, Japan, Mexico, Greek, etc.)</a:t>
            </a:r>
          </a:p>
        </p:txBody>
      </p:sp>
      <p:pic>
        <p:nvPicPr>
          <p:cNvPr id="2051" name="Picture 3" descr="EM2007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60350"/>
            <a:ext cx="2301875"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EM20070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3500438"/>
            <a:ext cx="2246313" cy="3068637"/>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87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84775"/>
            <a:ext cx="4214813"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4730" y="1257886"/>
            <a:ext cx="4143375" cy="581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テキスト ボックス 3"/>
          <p:cNvSpPr txBox="1">
            <a:spLocks noChangeArrowheads="1"/>
          </p:cNvSpPr>
          <p:nvPr/>
        </p:nvSpPr>
        <p:spPr bwMode="auto">
          <a:xfrm>
            <a:off x="137220" y="-35073"/>
            <a:ext cx="51704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400" dirty="0" smtClean="0"/>
              <a:t>Ecological Modelling </a:t>
            </a:r>
            <a:r>
              <a:rPr lang="en-US" altLang="ja-JP" sz="2400" dirty="0" err="1" smtClean="0"/>
              <a:t>Vol</a:t>
            </a:r>
            <a:r>
              <a:rPr lang="en-US" altLang="ja-JP" sz="2400" dirty="0" smtClean="0"/>
              <a:t> 202, (2007)</a:t>
            </a:r>
            <a:endParaRPr lang="ja-JP" altLang="en-US" sz="2400" dirty="0"/>
          </a:p>
        </p:txBody>
      </p:sp>
      <p:sp>
        <p:nvSpPr>
          <p:cNvPr id="2" name="正方形/長方形 1"/>
          <p:cNvSpPr/>
          <p:nvPr/>
        </p:nvSpPr>
        <p:spPr>
          <a:xfrm>
            <a:off x="251520" y="426889"/>
            <a:ext cx="8712968" cy="830997"/>
          </a:xfrm>
          <a:prstGeom prst="rect">
            <a:avLst/>
          </a:prstGeom>
        </p:spPr>
        <p:txBody>
          <a:bodyPr wrap="square">
            <a:spAutoFit/>
          </a:bodyPr>
          <a:lstStyle/>
          <a:p>
            <a:pPr algn="just">
              <a:spcAft>
                <a:spcPts val="0"/>
              </a:spcAft>
            </a:pPr>
            <a:r>
              <a:rPr lang="en-US" altLang="ja-JP" sz="1200" u="sng" kern="100" dirty="0">
                <a:latin typeface="Times New Roman" panose="02020603050405020304" pitchFamily="18" charset="0"/>
                <a:ea typeface="平成明朝"/>
                <a:cs typeface="Times New Roman" panose="02020603050405020304" pitchFamily="18" charset="0"/>
              </a:rPr>
              <a:t>Kishi, M. J.</a:t>
            </a:r>
            <a:r>
              <a:rPr lang="en-US" altLang="ja-JP" sz="1200" kern="100" dirty="0">
                <a:latin typeface="Times New Roman" panose="02020603050405020304" pitchFamily="18" charset="0"/>
                <a:ea typeface="平成明朝"/>
                <a:cs typeface="Times New Roman" panose="02020603050405020304" pitchFamily="18" charset="0"/>
              </a:rPr>
              <a:t>, D. L. </a:t>
            </a:r>
            <a:r>
              <a:rPr lang="en-US" altLang="ja-JP" sz="1200" kern="100" dirty="0" err="1">
                <a:latin typeface="Times New Roman" panose="02020603050405020304" pitchFamily="18" charset="0"/>
                <a:ea typeface="平成明朝"/>
                <a:cs typeface="Times New Roman" panose="02020603050405020304" pitchFamily="18" charset="0"/>
              </a:rPr>
              <a:t>Eslinger</a:t>
            </a:r>
            <a:r>
              <a:rPr lang="en-US" altLang="ja-JP" sz="1200" kern="100" dirty="0">
                <a:latin typeface="Times New Roman" panose="02020603050405020304" pitchFamily="18" charset="0"/>
                <a:ea typeface="平成明朝"/>
                <a:cs typeface="Times New Roman" panose="02020603050405020304" pitchFamily="18" charset="0"/>
              </a:rPr>
              <a:t>, M. </a:t>
            </a:r>
            <a:r>
              <a:rPr lang="en-US" altLang="ja-JP" sz="1200" kern="100" dirty="0" err="1">
                <a:latin typeface="Times New Roman" panose="02020603050405020304" pitchFamily="18" charset="0"/>
                <a:ea typeface="平成明朝"/>
                <a:cs typeface="Times New Roman" panose="02020603050405020304" pitchFamily="18" charset="0"/>
              </a:rPr>
              <a:t>Kashiwai</a:t>
            </a:r>
            <a:r>
              <a:rPr lang="en-US" altLang="ja-JP" sz="1200" kern="100" dirty="0">
                <a:latin typeface="Times New Roman" panose="02020603050405020304" pitchFamily="18" charset="0"/>
                <a:ea typeface="平成明朝"/>
                <a:cs typeface="Times New Roman" panose="02020603050405020304" pitchFamily="18" charset="0"/>
              </a:rPr>
              <a:t>, B. A. </a:t>
            </a:r>
            <a:r>
              <a:rPr lang="en-US" altLang="ja-JP" sz="1200" kern="100" dirty="0" err="1">
                <a:latin typeface="Times New Roman" panose="02020603050405020304" pitchFamily="18" charset="0"/>
                <a:ea typeface="平成明朝"/>
                <a:cs typeface="Times New Roman" panose="02020603050405020304" pitchFamily="18" charset="0"/>
              </a:rPr>
              <a:t>Megrey</a:t>
            </a:r>
            <a:r>
              <a:rPr lang="en-US" altLang="ja-JP" sz="1200" kern="100" dirty="0">
                <a:latin typeface="Times New Roman" panose="02020603050405020304" pitchFamily="18" charset="0"/>
                <a:ea typeface="平成明朝"/>
                <a:cs typeface="Times New Roman" panose="02020603050405020304" pitchFamily="18" charset="0"/>
              </a:rPr>
              <a:t>, D. M. Ware, F. E. Werner, M. N. </a:t>
            </a:r>
            <a:r>
              <a:rPr lang="en-US" altLang="ja-JP" sz="1200" kern="100" dirty="0" err="1">
                <a:latin typeface="Times New Roman" panose="02020603050405020304" pitchFamily="18" charset="0"/>
                <a:ea typeface="平成明朝"/>
                <a:cs typeface="Times New Roman" panose="02020603050405020304" pitchFamily="18" charset="0"/>
              </a:rPr>
              <a:t>Aita</a:t>
            </a:r>
            <a:r>
              <a:rPr lang="en-US" altLang="ja-JP" sz="1200" kern="100" dirty="0">
                <a:latin typeface="Times New Roman" panose="02020603050405020304" pitchFamily="18" charset="0"/>
                <a:ea typeface="平成明朝"/>
                <a:cs typeface="Times New Roman" panose="02020603050405020304" pitchFamily="18" charset="0"/>
              </a:rPr>
              <a:t>, T. </a:t>
            </a:r>
            <a:r>
              <a:rPr lang="en-US" altLang="ja-JP" sz="1200" kern="100" dirty="0" err="1">
                <a:latin typeface="Times New Roman" panose="02020603050405020304" pitchFamily="18" charset="0"/>
                <a:ea typeface="平成明朝"/>
                <a:cs typeface="Times New Roman" panose="02020603050405020304" pitchFamily="18" charset="0"/>
              </a:rPr>
              <a:t>Azumaya</a:t>
            </a:r>
            <a:r>
              <a:rPr lang="en-US" altLang="ja-JP" sz="1200" kern="100" dirty="0">
                <a:latin typeface="Times New Roman" panose="02020603050405020304" pitchFamily="18" charset="0"/>
                <a:ea typeface="平成明朝"/>
                <a:cs typeface="Times New Roman" panose="02020603050405020304" pitchFamily="18" charset="0"/>
              </a:rPr>
              <a:t>, M. Fujii, S. Hashimoto, D. Huang, H. </a:t>
            </a:r>
            <a:r>
              <a:rPr lang="en-US" altLang="ja-JP" sz="1200" kern="100" dirty="0" err="1">
                <a:latin typeface="Times New Roman" panose="02020603050405020304" pitchFamily="18" charset="0"/>
                <a:ea typeface="平成明朝"/>
                <a:cs typeface="Times New Roman" panose="02020603050405020304" pitchFamily="18" charset="0"/>
              </a:rPr>
              <a:t>Iizumi</a:t>
            </a:r>
            <a:r>
              <a:rPr lang="en-US" altLang="ja-JP" sz="1200" kern="100" dirty="0">
                <a:latin typeface="Times New Roman" panose="02020603050405020304" pitchFamily="18" charset="0"/>
                <a:ea typeface="平成明朝"/>
                <a:cs typeface="Times New Roman" panose="02020603050405020304" pitchFamily="18" charset="0"/>
              </a:rPr>
              <a:t>, Y. Ishida, S. Kang, G. A. </a:t>
            </a:r>
            <a:r>
              <a:rPr lang="en-US" altLang="ja-JP" sz="1200" kern="100" dirty="0" err="1">
                <a:latin typeface="Times New Roman" panose="02020603050405020304" pitchFamily="18" charset="0"/>
                <a:ea typeface="平成明朝"/>
                <a:cs typeface="Times New Roman" panose="02020603050405020304" pitchFamily="18" charset="0"/>
              </a:rPr>
              <a:t>Kantakov</a:t>
            </a:r>
            <a:r>
              <a:rPr lang="en-US" altLang="ja-JP" sz="1200" kern="100" dirty="0">
                <a:latin typeface="Times New Roman" panose="02020603050405020304" pitchFamily="18" charset="0"/>
                <a:ea typeface="平成明朝"/>
                <a:cs typeface="Times New Roman" panose="02020603050405020304" pitchFamily="18" charset="0"/>
              </a:rPr>
              <a:t>, H. </a:t>
            </a:r>
            <a:r>
              <a:rPr lang="en-US" altLang="ja-JP" sz="1200" kern="100" dirty="0" err="1">
                <a:latin typeface="Times New Roman" panose="02020603050405020304" pitchFamily="18" charset="0"/>
                <a:ea typeface="平成明朝"/>
                <a:cs typeface="Times New Roman" panose="02020603050405020304" pitchFamily="18" charset="0"/>
              </a:rPr>
              <a:t>Kiml</a:t>
            </a:r>
            <a:r>
              <a:rPr lang="en-US" altLang="ja-JP" sz="1200" kern="100" dirty="0">
                <a:latin typeface="Times New Roman" panose="02020603050405020304" pitchFamily="18" charset="0"/>
                <a:ea typeface="平成明朝"/>
                <a:cs typeface="Times New Roman" panose="02020603050405020304" pitchFamily="18" charset="0"/>
              </a:rPr>
              <a:t>, K. Komatsu, V. V. </a:t>
            </a:r>
            <a:r>
              <a:rPr lang="en-US" altLang="ja-JP" sz="1200" kern="100" dirty="0" err="1">
                <a:latin typeface="Times New Roman" panose="02020603050405020304" pitchFamily="18" charset="0"/>
                <a:ea typeface="平成明朝"/>
                <a:cs typeface="Times New Roman" panose="02020603050405020304" pitchFamily="18" charset="0"/>
              </a:rPr>
              <a:t>Navrotsky</a:t>
            </a:r>
            <a:r>
              <a:rPr lang="en-US" altLang="ja-JP" sz="1200" kern="100" dirty="0">
                <a:latin typeface="Times New Roman" panose="02020603050405020304" pitchFamily="18" charset="0"/>
                <a:ea typeface="平成明朝"/>
                <a:cs typeface="Times New Roman" panose="02020603050405020304" pitchFamily="18" charset="0"/>
              </a:rPr>
              <a:t>, S. L. Smith, K. Tadokoro, A. </a:t>
            </a:r>
            <a:r>
              <a:rPr lang="en-US" altLang="ja-JP" sz="1200" kern="100" dirty="0" err="1">
                <a:latin typeface="Times New Roman" panose="02020603050405020304" pitchFamily="18" charset="0"/>
                <a:ea typeface="平成明朝"/>
                <a:cs typeface="Times New Roman" panose="02020603050405020304" pitchFamily="18" charset="0"/>
              </a:rPr>
              <a:t>Tsuda</a:t>
            </a:r>
            <a:r>
              <a:rPr lang="en-US" altLang="ja-JP" sz="1200" kern="100" dirty="0">
                <a:latin typeface="Times New Roman" panose="02020603050405020304" pitchFamily="18" charset="0"/>
                <a:ea typeface="平成明朝"/>
                <a:cs typeface="Times New Roman" panose="02020603050405020304" pitchFamily="18" charset="0"/>
              </a:rPr>
              <a:t>, O. Yamamura, Y. Yamanaka, K. </a:t>
            </a:r>
            <a:r>
              <a:rPr lang="en-US" altLang="ja-JP" sz="1200" kern="100" dirty="0" err="1">
                <a:latin typeface="Times New Roman" panose="02020603050405020304" pitchFamily="18" charset="0"/>
                <a:ea typeface="平成明朝"/>
                <a:cs typeface="Times New Roman" panose="02020603050405020304" pitchFamily="18" charset="0"/>
              </a:rPr>
              <a:t>Yokouchi</a:t>
            </a:r>
            <a:r>
              <a:rPr lang="en-US" altLang="ja-JP" sz="1200" kern="100" dirty="0">
                <a:latin typeface="Times New Roman" panose="02020603050405020304" pitchFamily="18" charset="0"/>
                <a:ea typeface="平成明朝"/>
                <a:cs typeface="Times New Roman" panose="02020603050405020304" pitchFamily="18" charset="0"/>
              </a:rPr>
              <a:t>, N. </a:t>
            </a:r>
            <a:r>
              <a:rPr lang="en-US" altLang="ja-JP" sz="1200" kern="100" dirty="0" err="1">
                <a:latin typeface="Times New Roman" panose="02020603050405020304" pitchFamily="18" charset="0"/>
                <a:ea typeface="平成明朝"/>
                <a:cs typeface="Times New Roman" panose="02020603050405020304" pitchFamily="18" charset="0"/>
              </a:rPr>
              <a:t>Yoshie</a:t>
            </a:r>
            <a:r>
              <a:rPr lang="en-US" altLang="ja-JP" sz="1200" kern="100" dirty="0">
                <a:latin typeface="Times New Roman" panose="02020603050405020304" pitchFamily="18" charset="0"/>
                <a:ea typeface="平成明朝"/>
                <a:cs typeface="Times New Roman" panose="02020603050405020304" pitchFamily="18" charset="0"/>
              </a:rPr>
              <a:t>, J. Zhang, Y. I. </a:t>
            </a:r>
            <a:r>
              <a:rPr lang="en-US" altLang="ja-JP" sz="1200" kern="100" dirty="0" err="1">
                <a:latin typeface="Times New Roman" panose="02020603050405020304" pitchFamily="18" charset="0"/>
                <a:ea typeface="平成明朝"/>
                <a:cs typeface="Times New Roman" panose="02020603050405020304" pitchFamily="18" charset="0"/>
              </a:rPr>
              <a:t>Zuenko</a:t>
            </a:r>
            <a:r>
              <a:rPr lang="en-US" altLang="ja-JP" sz="1200" kern="100" dirty="0">
                <a:latin typeface="Times New Roman" panose="02020603050405020304" pitchFamily="18" charset="0"/>
                <a:ea typeface="平成明朝"/>
                <a:cs typeface="Times New Roman" panose="02020603050405020304" pitchFamily="18" charset="0"/>
              </a:rPr>
              <a:t> and V. I. </a:t>
            </a:r>
            <a:r>
              <a:rPr lang="en-US" altLang="ja-JP" sz="1200" kern="100" dirty="0" err="1">
                <a:latin typeface="Times New Roman" panose="02020603050405020304" pitchFamily="18" charset="0"/>
                <a:ea typeface="平成明朝"/>
                <a:cs typeface="Times New Roman" panose="02020603050405020304" pitchFamily="18" charset="0"/>
              </a:rPr>
              <a:t>Zvansky</a:t>
            </a:r>
            <a:r>
              <a:rPr lang="en-US" altLang="ja-JP" sz="1200" kern="100" dirty="0">
                <a:latin typeface="Times New Roman" panose="02020603050405020304" pitchFamily="18" charset="0"/>
                <a:ea typeface="平成明朝"/>
                <a:cs typeface="Times New Roman" panose="02020603050405020304" pitchFamily="18" charset="0"/>
              </a:rPr>
              <a:t> (2007): NEMURO―a lower trophic level model for the North Pacific marine ecosystem. Ecological Modeling, 202, 12-25.  </a:t>
            </a:r>
            <a:endParaRPr lang="ja-JP" altLang="ja-JP" sz="1200" kern="100" dirty="0">
              <a:effectLst/>
              <a:latin typeface="Times" panose="02020603050405020304" pitchFamily="18" charset="0"/>
              <a:ea typeface="平成明朝"/>
              <a:cs typeface="Times New Roman" panose="02020603050405020304" pitchFamily="18" charset="0"/>
            </a:endParaRPr>
          </a:p>
        </p:txBody>
      </p:sp>
      <p:sp>
        <p:nvSpPr>
          <p:cNvPr id="3" name="正方形/長方形 2"/>
          <p:cNvSpPr/>
          <p:nvPr/>
        </p:nvSpPr>
        <p:spPr>
          <a:xfrm>
            <a:off x="8432457" y="0"/>
            <a:ext cx="646331" cy="461665"/>
          </a:xfrm>
          <a:prstGeom prst="rect">
            <a:avLst/>
          </a:prstGeom>
        </p:spPr>
        <p:txBody>
          <a:bodyPr wrap="none">
            <a:spAutoFit/>
          </a:bodyPr>
          <a:lstStyle/>
          <a:p>
            <a:pPr algn="just">
              <a:spcAft>
                <a:spcPts val="0"/>
              </a:spcAft>
            </a:pPr>
            <a:r>
              <a:rPr lang="en-US" altLang="ja-JP" kern="100" dirty="0">
                <a:solidFill>
                  <a:srgbClr val="9933FF"/>
                </a:solidFill>
                <a:latin typeface="Times New Roman" panose="02020603050405020304" pitchFamily="18" charset="0"/>
                <a:ea typeface="平成明朝"/>
                <a:cs typeface="Times New Roman" panose="02020603050405020304" pitchFamily="18" charset="0"/>
              </a:rPr>
              <a:t>124</a:t>
            </a:r>
            <a:endParaRPr lang="ja-JP" altLang="ja-JP" kern="100" dirty="0">
              <a:solidFill>
                <a:srgbClr val="9933FF"/>
              </a:solidFill>
              <a:latin typeface="Times" panose="02020603050405020304" pitchFamily="18" charset="0"/>
              <a:ea typeface="平成明朝"/>
              <a:cs typeface="Times New Roman" panose="02020603050405020304" pitchFamily="18" charset="0"/>
            </a:endParaRPr>
          </a:p>
        </p:txBody>
      </p:sp>
    </p:spTree>
    <p:extLst>
      <p:ext uri="{BB962C8B-B14F-4D97-AF65-F5344CB8AC3E}">
        <p14:creationId xmlns:p14="http://schemas.microsoft.com/office/powerpoint/2010/main" val="15676417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
          <p:cNvSpPr>
            <a:spLocks noChangeArrowheads="1"/>
          </p:cNvSpPr>
          <p:nvPr/>
        </p:nvSpPr>
        <p:spPr bwMode="auto">
          <a:xfrm>
            <a:off x="0" y="260350"/>
            <a:ext cx="9144000" cy="529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5400" b="1" dirty="0">
                <a:latin typeface="ＭＳ Ｐゴシック" pitchFamily="50" charset="-128"/>
              </a:rPr>
              <a:t>この中でも特に</a:t>
            </a:r>
            <a:endParaRPr lang="en-US" altLang="ja-JP" sz="5400" b="1" dirty="0">
              <a:latin typeface="ＭＳ Ｐゴシック" pitchFamily="50" charset="-128"/>
            </a:endParaRPr>
          </a:p>
          <a:p>
            <a:pPr eaLnBrk="1" hangingPunct="1">
              <a:spcBef>
                <a:spcPct val="0"/>
              </a:spcBef>
              <a:buFontTx/>
              <a:buNone/>
            </a:pPr>
            <a:r>
              <a:rPr lang="ja-JP" altLang="en-US" sz="5400" b="1" dirty="0"/>
              <a:t>市村 俊英</a:t>
            </a:r>
            <a:r>
              <a:rPr lang="en-US" altLang="ja-JP" sz="2400" b="1" dirty="0"/>
              <a:t>…</a:t>
            </a:r>
            <a:r>
              <a:rPr lang="ja-JP" altLang="en-US" sz="2400" b="1" dirty="0"/>
              <a:t>生態系モデルを作るときの心構えを教えてくださった。</a:t>
            </a:r>
          </a:p>
          <a:p>
            <a:pPr eaLnBrk="1" hangingPunct="1">
              <a:spcBef>
                <a:spcPct val="0"/>
              </a:spcBef>
              <a:buFontTx/>
              <a:buNone/>
            </a:pPr>
            <a:r>
              <a:rPr lang="ja-JP" altLang="en-US" sz="5400" b="1" dirty="0">
                <a:latin typeface="ＭＳ Ｐゴシック" pitchFamily="50" charset="-128"/>
              </a:rPr>
              <a:t>高橋 正征</a:t>
            </a:r>
            <a:r>
              <a:rPr lang="en-US" altLang="ja-JP" sz="5400" b="1" dirty="0"/>
              <a:t>…</a:t>
            </a:r>
            <a:r>
              <a:rPr lang="ja-JP" altLang="en-US" sz="2400" b="1" dirty="0">
                <a:latin typeface="ＭＳ Ｐゴシック" pitchFamily="50" charset="-128"/>
              </a:rPr>
              <a:t>学位論文の英語を添削してくださった。</a:t>
            </a:r>
          </a:p>
          <a:p>
            <a:pPr eaLnBrk="1" hangingPunct="1">
              <a:spcBef>
                <a:spcPct val="0"/>
              </a:spcBef>
              <a:buFontTx/>
              <a:buNone/>
            </a:pPr>
            <a:r>
              <a:rPr lang="ja-JP" altLang="en-US" sz="5400" b="1" dirty="0">
                <a:latin typeface="ＭＳ Ｐゴシック" pitchFamily="50" charset="-128"/>
              </a:rPr>
              <a:t>大久保 明</a:t>
            </a:r>
            <a:r>
              <a:rPr lang="en-US" altLang="ja-JP" sz="5400" b="1" dirty="0"/>
              <a:t>…</a:t>
            </a:r>
            <a:r>
              <a:rPr lang="ja-JP" altLang="en-US" sz="2400" b="1" dirty="0">
                <a:latin typeface="ＭＳ Ｐゴシック" pitchFamily="50" charset="-128"/>
              </a:rPr>
              <a:t>岸さんは面白い論文を書いていると理解　を示してくださったらしい。　</a:t>
            </a:r>
            <a:endParaRPr lang="en-US" altLang="ja-JP" sz="2400" b="1" dirty="0">
              <a:latin typeface="ＭＳ Ｐゴシック" pitchFamily="50" charset="-128"/>
            </a:endParaRPr>
          </a:p>
          <a:p>
            <a:pPr eaLnBrk="1" hangingPunct="1">
              <a:spcBef>
                <a:spcPct val="0"/>
              </a:spcBef>
              <a:buFontTx/>
              <a:buNone/>
            </a:pPr>
            <a:r>
              <a:rPr lang="ja-JP" altLang="en-US" sz="5400" b="1" dirty="0">
                <a:latin typeface="ＭＳ Ｐゴシック" pitchFamily="50" charset="-128"/>
              </a:rPr>
              <a:t>西條 八束</a:t>
            </a:r>
            <a:r>
              <a:rPr lang="en-US" altLang="ja-JP" sz="5400" b="1" dirty="0"/>
              <a:t>…</a:t>
            </a:r>
            <a:r>
              <a:rPr lang="ja-JP" altLang="en-US" sz="2400" b="1" dirty="0">
                <a:latin typeface="ＭＳ Ｐゴシック" pitchFamily="50" charset="-128"/>
              </a:rPr>
              <a:t>三河湾の仕事や養殖場の勉強をさせていただいた。</a:t>
            </a:r>
          </a:p>
        </p:txBody>
      </p:sp>
      <p:sp>
        <p:nvSpPr>
          <p:cNvPr id="2" name="正方形/長方形 1"/>
          <p:cNvSpPr/>
          <p:nvPr/>
        </p:nvSpPr>
        <p:spPr>
          <a:xfrm>
            <a:off x="14256" y="5559425"/>
            <a:ext cx="9510937" cy="1231106"/>
          </a:xfrm>
          <a:prstGeom prst="rect">
            <a:avLst/>
          </a:prstGeom>
        </p:spPr>
        <p:txBody>
          <a:bodyPr wrap="none">
            <a:spAutoFit/>
          </a:bodyPr>
          <a:lstStyle/>
          <a:p>
            <a:r>
              <a:rPr lang="ja-JP" altLang="en-US" sz="5400" b="1" dirty="0">
                <a:latin typeface="ＭＳ Ｐゴシック" pitchFamily="50" charset="-128"/>
              </a:rPr>
              <a:t>吉田 </a:t>
            </a:r>
            <a:r>
              <a:rPr lang="ja-JP" altLang="en-US" sz="5400" b="1" dirty="0" smtClean="0">
                <a:latin typeface="ＭＳ Ｐゴシック" pitchFamily="50" charset="-128"/>
              </a:rPr>
              <a:t>耕造</a:t>
            </a:r>
            <a:r>
              <a:rPr lang="en-US" altLang="ja-JP" sz="4000" b="1" dirty="0" smtClean="0">
                <a:latin typeface="ＭＳ Ｐゴシック" pitchFamily="50" charset="-128"/>
              </a:rPr>
              <a:t>…</a:t>
            </a:r>
            <a:r>
              <a:rPr lang="ja-JP" altLang="en-US" sz="2000" b="1" dirty="0" smtClean="0">
                <a:latin typeface="ＭＳ Ｐゴシック" pitchFamily="50" charset="-128"/>
              </a:rPr>
              <a:t>自分で研究した論文に、指導教員の名前を共著で書く</a:t>
            </a:r>
            <a:endParaRPr lang="en-US" altLang="ja-JP" sz="2000" b="1" dirty="0" smtClean="0">
              <a:latin typeface="ＭＳ Ｐゴシック" pitchFamily="50" charset="-128"/>
            </a:endParaRPr>
          </a:p>
          <a:p>
            <a:r>
              <a:rPr lang="ja-JP" altLang="en-US" sz="2000" b="1" dirty="0">
                <a:latin typeface="ＭＳ Ｐゴシック" pitchFamily="50" charset="-128"/>
              </a:rPr>
              <a:t>　</a:t>
            </a:r>
            <a:r>
              <a:rPr lang="ja-JP" altLang="en-US" sz="2000" b="1" dirty="0" smtClean="0">
                <a:latin typeface="ＭＳ Ｐゴシック" pitchFamily="50" charset="-128"/>
              </a:rPr>
              <a:t>　　　　　　　　　　　　　　　必要は無い、とおっしゃった。</a:t>
            </a:r>
            <a:endParaRPr lang="ja-JP" altLang="en-US" sz="20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2209800" y="5867400"/>
            <a:ext cx="495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400" b="1">
                <a:latin typeface="Times New Roman" pitchFamily="18" charset="0"/>
              </a:rPr>
              <a:t>Ecosystem resolution or coverage</a:t>
            </a:r>
            <a:endParaRPr lang="en-US" altLang="ja-JP" sz="2000">
              <a:latin typeface="Times New Roman" pitchFamily="18" charset="0"/>
              <a:ea typeface="ＭＳ 明朝" pitchFamily="17" charset="-128"/>
            </a:endParaRPr>
          </a:p>
        </p:txBody>
      </p:sp>
      <p:sp>
        <p:nvSpPr>
          <p:cNvPr id="3075" name="Line 3"/>
          <p:cNvSpPr>
            <a:spLocks noChangeShapeType="1"/>
          </p:cNvSpPr>
          <p:nvPr/>
        </p:nvSpPr>
        <p:spPr bwMode="auto">
          <a:xfrm flipV="1">
            <a:off x="1295400" y="1143000"/>
            <a:ext cx="0" cy="4724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076" name="Text Box 4"/>
          <p:cNvSpPr txBox="1">
            <a:spLocks noChangeArrowheads="1"/>
          </p:cNvSpPr>
          <p:nvPr/>
        </p:nvSpPr>
        <p:spPr bwMode="auto">
          <a:xfrm rot="-5400000">
            <a:off x="-1713707" y="3085307"/>
            <a:ext cx="5103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400" b="1">
                <a:latin typeface="Times New Roman" pitchFamily="18" charset="0"/>
              </a:rPr>
              <a:t>Space/time resolution or coverage</a:t>
            </a:r>
          </a:p>
        </p:txBody>
      </p:sp>
      <p:sp>
        <p:nvSpPr>
          <p:cNvPr id="3077" name="Line 5"/>
          <p:cNvSpPr>
            <a:spLocks noChangeShapeType="1"/>
          </p:cNvSpPr>
          <p:nvPr/>
        </p:nvSpPr>
        <p:spPr bwMode="auto">
          <a:xfrm rot="5400000" flipV="1">
            <a:off x="4800600" y="2362200"/>
            <a:ext cx="0" cy="7010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grpSp>
        <p:nvGrpSpPr>
          <p:cNvPr id="3078" name="Group 6"/>
          <p:cNvGrpSpPr>
            <a:grpSpLocks/>
          </p:cNvGrpSpPr>
          <p:nvPr/>
        </p:nvGrpSpPr>
        <p:grpSpPr bwMode="auto">
          <a:xfrm>
            <a:off x="4648200" y="2209800"/>
            <a:ext cx="2590800" cy="533400"/>
            <a:chOff x="2928" y="1392"/>
            <a:chExt cx="1632" cy="336"/>
          </a:xfrm>
        </p:grpSpPr>
        <p:sp>
          <p:nvSpPr>
            <p:cNvPr id="3135" name="Text Box 7"/>
            <p:cNvSpPr txBox="1">
              <a:spLocks noChangeArrowheads="1"/>
            </p:cNvSpPr>
            <p:nvPr/>
          </p:nvSpPr>
          <p:spPr bwMode="auto">
            <a:xfrm>
              <a:off x="2928" y="1478"/>
              <a:ext cx="163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b="1" dirty="0">
                  <a:solidFill>
                    <a:schemeClr val="accent5">
                      <a:lumMod val="60000"/>
                      <a:lumOff val="40000"/>
                    </a:schemeClr>
                  </a:solidFill>
                  <a:latin typeface="Times New Roman" pitchFamily="18" charset="0"/>
                </a:rPr>
                <a:t>3D-PLANKTON10</a:t>
              </a:r>
            </a:p>
          </p:txBody>
        </p:sp>
        <p:sp>
          <p:nvSpPr>
            <p:cNvPr id="3136" name="Oval 8"/>
            <p:cNvSpPr>
              <a:spLocks noChangeArrowheads="1"/>
            </p:cNvSpPr>
            <p:nvPr/>
          </p:nvSpPr>
          <p:spPr bwMode="auto">
            <a:xfrm>
              <a:off x="2976" y="1392"/>
              <a:ext cx="96" cy="96"/>
            </a:xfrm>
            <a:prstGeom prst="ellipse">
              <a:avLst/>
            </a:prstGeom>
            <a:solidFill>
              <a:srgbClr val="0000FF"/>
            </a:solidFill>
            <a:ln w="9525">
              <a:solidFill>
                <a:schemeClr val="tx1"/>
              </a:solidFill>
              <a:round/>
              <a:headEnd/>
              <a:tailEnd/>
            </a:ln>
          </p:spPr>
          <p:txBody>
            <a:bodyPr wrap="none" anchor="ctr"/>
            <a:lstStyle/>
            <a:p>
              <a:endParaRPr lang="ja-JP" altLang="en-US"/>
            </a:p>
          </p:txBody>
        </p:sp>
      </p:grpSp>
      <p:grpSp>
        <p:nvGrpSpPr>
          <p:cNvPr id="3079" name="Group 9"/>
          <p:cNvGrpSpPr>
            <a:grpSpLocks/>
          </p:cNvGrpSpPr>
          <p:nvPr/>
        </p:nvGrpSpPr>
        <p:grpSpPr bwMode="auto">
          <a:xfrm>
            <a:off x="1219200" y="5105400"/>
            <a:ext cx="1371600" cy="533400"/>
            <a:chOff x="-1248" y="3456"/>
            <a:chExt cx="864" cy="336"/>
          </a:xfrm>
        </p:grpSpPr>
        <p:sp>
          <p:nvSpPr>
            <p:cNvPr id="3133" name="Text Box 10"/>
            <p:cNvSpPr txBox="1">
              <a:spLocks noChangeArrowheads="1"/>
            </p:cNvSpPr>
            <p:nvPr/>
          </p:nvSpPr>
          <p:spPr bwMode="auto">
            <a:xfrm>
              <a:off x="-1248" y="3456"/>
              <a:ext cx="86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b="1" dirty="0">
                  <a:solidFill>
                    <a:schemeClr val="accent5">
                      <a:lumMod val="60000"/>
                      <a:lumOff val="40000"/>
                    </a:schemeClr>
                  </a:solidFill>
                  <a:latin typeface="Times New Roman" pitchFamily="18" charset="0"/>
                </a:rPr>
                <a:t>0D-NPZD</a:t>
              </a:r>
            </a:p>
          </p:txBody>
        </p:sp>
        <p:sp>
          <p:nvSpPr>
            <p:cNvPr id="3134" name="Oval 11"/>
            <p:cNvSpPr>
              <a:spLocks noChangeArrowheads="1"/>
            </p:cNvSpPr>
            <p:nvPr/>
          </p:nvSpPr>
          <p:spPr bwMode="auto">
            <a:xfrm>
              <a:off x="-1104" y="3696"/>
              <a:ext cx="96" cy="96"/>
            </a:xfrm>
            <a:prstGeom prst="ellipse">
              <a:avLst/>
            </a:prstGeom>
            <a:solidFill>
              <a:srgbClr val="0000FF"/>
            </a:solidFill>
            <a:ln w="9525">
              <a:solidFill>
                <a:schemeClr val="tx1"/>
              </a:solidFill>
              <a:round/>
              <a:headEnd/>
              <a:tailEnd/>
            </a:ln>
          </p:spPr>
          <p:txBody>
            <a:bodyPr wrap="none" anchor="ctr"/>
            <a:lstStyle/>
            <a:p>
              <a:endParaRPr lang="ja-JP" altLang="en-US"/>
            </a:p>
          </p:txBody>
        </p:sp>
      </p:grpSp>
      <p:grpSp>
        <p:nvGrpSpPr>
          <p:cNvPr id="3080" name="Group 12"/>
          <p:cNvGrpSpPr>
            <a:grpSpLocks/>
          </p:cNvGrpSpPr>
          <p:nvPr/>
        </p:nvGrpSpPr>
        <p:grpSpPr bwMode="auto">
          <a:xfrm>
            <a:off x="6096000" y="4876800"/>
            <a:ext cx="3276600" cy="1006475"/>
            <a:chOff x="4656" y="3072"/>
            <a:chExt cx="2064" cy="634"/>
          </a:xfrm>
        </p:grpSpPr>
        <p:sp>
          <p:nvSpPr>
            <p:cNvPr id="3131" name="Text Box 13"/>
            <p:cNvSpPr txBox="1">
              <a:spLocks noChangeArrowheads="1"/>
            </p:cNvSpPr>
            <p:nvPr/>
          </p:nvSpPr>
          <p:spPr bwMode="auto">
            <a:xfrm>
              <a:off x="4704" y="3072"/>
              <a:ext cx="2016"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b="1">
                  <a:solidFill>
                    <a:srgbClr val="FF0000"/>
                  </a:solidFill>
                  <a:latin typeface="Times New Roman" pitchFamily="18" charset="0"/>
                </a:rPr>
                <a:t>Box-NEMURO.anchovy</a:t>
              </a:r>
            </a:p>
            <a:p>
              <a:pPr eaLnBrk="1" hangingPunct="1"/>
              <a:r>
                <a:rPr lang="en-US" altLang="ja-JP" sz="2000" b="1">
                  <a:solidFill>
                    <a:srgbClr val="FF0000"/>
                  </a:solidFill>
                  <a:latin typeface="Times New Roman" pitchFamily="18" charset="0"/>
                </a:rPr>
                <a:t>Box-NEMURO.sardine</a:t>
              </a:r>
            </a:p>
            <a:p>
              <a:pPr eaLnBrk="1" hangingPunct="1"/>
              <a:r>
                <a:rPr lang="en-US" altLang="ja-JP" sz="2000" b="1">
                  <a:solidFill>
                    <a:srgbClr val="008000"/>
                  </a:solidFill>
                  <a:latin typeface="Times New Roman" pitchFamily="18" charset="0"/>
                </a:rPr>
                <a:t>Box-NEMURO.FISH</a:t>
              </a:r>
            </a:p>
          </p:txBody>
        </p:sp>
        <p:sp>
          <p:nvSpPr>
            <p:cNvPr id="3132" name="Oval 14"/>
            <p:cNvSpPr>
              <a:spLocks noChangeArrowheads="1"/>
            </p:cNvSpPr>
            <p:nvPr/>
          </p:nvSpPr>
          <p:spPr bwMode="auto">
            <a:xfrm>
              <a:off x="4656" y="3456"/>
              <a:ext cx="96" cy="96"/>
            </a:xfrm>
            <a:prstGeom prst="ellipse">
              <a:avLst/>
            </a:prstGeom>
            <a:solidFill>
              <a:srgbClr val="FF0000"/>
            </a:solidFill>
            <a:ln w="9525">
              <a:solidFill>
                <a:schemeClr val="tx1"/>
              </a:solidFill>
              <a:round/>
              <a:headEnd/>
              <a:tailEnd/>
            </a:ln>
          </p:spPr>
          <p:txBody>
            <a:bodyPr wrap="none" anchor="ctr"/>
            <a:lstStyle/>
            <a:p>
              <a:endParaRPr lang="ja-JP" altLang="en-US"/>
            </a:p>
          </p:txBody>
        </p:sp>
      </p:grpSp>
      <p:grpSp>
        <p:nvGrpSpPr>
          <p:cNvPr id="3081" name="Group 15"/>
          <p:cNvGrpSpPr>
            <a:grpSpLocks/>
          </p:cNvGrpSpPr>
          <p:nvPr/>
        </p:nvGrpSpPr>
        <p:grpSpPr bwMode="auto">
          <a:xfrm>
            <a:off x="2667000" y="3733800"/>
            <a:ext cx="1828800" cy="396875"/>
            <a:chOff x="1680" y="2352"/>
            <a:chExt cx="1152" cy="250"/>
          </a:xfrm>
        </p:grpSpPr>
        <p:sp>
          <p:nvSpPr>
            <p:cNvPr id="3129" name="Oval 16"/>
            <p:cNvSpPr>
              <a:spLocks noChangeArrowheads="1"/>
            </p:cNvSpPr>
            <p:nvPr/>
          </p:nvSpPr>
          <p:spPr bwMode="auto">
            <a:xfrm>
              <a:off x="1680" y="2448"/>
              <a:ext cx="96" cy="9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3130" name="Text Box 17"/>
            <p:cNvSpPr txBox="1">
              <a:spLocks noChangeArrowheads="1"/>
            </p:cNvSpPr>
            <p:nvPr/>
          </p:nvSpPr>
          <p:spPr bwMode="auto">
            <a:xfrm>
              <a:off x="1728" y="2352"/>
              <a:ext cx="110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b="1">
                  <a:solidFill>
                    <a:srgbClr val="008000"/>
                  </a:solidFill>
                  <a:latin typeface="Times New Roman" pitchFamily="18" charset="0"/>
                </a:rPr>
                <a:t>NEMPORT</a:t>
              </a:r>
            </a:p>
          </p:txBody>
        </p:sp>
      </p:grpSp>
      <p:grpSp>
        <p:nvGrpSpPr>
          <p:cNvPr id="3082" name="Group 18"/>
          <p:cNvGrpSpPr>
            <a:grpSpLocks/>
          </p:cNvGrpSpPr>
          <p:nvPr/>
        </p:nvGrpSpPr>
        <p:grpSpPr bwMode="auto">
          <a:xfrm>
            <a:off x="7391400" y="2286000"/>
            <a:ext cx="1828800" cy="762000"/>
            <a:chOff x="6096" y="1584"/>
            <a:chExt cx="1152" cy="480"/>
          </a:xfrm>
        </p:grpSpPr>
        <p:sp>
          <p:nvSpPr>
            <p:cNvPr id="3127" name="Text Box 19"/>
            <p:cNvSpPr txBox="1">
              <a:spLocks noChangeArrowheads="1"/>
            </p:cNvSpPr>
            <p:nvPr/>
          </p:nvSpPr>
          <p:spPr bwMode="auto">
            <a:xfrm>
              <a:off x="6096" y="1622"/>
              <a:ext cx="115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b="1" dirty="0">
                  <a:solidFill>
                    <a:schemeClr val="accent5">
                      <a:lumMod val="60000"/>
                      <a:lumOff val="40000"/>
                    </a:schemeClr>
                  </a:solidFill>
                  <a:latin typeface="Times New Roman" pitchFamily="18" charset="0"/>
                  <a:ea typeface="ＭＳ 明朝" pitchFamily="17" charset="-128"/>
                </a:rPr>
                <a:t>SEAPODYM</a:t>
              </a:r>
            </a:p>
            <a:p>
              <a:pPr eaLnBrk="1" hangingPunct="1"/>
              <a:r>
                <a:rPr lang="en-US" altLang="ja-JP" sz="2000" b="1" dirty="0">
                  <a:solidFill>
                    <a:schemeClr val="accent5">
                      <a:lumMod val="60000"/>
                      <a:lumOff val="40000"/>
                    </a:schemeClr>
                  </a:solidFill>
                  <a:latin typeface="Times New Roman" pitchFamily="18" charset="0"/>
                  <a:ea typeface="ＭＳ 明朝" pitchFamily="17" charset="-128"/>
                </a:rPr>
                <a:t>OSMOSE</a:t>
              </a:r>
              <a:r>
                <a:rPr lang="en-US" altLang="ja-JP" sz="2000" b="1" dirty="0">
                  <a:solidFill>
                    <a:schemeClr val="accent5">
                      <a:lumMod val="60000"/>
                      <a:lumOff val="40000"/>
                    </a:schemeClr>
                  </a:solidFill>
                  <a:latin typeface="Times New Roman" pitchFamily="18" charset="0"/>
                </a:rPr>
                <a:t> </a:t>
              </a:r>
            </a:p>
          </p:txBody>
        </p:sp>
        <p:sp>
          <p:nvSpPr>
            <p:cNvPr id="3128" name="Oval 20"/>
            <p:cNvSpPr>
              <a:spLocks noChangeArrowheads="1"/>
            </p:cNvSpPr>
            <p:nvPr/>
          </p:nvSpPr>
          <p:spPr bwMode="auto">
            <a:xfrm>
              <a:off x="6528" y="1584"/>
              <a:ext cx="96" cy="96"/>
            </a:xfrm>
            <a:prstGeom prst="ellipse">
              <a:avLst/>
            </a:prstGeom>
            <a:solidFill>
              <a:srgbClr val="0000FF"/>
            </a:solidFill>
            <a:ln w="9525">
              <a:solidFill>
                <a:schemeClr val="tx1"/>
              </a:solidFill>
              <a:round/>
              <a:headEnd/>
              <a:tailEnd/>
            </a:ln>
          </p:spPr>
          <p:txBody>
            <a:bodyPr wrap="none" anchor="ctr"/>
            <a:lstStyle/>
            <a:p>
              <a:endParaRPr lang="ja-JP" altLang="en-US"/>
            </a:p>
          </p:txBody>
        </p:sp>
      </p:grpSp>
      <p:sp>
        <p:nvSpPr>
          <p:cNvPr id="50197" name="Text Box 21"/>
          <p:cNvSpPr txBox="1">
            <a:spLocks noChangeArrowheads="1"/>
          </p:cNvSpPr>
          <p:nvPr/>
        </p:nvSpPr>
        <p:spPr bwMode="auto">
          <a:xfrm>
            <a:off x="838200" y="152400"/>
            <a:ext cx="7467600" cy="457200"/>
          </a:xfrm>
          <a:prstGeom prst="rect">
            <a:avLst/>
          </a:prstGeom>
          <a:noFill/>
          <a:ln w="9525">
            <a:noFill/>
            <a:miter lim="800000"/>
            <a:headEnd/>
            <a:tailEnd/>
          </a:ln>
          <a:effectLst/>
        </p:spPr>
        <p:txBody>
          <a:bodyPr>
            <a:spAutoFit/>
          </a:bodyPr>
          <a:lstStyle/>
          <a:p>
            <a:pPr algn="ctr">
              <a:defRPr/>
            </a:pPr>
            <a:r>
              <a:rPr lang="en-US" altLang="ja-JP" sz="2400" b="1" dirty="0">
                <a:solidFill>
                  <a:srgbClr val="000099"/>
                </a:solidFill>
                <a:effectLst>
                  <a:outerShdw blurRad="38100" dist="38100" dir="2700000" algn="tl">
                    <a:srgbClr val="C0C0C0"/>
                  </a:outerShdw>
                </a:effectLst>
                <a:latin typeface="Times New Roman" pitchFamily="18" charset="0"/>
                <a:ea typeface="ＭＳ Ｐゴシック" pitchFamily="50" charset="-128"/>
              </a:rPr>
              <a:t>NEMURO family (</a:t>
            </a:r>
            <a:r>
              <a:rPr lang="en-US" altLang="ja-JP" sz="2400" b="1" dirty="0">
                <a:solidFill>
                  <a:srgbClr val="008000"/>
                </a:solidFill>
                <a:effectLst>
                  <a:outerShdw blurRad="38100" dist="38100" dir="2700000" algn="tl">
                    <a:srgbClr val="C0C0C0"/>
                  </a:outerShdw>
                </a:effectLst>
                <a:latin typeface="Times New Roman" pitchFamily="18" charset="0"/>
                <a:ea typeface="ＭＳ Ｐゴシック" pitchFamily="50" charset="-128"/>
              </a:rPr>
              <a:t>GR: published</a:t>
            </a:r>
            <a:r>
              <a:rPr lang="en-US" altLang="ja-JP" sz="2400" b="1" dirty="0">
                <a:solidFill>
                  <a:srgbClr val="000099"/>
                </a:solidFill>
                <a:effectLst>
                  <a:outerShdw blurRad="38100" dist="38100" dir="2700000" algn="tl">
                    <a:srgbClr val="C0C0C0"/>
                  </a:outerShdw>
                </a:effectLst>
                <a:latin typeface="Times New Roman" pitchFamily="18" charset="0"/>
                <a:ea typeface="ＭＳ Ｐゴシック" pitchFamily="50" charset="-128"/>
              </a:rPr>
              <a:t>, </a:t>
            </a:r>
            <a:r>
              <a:rPr lang="en-US" altLang="ja-JP" sz="2400" b="1" dirty="0">
                <a:solidFill>
                  <a:srgbClr val="FF0000"/>
                </a:solidFill>
                <a:effectLst>
                  <a:outerShdw blurRad="38100" dist="38100" dir="2700000" algn="tl">
                    <a:srgbClr val="C0C0C0"/>
                  </a:outerShdw>
                </a:effectLst>
                <a:latin typeface="Times New Roman" pitchFamily="18" charset="0"/>
                <a:ea typeface="ＭＳ Ｐゴシック" pitchFamily="50" charset="-128"/>
              </a:rPr>
              <a:t>RD: developing</a:t>
            </a:r>
            <a:r>
              <a:rPr lang="en-US" altLang="ja-JP" sz="2400" b="1" dirty="0">
                <a:solidFill>
                  <a:srgbClr val="000099"/>
                </a:solidFill>
                <a:effectLst>
                  <a:outerShdw blurRad="38100" dist="38100" dir="2700000" algn="tl">
                    <a:srgbClr val="C0C0C0"/>
                  </a:outerShdw>
                </a:effectLst>
                <a:latin typeface="Times New Roman" pitchFamily="18" charset="0"/>
                <a:ea typeface="ＭＳ Ｐゴシック" pitchFamily="50" charset="-128"/>
              </a:rPr>
              <a:t>)</a:t>
            </a:r>
          </a:p>
        </p:txBody>
      </p:sp>
      <p:grpSp>
        <p:nvGrpSpPr>
          <p:cNvPr id="3084" name="Group 22"/>
          <p:cNvGrpSpPr>
            <a:grpSpLocks/>
          </p:cNvGrpSpPr>
          <p:nvPr/>
        </p:nvGrpSpPr>
        <p:grpSpPr bwMode="auto">
          <a:xfrm>
            <a:off x="4267200" y="1447800"/>
            <a:ext cx="2286000" cy="701675"/>
            <a:chOff x="-1248" y="998"/>
            <a:chExt cx="1440" cy="442"/>
          </a:xfrm>
        </p:grpSpPr>
        <p:sp>
          <p:nvSpPr>
            <p:cNvPr id="3125" name="Oval 23"/>
            <p:cNvSpPr>
              <a:spLocks noChangeArrowheads="1"/>
            </p:cNvSpPr>
            <p:nvPr/>
          </p:nvSpPr>
          <p:spPr bwMode="auto">
            <a:xfrm>
              <a:off x="-1248" y="1344"/>
              <a:ext cx="96" cy="9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3126" name="Text Box 24"/>
            <p:cNvSpPr txBox="1">
              <a:spLocks noChangeArrowheads="1"/>
            </p:cNvSpPr>
            <p:nvPr/>
          </p:nvSpPr>
          <p:spPr bwMode="auto">
            <a:xfrm>
              <a:off x="-1248" y="998"/>
              <a:ext cx="144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b="1">
                  <a:solidFill>
                    <a:srgbClr val="FF0000"/>
                  </a:solidFill>
                  <a:latin typeface="Times New Roman" pitchFamily="18" charset="0"/>
                </a:rPr>
                <a:t>3D-eNEMURO</a:t>
              </a:r>
            </a:p>
            <a:p>
              <a:pPr eaLnBrk="1" hangingPunct="1"/>
              <a:r>
                <a:rPr lang="en-US" altLang="ja-JP" sz="2000" b="1">
                  <a:solidFill>
                    <a:srgbClr val="FF0000"/>
                  </a:solidFill>
                  <a:latin typeface="Times New Roman" pitchFamily="18" charset="0"/>
                </a:rPr>
                <a:t>3D-FeNEMURO</a:t>
              </a:r>
            </a:p>
          </p:txBody>
        </p:sp>
      </p:grpSp>
      <p:sp>
        <p:nvSpPr>
          <p:cNvPr id="3085" name="Text Box 25"/>
          <p:cNvSpPr txBox="1">
            <a:spLocks noChangeArrowheads="1"/>
          </p:cNvSpPr>
          <p:nvPr/>
        </p:nvSpPr>
        <p:spPr bwMode="auto">
          <a:xfrm>
            <a:off x="1981200" y="6308725"/>
            <a:ext cx="7391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a:latin typeface="Times New Roman" pitchFamily="18" charset="0"/>
                <a:ea typeface="ＭＳ 明朝" pitchFamily="17" charset="-128"/>
              </a:rPr>
              <a:t>Trade-off between (finer individual species) &amp; (basin scale model)</a:t>
            </a:r>
          </a:p>
        </p:txBody>
      </p:sp>
      <p:grpSp>
        <p:nvGrpSpPr>
          <p:cNvPr id="3086" name="Group 26"/>
          <p:cNvGrpSpPr>
            <a:grpSpLocks/>
          </p:cNvGrpSpPr>
          <p:nvPr/>
        </p:nvGrpSpPr>
        <p:grpSpPr bwMode="auto">
          <a:xfrm>
            <a:off x="2438400" y="5181600"/>
            <a:ext cx="2133600" cy="457200"/>
            <a:chOff x="-1392" y="3216"/>
            <a:chExt cx="1344" cy="288"/>
          </a:xfrm>
        </p:grpSpPr>
        <p:sp>
          <p:nvSpPr>
            <p:cNvPr id="3123" name="Oval 27"/>
            <p:cNvSpPr>
              <a:spLocks noChangeArrowheads="1"/>
            </p:cNvSpPr>
            <p:nvPr/>
          </p:nvSpPr>
          <p:spPr bwMode="auto">
            <a:xfrm>
              <a:off x="-1248" y="3408"/>
              <a:ext cx="96" cy="9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3124" name="Text Box 28"/>
            <p:cNvSpPr txBox="1">
              <a:spLocks noChangeArrowheads="1"/>
            </p:cNvSpPr>
            <p:nvPr/>
          </p:nvSpPr>
          <p:spPr bwMode="auto">
            <a:xfrm>
              <a:off x="-1392" y="3216"/>
              <a:ext cx="134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b="1">
                  <a:solidFill>
                    <a:srgbClr val="008000"/>
                  </a:solidFill>
                  <a:latin typeface="Times New Roman" pitchFamily="18" charset="0"/>
                </a:rPr>
                <a:t>box-NEMURO</a:t>
              </a:r>
            </a:p>
          </p:txBody>
        </p:sp>
      </p:grpSp>
      <p:grpSp>
        <p:nvGrpSpPr>
          <p:cNvPr id="3087" name="Group 29"/>
          <p:cNvGrpSpPr>
            <a:grpSpLocks/>
          </p:cNvGrpSpPr>
          <p:nvPr/>
        </p:nvGrpSpPr>
        <p:grpSpPr bwMode="auto">
          <a:xfrm>
            <a:off x="2667000" y="4479925"/>
            <a:ext cx="2133600" cy="396875"/>
            <a:chOff x="1680" y="2822"/>
            <a:chExt cx="1344" cy="250"/>
          </a:xfrm>
        </p:grpSpPr>
        <p:sp>
          <p:nvSpPr>
            <p:cNvPr id="3121" name="Text Box 30"/>
            <p:cNvSpPr txBox="1">
              <a:spLocks noChangeArrowheads="1"/>
            </p:cNvSpPr>
            <p:nvPr/>
          </p:nvSpPr>
          <p:spPr bwMode="auto">
            <a:xfrm>
              <a:off x="1776" y="2822"/>
              <a:ext cx="124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b="1">
                  <a:solidFill>
                    <a:srgbClr val="008000"/>
                  </a:solidFill>
                  <a:latin typeface="Times New Roman" pitchFamily="18" charset="0"/>
                </a:rPr>
                <a:t>1D-NEMURO</a:t>
              </a:r>
            </a:p>
          </p:txBody>
        </p:sp>
        <p:sp>
          <p:nvSpPr>
            <p:cNvPr id="3122" name="Oval 31"/>
            <p:cNvSpPr>
              <a:spLocks noChangeArrowheads="1"/>
            </p:cNvSpPr>
            <p:nvPr/>
          </p:nvSpPr>
          <p:spPr bwMode="auto">
            <a:xfrm>
              <a:off x="1680" y="2880"/>
              <a:ext cx="96" cy="96"/>
            </a:xfrm>
            <a:prstGeom prst="ellipse">
              <a:avLst/>
            </a:prstGeom>
            <a:solidFill>
              <a:srgbClr val="FF0000"/>
            </a:solidFill>
            <a:ln w="9525">
              <a:solidFill>
                <a:schemeClr val="tx1"/>
              </a:solidFill>
              <a:round/>
              <a:headEnd/>
              <a:tailEnd/>
            </a:ln>
          </p:spPr>
          <p:txBody>
            <a:bodyPr wrap="none" anchor="ctr"/>
            <a:lstStyle/>
            <a:p>
              <a:endParaRPr lang="ja-JP" altLang="en-US"/>
            </a:p>
          </p:txBody>
        </p:sp>
      </p:grpSp>
      <p:grpSp>
        <p:nvGrpSpPr>
          <p:cNvPr id="3088" name="Group 32"/>
          <p:cNvGrpSpPr>
            <a:grpSpLocks/>
          </p:cNvGrpSpPr>
          <p:nvPr/>
        </p:nvGrpSpPr>
        <p:grpSpPr bwMode="auto">
          <a:xfrm>
            <a:off x="1295400" y="822325"/>
            <a:ext cx="1066800" cy="777875"/>
            <a:chOff x="-1056" y="806"/>
            <a:chExt cx="672" cy="490"/>
          </a:xfrm>
        </p:grpSpPr>
        <p:sp>
          <p:nvSpPr>
            <p:cNvPr id="3119" name="Text Box 33"/>
            <p:cNvSpPr txBox="1">
              <a:spLocks noChangeArrowheads="1"/>
            </p:cNvSpPr>
            <p:nvPr/>
          </p:nvSpPr>
          <p:spPr bwMode="auto">
            <a:xfrm>
              <a:off x="-1056" y="806"/>
              <a:ext cx="67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b="1" dirty="0">
                  <a:solidFill>
                    <a:schemeClr val="accent5">
                      <a:lumMod val="60000"/>
                      <a:lumOff val="40000"/>
                    </a:schemeClr>
                  </a:solidFill>
                  <a:latin typeface="Times New Roman" pitchFamily="18" charset="0"/>
                </a:rPr>
                <a:t>3D</a:t>
              </a:r>
            </a:p>
            <a:p>
              <a:pPr eaLnBrk="1" hangingPunct="1"/>
              <a:r>
                <a:rPr lang="en-US" altLang="ja-JP" sz="2000" b="1" dirty="0">
                  <a:solidFill>
                    <a:schemeClr val="bg2"/>
                  </a:solidFill>
                  <a:latin typeface="Times New Roman" pitchFamily="18" charset="0"/>
                </a:rPr>
                <a:t>-</a:t>
              </a:r>
              <a:r>
                <a:rPr lang="en-US" altLang="ja-JP" sz="2000" b="1" dirty="0">
                  <a:solidFill>
                    <a:schemeClr val="accent5">
                      <a:lumMod val="60000"/>
                      <a:lumOff val="40000"/>
                    </a:schemeClr>
                  </a:solidFill>
                  <a:latin typeface="Times New Roman" pitchFamily="18" charset="0"/>
                </a:rPr>
                <a:t>NPZD</a:t>
              </a:r>
            </a:p>
          </p:txBody>
        </p:sp>
        <p:sp>
          <p:nvSpPr>
            <p:cNvPr id="3120" name="Oval 34"/>
            <p:cNvSpPr>
              <a:spLocks noChangeArrowheads="1"/>
            </p:cNvSpPr>
            <p:nvPr/>
          </p:nvSpPr>
          <p:spPr bwMode="auto">
            <a:xfrm>
              <a:off x="-864" y="1200"/>
              <a:ext cx="96" cy="96"/>
            </a:xfrm>
            <a:prstGeom prst="ellipse">
              <a:avLst/>
            </a:prstGeom>
            <a:solidFill>
              <a:srgbClr val="0000FF"/>
            </a:solidFill>
            <a:ln w="9525">
              <a:solidFill>
                <a:schemeClr val="tx1"/>
              </a:solidFill>
              <a:round/>
              <a:headEnd/>
              <a:tailEnd/>
            </a:ln>
          </p:spPr>
          <p:txBody>
            <a:bodyPr wrap="none" anchor="ctr"/>
            <a:lstStyle/>
            <a:p>
              <a:endParaRPr lang="ja-JP" altLang="en-US"/>
            </a:p>
          </p:txBody>
        </p:sp>
      </p:grpSp>
      <p:grpSp>
        <p:nvGrpSpPr>
          <p:cNvPr id="3089" name="Group 35"/>
          <p:cNvGrpSpPr>
            <a:grpSpLocks/>
          </p:cNvGrpSpPr>
          <p:nvPr/>
        </p:nvGrpSpPr>
        <p:grpSpPr bwMode="auto">
          <a:xfrm>
            <a:off x="2209800" y="838200"/>
            <a:ext cx="2667000" cy="1006475"/>
            <a:chOff x="-912" y="710"/>
            <a:chExt cx="1680" cy="634"/>
          </a:xfrm>
        </p:grpSpPr>
        <p:sp>
          <p:nvSpPr>
            <p:cNvPr id="3117" name="Oval 36"/>
            <p:cNvSpPr>
              <a:spLocks noChangeArrowheads="1"/>
            </p:cNvSpPr>
            <p:nvPr/>
          </p:nvSpPr>
          <p:spPr bwMode="auto">
            <a:xfrm>
              <a:off x="-624" y="1066"/>
              <a:ext cx="96" cy="9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3118" name="Text Box 37"/>
            <p:cNvSpPr txBox="1">
              <a:spLocks noChangeArrowheads="1"/>
            </p:cNvSpPr>
            <p:nvPr/>
          </p:nvSpPr>
          <p:spPr bwMode="auto">
            <a:xfrm>
              <a:off x="-912" y="710"/>
              <a:ext cx="1680"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b="1">
                  <a:solidFill>
                    <a:srgbClr val="008000"/>
                  </a:solidFill>
                  <a:latin typeface="Times New Roman" pitchFamily="18" charset="0"/>
                </a:rPr>
                <a:t>NEMUROMS</a:t>
              </a:r>
            </a:p>
            <a:p>
              <a:pPr eaLnBrk="1" hangingPunct="1"/>
              <a:r>
                <a:rPr lang="en-US" altLang="ja-JP" sz="2000" b="1">
                  <a:solidFill>
                    <a:srgbClr val="008000"/>
                  </a:solidFill>
                  <a:latin typeface="Times New Roman" pitchFamily="18" charset="0"/>
                </a:rPr>
                <a:t>CHOPE-NEMURO</a:t>
              </a:r>
            </a:p>
            <a:p>
              <a:pPr eaLnBrk="1" hangingPunct="1"/>
              <a:r>
                <a:rPr lang="en-US" altLang="ja-JP" sz="2000" b="1">
                  <a:solidFill>
                    <a:srgbClr val="FF0000"/>
                  </a:solidFill>
                  <a:latin typeface="Times New Roman" pitchFamily="18" charset="0"/>
                </a:rPr>
                <a:t>3D-NEMURO(1/4)</a:t>
              </a:r>
              <a:endParaRPr lang="en-US" altLang="ja-JP" sz="2000" b="1">
                <a:solidFill>
                  <a:srgbClr val="008000"/>
                </a:solidFill>
                <a:latin typeface="Times New Roman" pitchFamily="18" charset="0"/>
              </a:endParaRPr>
            </a:p>
          </p:txBody>
        </p:sp>
      </p:grpSp>
      <p:grpSp>
        <p:nvGrpSpPr>
          <p:cNvPr id="3090" name="Group 38"/>
          <p:cNvGrpSpPr>
            <a:grpSpLocks/>
          </p:cNvGrpSpPr>
          <p:nvPr/>
        </p:nvGrpSpPr>
        <p:grpSpPr bwMode="auto">
          <a:xfrm>
            <a:off x="4953000" y="4267200"/>
            <a:ext cx="3200400" cy="838200"/>
            <a:chOff x="3120" y="2688"/>
            <a:chExt cx="2016" cy="528"/>
          </a:xfrm>
        </p:grpSpPr>
        <p:sp>
          <p:nvSpPr>
            <p:cNvPr id="3115" name="Text Box 39"/>
            <p:cNvSpPr txBox="1">
              <a:spLocks noChangeArrowheads="1"/>
            </p:cNvSpPr>
            <p:nvPr/>
          </p:nvSpPr>
          <p:spPr bwMode="auto">
            <a:xfrm>
              <a:off x="3120" y="2688"/>
              <a:ext cx="201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b="1">
                  <a:solidFill>
                    <a:srgbClr val="008000"/>
                  </a:solidFill>
                  <a:latin typeface="Times New Roman" pitchFamily="18" charset="0"/>
                </a:rPr>
                <a:t>migrate-NEMURO.salmon</a:t>
              </a:r>
            </a:p>
            <a:p>
              <a:pPr eaLnBrk="1" hangingPunct="1"/>
              <a:r>
                <a:rPr lang="en-US" altLang="ja-JP" sz="2000" b="1">
                  <a:solidFill>
                    <a:srgbClr val="008000"/>
                  </a:solidFill>
                  <a:latin typeface="Times New Roman" pitchFamily="18" charset="0"/>
                </a:rPr>
                <a:t>migrate-NEMURO.squid</a:t>
              </a:r>
            </a:p>
          </p:txBody>
        </p:sp>
        <p:sp>
          <p:nvSpPr>
            <p:cNvPr id="3116" name="Oval 40"/>
            <p:cNvSpPr>
              <a:spLocks noChangeArrowheads="1"/>
            </p:cNvSpPr>
            <p:nvPr/>
          </p:nvSpPr>
          <p:spPr bwMode="auto">
            <a:xfrm>
              <a:off x="3840" y="3120"/>
              <a:ext cx="96" cy="96"/>
            </a:xfrm>
            <a:prstGeom prst="ellipse">
              <a:avLst/>
            </a:prstGeom>
            <a:solidFill>
              <a:srgbClr val="FF0000"/>
            </a:solidFill>
            <a:ln w="9525">
              <a:solidFill>
                <a:schemeClr val="tx1"/>
              </a:solidFill>
              <a:round/>
              <a:headEnd/>
              <a:tailEnd/>
            </a:ln>
          </p:spPr>
          <p:txBody>
            <a:bodyPr wrap="none" anchor="ctr"/>
            <a:lstStyle/>
            <a:p>
              <a:endParaRPr lang="ja-JP" altLang="en-US"/>
            </a:p>
          </p:txBody>
        </p:sp>
      </p:grpSp>
      <p:grpSp>
        <p:nvGrpSpPr>
          <p:cNvPr id="3091" name="Group 41"/>
          <p:cNvGrpSpPr>
            <a:grpSpLocks/>
          </p:cNvGrpSpPr>
          <p:nvPr/>
        </p:nvGrpSpPr>
        <p:grpSpPr bwMode="auto">
          <a:xfrm>
            <a:off x="4114800" y="4800600"/>
            <a:ext cx="2362200" cy="762000"/>
            <a:chOff x="2592" y="3024"/>
            <a:chExt cx="1488" cy="480"/>
          </a:xfrm>
        </p:grpSpPr>
        <p:sp>
          <p:nvSpPr>
            <p:cNvPr id="3113" name="Oval 42"/>
            <p:cNvSpPr>
              <a:spLocks noChangeArrowheads="1"/>
            </p:cNvSpPr>
            <p:nvPr/>
          </p:nvSpPr>
          <p:spPr bwMode="auto">
            <a:xfrm>
              <a:off x="2688" y="3408"/>
              <a:ext cx="96" cy="9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3114" name="Text Box 43"/>
            <p:cNvSpPr txBox="1">
              <a:spLocks noChangeArrowheads="1"/>
            </p:cNvSpPr>
            <p:nvPr/>
          </p:nvSpPr>
          <p:spPr bwMode="auto">
            <a:xfrm>
              <a:off x="2592" y="3024"/>
              <a:ext cx="1488"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b="1">
                  <a:solidFill>
                    <a:srgbClr val="FF0000"/>
                  </a:solidFill>
                  <a:latin typeface="Times New Roman" pitchFamily="18" charset="0"/>
                </a:rPr>
                <a:t>box-eNEMURO</a:t>
              </a:r>
            </a:p>
            <a:p>
              <a:pPr eaLnBrk="1" hangingPunct="1"/>
              <a:r>
                <a:rPr lang="en-US" altLang="ja-JP" sz="2000" b="1">
                  <a:solidFill>
                    <a:srgbClr val="FF0000"/>
                  </a:solidFill>
                  <a:latin typeface="Times New Roman" pitchFamily="18" charset="0"/>
                </a:rPr>
                <a:t>box-FeNEMURO</a:t>
              </a:r>
            </a:p>
          </p:txBody>
        </p:sp>
      </p:grpSp>
      <p:grpSp>
        <p:nvGrpSpPr>
          <p:cNvPr id="3092" name="Group 44"/>
          <p:cNvGrpSpPr>
            <a:grpSpLocks/>
          </p:cNvGrpSpPr>
          <p:nvPr/>
        </p:nvGrpSpPr>
        <p:grpSpPr bwMode="auto">
          <a:xfrm>
            <a:off x="3962400" y="5486400"/>
            <a:ext cx="2514600" cy="457200"/>
            <a:chOff x="5616" y="3456"/>
            <a:chExt cx="1584" cy="288"/>
          </a:xfrm>
        </p:grpSpPr>
        <p:sp>
          <p:nvSpPr>
            <p:cNvPr id="3111" name="Oval 45"/>
            <p:cNvSpPr>
              <a:spLocks noChangeArrowheads="1"/>
            </p:cNvSpPr>
            <p:nvPr/>
          </p:nvSpPr>
          <p:spPr bwMode="auto">
            <a:xfrm>
              <a:off x="6240" y="3456"/>
              <a:ext cx="96" cy="9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3112" name="Text Box 46"/>
            <p:cNvSpPr txBox="1">
              <a:spLocks noChangeArrowheads="1"/>
            </p:cNvSpPr>
            <p:nvPr/>
          </p:nvSpPr>
          <p:spPr bwMode="auto">
            <a:xfrm>
              <a:off x="5616" y="3494"/>
              <a:ext cx="158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b="1">
                  <a:solidFill>
                    <a:srgbClr val="008000"/>
                  </a:solidFill>
                  <a:latin typeface="Times New Roman" pitchFamily="18" charset="0"/>
                </a:rPr>
                <a:t>Sponge-NEMURO</a:t>
              </a:r>
            </a:p>
          </p:txBody>
        </p:sp>
      </p:grpSp>
      <p:grpSp>
        <p:nvGrpSpPr>
          <p:cNvPr id="3093" name="Group 47"/>
          <p:cNvGrpSpPr>
            <a:grpSpLocks/>
          </p:cNvGrpSpPr>
          <p:nvPr/>
        </p:nvGrpSpPr>
        <p:grpSpPr bwMode="auto">
          <a:xfrm>
            <a:off x="4267200" y="762000"/>
            <a:ext cx="2590800" cy="777875"/>
            <a:chOff x="-1872" y="950"/>
            <a:chExt cx="1632" cy="490"/>
          </a:xfrm>
        </p:grpSpPr>
        <p:sp>
          <p:nvSpPr>
            <p:cNvPr id="3109" name="Oval 48"/>
            <p:cNvSpPr>
              <a:spLocks noChangeArrowheads="1"/>
            </p:cNvSpPr>
            <p:nvPr/>
          </p:nvSpPr>
          <p:spPr bwMode="auto">
            <a:xfrm>
              <a:off x="-1872" y="1344"/>
              <a:ext cx="96" cy="9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3110" name="Text Box 49"/>
            <p:cNvSpPr txBox="1">
              <a:spLocks noChangeArrowheads="1"/>
            </p:cNvSpPr>
            <p:nvPr/>
          </p:nvSpPr>
          <p:spPr bwMode="auto">
            <a:xfrm>
              <a:off x="-1872" y="950"/>
              <a:ext cx="16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b="1">
                  <a:solidFill>
                    <a:srgbClr val="FF0000"/>
                  </a:solidFill>
                  <a:latin typeface="Times New Roman" pitchFamily="18" charset="0"/>
                </a:rPr>
                <a:t>eNEMUROMS</a:t>
              </a:r>
            </a:p>
            <a:p>
              <a:pPr eaLnBrk="1" hangingPunct="1"/>
              <a:r>
                <a:rPr lang="en-US" altLang="ja-JP" sz="2000" b="1">
                  <a:solidFill>
                    <a:srgbClr val="FF0000"/>
                  </a:solidFill>
                  <a:latin typeface="Times New Roman" pitchFamily="18" charset="0"/>
                </a:rPr>
                <a:t>CHOPE-eNEMURO</a:t>
              </a:r>
            </a:p>
          </p:txBody>
        </p:sp>
      </p:grpSp>
      <p:grpSp>
        <p:nvGrpSpPr>
          <p:cNvPr id="3094" name="Group 50"/>
          <p:cNvGrpSpPr>
            <a:grpSpLocks/>
          </p:cNvGrpSpPr>
          <p:nvPr/>
        </p:nvGrpSpPr>
        <p:grpSpPr bwMode="auto">
          <a:xfrm>
            <a:off x="6553200" y="685800"/>
            <a:ext cx="2619375" cy="3168650"/>
            <a:chOff x="5550" y="527"/>
            <a:chExt cx="1650" cy="1996"/>
          </a:xfrm>
        </p:grpSpPr>
        <p:sp>
          <p:nvSpPr>
            <p:cNvPr id="3102" name="Oval 51"/>
            <p:cNvSpPr>
              <a:spLocks noChangeArrowheads="1"/>
            </p:cNvSpPr>
            <p:nvPr/>
          </p:nvSpPr>
          <p:spPr bwMode="auto">
            <a:xfrm>
              <a:off x="6144" y="2112"/>
              <a:ext cx="96" cy="9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3103" name="Text Box 52"/>
            <p:cNvSpPr txBox="1">
              <a:spLocks noChangeArrowheads="1"/>
            </p:cNvSpPr>
            <p:nvPr/>
          </p:nvSpPr>
          <p:spPr bwMode="auto">
            <a:xfrm>
              <a:off x="5616" y="2208"/>
              <a:ext cx="158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b="1">
                  <a:solidFill>
                    <a:srgbClr val="FF0000"/>
                  </a:solidFill>
                  <a:latin typeface="Times New Roman" pitchFamily="18" charset="0"/>
                </a:rPr>
                <a:t>NEMURO.SAN</a:t>
              </a:r>
            </a:p>
          </p:txBody>
        </p:sp>
        <p:sp>
          <p:nvSpPr>
            <p:cNvPr id="3104" name="Oval 53"/>
            <p:cNvSpPr>
              <a:spLocks noChangeArrowheads="1"/>
            </p:cNvSpPr>
            <p:nvPr/>
          </p:nvSpPr>
          <p:spPr bwMode="auto">
            <a:xfrm>
              <a:off x="6384" y="1536"/>
              <a:ext cx="96" cy="9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3105" name="Text Box 54"/>
            <p:cNvSpPr txBox="1">
              <a:spLocks noChangeArrowheads="1"/>
            </p:cNvSpPr>
            <p:nvPr/>
          </p:nvSpPr>
          <p:spPr bwMode="auto">
            <a:xfrm>
              <a:off x="5712" y="1296"/>
              <a:ext cx="144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b="1">
                  <a:solidFill>
                    <a:srgbClr val="FF0000"/>
                  </a:solidFill>
                  <a:latin typeface="Times New Roman" pitchFamily="18" charset="0"/>
                </a:rPr>
                <a:t>eNEMURO.SAN</a:t>
              </a:r>
            </a:p>
          </p:txBody>
        </p:sp>
        <p:sp>
          <p:nvSpPr>
            <p:cNvPr id="3106" name="Text Box 55"/>
            <p:cNvSpPr txBox="1">
              <a:spLocks noChangeArrowheads="1"/>
            </p:cNvSpPr>
            <p:nvPr/>
          </p:nvSpPr>
          <p:spPr bwMode="auto">
            <a:xfrm>
              <a:off x="5568" y="528"/>
              <a:ext cx="163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b="1">
                  <a:solidFill>
                    <a:srgbClr val="FF0000"/>
                  </a:solidFill>
                  <a:latin typeface="Times New Roman" pitchFamily="18" charset="0"/>
                </a:rPr>
                <a:t>NEMUROMS-SAN</a:t>
              </a:r>
            </a:p>
          </p:txBody>
        </p:sp>
        <p:sp>
          <p:nvSpPr>
            <p:cNvPr id="3107" name="Oval 56"/>
            <p:cNvSpPr>
              <a:spLocks noChangeArrowheads="1"/>
            </p:cNvSpPr>
            <p:nvPr/>
          </p:nvSpPr>
          <p:spPr bwMode="auto">
            <a:xfrm>
              <a:off x="6240" y="768"/>
              <a:ext cx="96" cy="9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3108" name="AutoShape 57"/>
            <p:cNvSpPr>
              <a:spLocks noChangeArrowheads="1"/>
            </p:cNvSpPr>
            <p:nvPr/>
          </p:nvSpPr>
          <p:spPr bwMode="auto">
            <a:xfrm>
              <a:off x="5550" y="527"/>
              <a:ext cx="1588" cy="1996"/>
            </a:xfrm>
            <a:prstGeom prst="roundRect">
              <a:avLst>
                <a:gd name="adj" fmla="val 16667"/>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grpSp>
      <p:grpSp>
        <p:nvGrpSpPr>
          <p:cNvPr id="3095" name="Group 58"/>
          <p:cNvGrpSpPr>
            <a:grpSpLocks/>
          </p:cNvGrpSpPr>
          <p:nvPr/>
        </p:nvGrpSpPr>
        <p:grpSpPr bwMode="auto">
          <a:xfrm>
            <a:off x="1752600" y="2286000"/>
            <a:ext cx="2286000" cy="533400"/>
            <a:chOff x="-1920" y="1296"/>
            <a:chExt cx="1440" cy="336"/>
          </a:xfrm>
        </p:grpSpPr>
        <p:sp>
          <p:nvSpPr>
            <p:cNvPr id="3100" name="Oval 59"/>
            <p:cNvSpPr>
              <a:spLocks noChangeArrowheads="1"/>
            </p:cNvSpPr>
            <p:nvPr/>
          </p:nvSpPr>
          <p:spPr bwMode="auto">
            <a:xfrm>
              <a:off x="-1344" y="1296"/>
              <a:ext cx="96" cy="96"/>
            </a:xfrm>
            <a:prstGeom prst="ellipse">
              <a:avLst/>
            </a:prstGeom>
            <a:solidFill>
              <a:srgbClr val="0000FF"/>
            </a:solidFill>
            <a:ln w="9525">
              <a:solidFill>
                <a:schemeClr val="tx1"/>
              </a:solidFill>
              <a:round/>
              <a:headEnd/>
              <a:tailEnd/>
            </a:ln>
          </p:spPr>
          <p:txBody>
            <a:bodyPr wrap="none" anchor="ctr"/>
            <a:lstStyle/>
            <a:p>
              <a:endParaRPr lang="ja-JP" altLang="en-US"/>
            </a:p>
          </p:txBody>
        </p:sp>
        <p:sp>
          <p:nvSpPr>
            <p:cNvPr id="3101" name="Text Box 60"/>
            <p:cNvSpPr txBox="1">
              <a:spLocks noChangeArrowheads="1"/>
            </p:cNvSpPr>
            <p:nvPr/>
          </p:nvSpPr>
          <p:spPr bwMode="auto">
            <a:xfrm>
              <a:off x="-1920" y="1382"/>
              <a:ext cx="144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b="1" dirty="0">
                  <a:solidFill>
                    <a:schemeClr val="accent5">
                      <a:lumMod val="60000"/>
                      <a:lumOff val="40000"/>
                    </a:schemeClr>
                  </a:solidFill>
                  <a:latin typeface="Times New Roman" pitchFamily="18" charset="0"/>
                </a:rPr>
                <a:t>3D-PLANKTON5</a:t>
              </a:r>
            </a:p>
          </p:txBody>
        </p:sp>
      </p:grpSp>
      <p:sp>
        <p:nvSpPr>
          <p:cNvPr id="3096" name="Text Box 61"/>
          <p:cNvSpPr txBox="1">
            <a:spLocks noChangeArrowheads="1"/>
          </p:cNvSpPr>
          <p:nvPr/>
        </p:nvSpPr>
        <p:spPr bwMode="auto">
          <a:xfrm>
            <a:off x="1981200" y="2667000"/>
            <a:ext cx="3200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b="1">
                <a:solidFill>
                  <a:srgbClr val="008000"/>
                </a:solidFill>
                <a:latin typeface="Times New Roman" pitchFamily="18" charset="0"/>
              </a:rPr>
              <a:t>3D-NEMURO</a:t>
            </a:r>
          </a:p>
        </p:txBody>
      </p:sp>
      <p:grpSp>
        <p:nvGrpSpPr>
          <p:cNvPr id="3097" name="Group 62"/>
          <p:cNvGrpSpPr>
            <a:grpSpLocks/>
          </p:cNvGrpSpPr>
          <p:nvPr/>
        </p:nvGrpSpPr>
        <p:grpSpPr bwMode="auto">
          <a:xfrm>
            <a:off x="6102350" y="1431925"/>
            <a:ext cx="2286000" cy="701675"/>
            <a:chOff x="-1248" y="998"/>
            <a:chExt cx="1440" cy="442"/>
          </a:xfrm>
        </p:grpSpPr>
        <p:sp>
          <p:nvSpPr>
            <p:cNvPr id="3098" name="Oval 63"/>
            <p:cNvSpPr>
              <a:spLocks noChangeArrowheads="1"/>
            </p:cNvSpPr>
            <p:nvPr/>
          </p:nvSpPr>
          <p:spPr bwMode="auto">
            <a:xfrm>
              <a:off x="-1248" y="1344"/>
              <a:ext cx="96" cy="96"/>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3099" name="Text Box 64"/>
            <p:cNvSpPr txBox="1">
              <a:spLocks noChangeArrowheads="1"/>
            </p:cNvSpPr>
            <p:nvPr/>
          </p:nvSpPr>
          <p:spPr bwMode="auto">
            <a:xfrm>
              <a:off x="-1248" y="998"/>
              <a:ext cx="144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b="1">
                  <a:solidFill>
                    <a:srgbClr val="008000"/>
                  </a:solidFill>
                  <a:latin typeface="Times New Roman" pitchFamily="18" charset="0"/>
                </a:rPr>
                <a:t>cocoNEMURO.</a:t>
              </a:r>
            </a:p>
            <a:p>
              <a:pPr eaLnBrk="1" hangingPunct="1"/>
              <a:r>
                <a:rPr lang="en-US" altLang="ja-JP" sz="2000" b="1">
                  <a:solidFill>
                    <a:srgbClr val="008000"/>
                  </a:solidFill>
                  <a:latin typeface="Times New Roman" pitchFamily="18" charset="0"/>
                </a:rPr>
                <a:t>sardine</a:t>
              </a:r>
            </a:p>
          </p:txBody>
        </p:sp>
      </p:grpSp>
    </p:spTree>
    <p:extLst>
      <p:ext uri="{BB962C8B-B14F-4D97-AF65-F5344CB8AC3E}">
        <p14:creationId xmlns:p14="http://schemas.microsoft.com/office/powerpoint/2010/main" val="10018230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728663"/>
            <a:ext cx="9115425"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80025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59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pic>
      <p:sp>
        <p:nvSpPr>
          <p:cNvPr id="48131" name="Text Box 3"/>
          <p:cNvSpPr txBox="1">
            <a:spLocks noChangeArrowheads="1"/>
          </p:cNvSpPr>
          <p:nvPr/>
        </p:nvSpPr>
        <p:spPr bwMode="auto">
          <a:xfrm>
            <a:off x="441325" y="-36513"/>
            <a:ext cx="7483475"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400"/>
              <a:t>        NEMURO</a:t>
            </a:r>
          </a:p>
          <a:p>
            <a:pPr eaLnBrk="1" hangingPunct="1">
              <a:spcBef>
                <a:spcPct val="0"/>
              </a:spcBef>
              <a:buFontTx/>
              <a:buNone/>
            </a:pPr>
            <a:r>
              <a:rPr lang="en-US" altLang="ja-JP" sz="1600"/>
              <a:t>(North pacific Ecosystem Model for Understanding Regional Oceanography)</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sz="quarter"/>
          </p:nvPr>
        </p:nvSpPr>
        <p:spPr>
          <a:xfrm>
            <a:off x="533400" y="0"/>
            <a:ext cx="8229600" cy="1143000"/>
          </a:xfrm>
        </p:spPr>
        <p:txBody>
          <a:bodyPr/>
          <a:lstStyle/>
          <a:p>
            <a:pPr eaLnBrk="1" hangingPunct="1"/>
            <a:r>
              <a:rPr lang="en-US" altLang="ja-JP" sz="4000" smtClean="0">
                <a:cs typeface="Arial" charset="0"/>
              </a:rPr>
              <a:t>Mechanistic Differential Equation</a:t>
            </a:r>
          </a:p>
        </p:txBody>
      </p:sp>
      <p:graphicFrame>
        <p:nvGraphicFramePr>
          <p:cNvPr id="49155" name="Object 3"/>
          <p:cNvGraphicFramePr>
            <a:graphicFrameLocks noGrp="1" noChangeAspect="1"/>
          </p:cNvGraphicFramePr>
          <p:nvPr>
            <p:ph sz="quarter" idx="1"/>
          </p:nvPr>
        </p:nvGraphicFramePr>
        <p:xfrm>
          <a:off x="381000" y="1143000"/>
          <a:ext cx="8534400" cy="612775"/>
        </p:xfrm>
        <a:graphic>
          <a:graphicData uri="http://schemas.openxmlformats.org/presentationml/2006/ole">
            <mc:AlternateContent xmlns:mc="http://schemas.openxmlformats.org/markup-compatibility/2006">
              <mc:Choice xmlns:v="urn:schemas-microsoft-com:vml" Requires="v">
                <p:oleObj spid="_x0000_s49357" name="Equation" r:id="rId3" imgW="5486400" imgH="393700" progId="Equation.3">
                  <p:embed/>
                </p:oleObj>
              </mc:Choice>
              <mc:Fallback>
                <p:oleObj name="Equation" r:id="rId3" imgW="5486400" imgH="39370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143000"/>
                        <a:ext cx="8534400" cy="612775"/>
                      </a:xfrm>
                      <a:prstGeom prst="rect">
                        <a:avLst/>
                      </a:pr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9156" name="Object 4"/>
          <p:cNvGraphicFramePr>
            <a:graphicFrameLocks noGrp="1" noChangeAspect="1"/>
          </p:cNvGraphicFramePr>
          <p:nvPr>
            <p:ph sz="quarter" idx="2"/>
          </p:nvPr>
        </p:nvGraphicFramePr>
        <p:xfrm>
          <a:off x="757238" y="2465388"/>
          <a:ext cx="3814762" cy="1731962"/>
        </p:xfrm>
        <a:graphic>
          <a:graphicData uri="http://schemas.openxmlformats.org/presentationml/2006/ole">
            <mc:AlternateContent xmlns:mc="http://schemas.openxmlformats.org/markup-compatibility/2006">
              <mc:Choice xmlns:v="urn:schemas-microsoft-com:vml" Requires="v">
                <p:oleObj spid="_x0000_s49358" name="Equation" r:id="rId5" imgW="4127500" imgH="1778000" progId="Equation.3">
                  <p:embed/>
                </p:oleObj>
              </mc:Choice>
              <mc:Fallback>
                <p:oleObj name="Equation" r:id="rId5" imgW="4127500" imgH="1778000"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238" y="2465388"/>
                        <a:ext cx="3814762" cy="1731962"/>
                      </a:xfrm>
                      <a:prstGeom prst="rect">
                        <a:avLst/>
                      </a:pr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9157" name="Object 5"/>
          <p:cNvGraphicFramePr>
            <a:graphicFrameLocks noGrp="1" noChangeAspect="1"/>
          </p:cNvGraphicFramePr>
          <p:nvPr>
            <p:ph sz="quarter" idx="3"/>
          </p:nvPr>
        </p:nvGraphicFramePr>
        <p:xfrm>
          <a:off x="5257800" y="2133600"/>
          <a:ext cx="3505200" cy="506413"/>
        </p:xfrm>
        <a:graphic>
          <a:graphicData uri="http://schemas.openxmlformats.org/presentationml/2006/ole">
            <mc:AlternateContent xmlns:mc="http://schemas.openxmlformats.org/markup-compatibility/2006">
              <mc:Choice xmlns:v="urn:schemas-microsoft-com:vml" Requires="v">
                <p:oleObj spid="_x0000_s49359" name="Equation" r:id="rId7" imgW="2552700" imgH="419100" progId="Equation.3">
                  <p:embed/>
                </p:oleObj>
              </mc:Choice>
              <mc:Fallback>
                <p:oleObj name="Equation" r:id="rId7" imgW="2552700" imgH="419100" progId="Equation.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2133600"/>
                        <a:ext cx="3505200" cy="506413"/>
                      </a:xfrm>
                      <a:prstGeom prst="rect">
                        <a:avLst/>
                      </a:pr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9158" name="Rectangle 6"/>
          <p:cNvSpPr>
            <a:spLocks noChangeArrowheads="1"/>
          </p:cNvSpPr>
          <p:nvPr/>
        </p:nvSpPr>
        <p:spPr bwMode="auto">
          <a:xfrm>
            <a:off x="0" y="33289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2400"/>
          </a:p>
        </p:txBody>
      </p:sp>
      <p:sp>
        <p:nvSpPr>
          <p:cNvPr id="49159" name="Rectangle 7"/>
          <p:cNvSpPr>
            <a:spLocks noChangeArrowheads="1"/>
          </p:cNvSpPr>
          <p:nvPr/>
        </p:nvSpPr>
        <p:spPr bwMode="auto">
          <a:xfrm>
            <a:off x="0" y="33289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2400"/>
          </a:p>
        </p:txBody>
      </p:sp>
      <p:sp>
        <p:nvSpPr>
          <p:cNvPr id="49160" name="Rectangle 8"/>
          <p:cNvSpPr>
            <a:spLocks noChangeArrowheads="1"/>
          </p:cNvSpPr>
          <p:nvPr/>
        </p:nvSpPr>
        <p:spPr bwMode="auto">
          <a:xfrm>
            <a:off x="0" y="33289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2400"/>
          </a:p>
        </p:txBody>
      </p:sp>
      <p:sp>
        <p:nvSpPr>
          <p:cNvPr id="49161" name="Rectangle 9"/>
          <p:cNvSpPr>
            <a:spLocks noChangeArrowheads="1"/>
          </p:cNvSpPr>
          <p:nvPr/>
        </p:nvSpPr>
        <p:spPr bwMode="auto">
          <a:xfrm>
            <a:off x="0" y="33289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2400"/>
          </a:p>
        </p:txBody>
      </p:sp>
      <p:graphicFrame>
        <p:nvGraphicFramePr>
          <p:cNvPr id="49162" name="Object 10"/>
          <p:cNvGraphicFramePr>
            <a:graphicFrameLocks noChangeAspect="1"/>
          </p:cNvGraphicFramePr>
          <p:nvPr/>
        </p:nvGraphicFramePr>
        <p:xfrm>
          <a:off x="5257800" y="3429000"/>
          <a:ext cx="3505200" cy="573088"/>
        </p:xfrm>
        <a:graphic>
          <a:graphicData uri="http://schemas.openxmlformats.org/presentationml/2006/ole">
            <mc:AlternateContent xmlns:mc="http://schemas.openxmlformats.org/markup-compatibility/2006">
              <mc:Choice xmlns:v="urn:schemas-microsoft-com:vml" Requires="v">
                <p:oleObj spid="_x0000_s49360" name="Equation" r:id="rId9" imgW="2476500" imgH="431800" progId="Equation.3">
                  <p:embed/>
                </p:oleObj>
              </mc:Choice>
              <mc:Fallback>
                <p:oleObj name="Equation" r:id="rId9" imgW="2476500" imgH="431800" progId="Equation.3">
                  <p:embed/>
                  <p:pic>
                    <p:nvPicPr>
                      <p:cNvPr id="0"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57800" y="3429000"/>
                        <a:ext cx="3505200" cy="573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9163" name="Rectangle 11"/>
          <p:cNvSpPr>
            <a:spLocks noChangeArrowheads="1"/>
          </p:cNvSpPr>
          <p:nvPr/>
        </p:nvSpPr>
        <p:spPr bwMode="auto">
          <a:xfrm>
            <a:off x="0" y="3200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2400"/>
          </a:p>
        </p:txBody>
      </p:sp>
      <p:graphicFrame>
        <p:nvGraphicFramePr>
          <p:cNvPr id="49164" name="Object 12"/>
          <p:cNvGraphicFramePr>
            <a:graphicFrameLocks noGrp="1" noChangeAspect="1"/>
          </p:cNvGraphicFramePr>
          <p:nvPr>
            <p:ph sz="quarter" idx="4"/>
          </p:nvPr>
        </p:nvGraphicFramePr>
        <p:xfrm>
          <a:off x="1836738" y="4348163"/>
          <a:ext cx="5686425" cy="623887"/>
        </p:xfrm>
        <a:graphic>
          <a:graphicData uri="http://schemas.openxmlformats.org/presentationml/2006/ole">
            <mc:AlternateContent xmlns:mc="http://schemas.openxmlformats.org/markup-compatibility/2006">
              <mc:Choice xmlns:v="urn:schemas-microsoft-com:vml" Requires="v">
                <p:oleObj spid="_x0000_s49361" name="Equation" r:id="rId11" imgW="5334000" imgH="635000" progId="Equation.3">
                  <p:embed/>
                </p:oleObj>
              </mc:Choice>
              <mc:Fallback>
                <p:oleObj name="Equation" r:id="rId11" imgW="5334000" imgH="635000" progId="Equation.3">
                  <p:embed/>
                  <p:pic>
                    <p:nvPicPr>
                      <p:cNvPr id="0" name="Object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36738" y="4348163"/>
                        <a:ext cx="5686425" cy="623887"/>
                      </a:xfrm>
                      <a:prstGeom prst="rect">
                        <a:avLst/>
                      </a:pr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9165" name="Object 13"/>
          <p:cNvGraphicFramePr>
            <a:graphicFrameLocks noChangeAspect="1"/>
          </p:cNvGraphicFramePr>
          <p:nvPr/>
        </p:nvGraphicFramePr>
        <p:xfrm>
          <a:off x="5257800" y="2819400"/>
          <a:ext cx="3505200" cy="441325"/>
        </p:xfrm>
        <a:graphic>
          <a:graphicData uri="http://schemas.openxmlformats.org/presentationml/2006/ole">
            <mc:AlternateContent xmlns:mc="http://schemas.openxmlformats.org/markup-compatibility/2006">
              <mc:Choice xmlns:v="urn:schemas-microsoft-com:vml" Requires="v">
                <p:oleObj spid="_x0000_s49362" name="Equation" r:id="rId13" imgW="1739900" imgH="228600" progId="Equation.3">
                  <p:embed/>
                </p:oleObj>
              </mc:Choice>
              <mc:Fallback>
                <p:oleObj name="Equation" r:id="rId13" imgW="1739900" imgH="228600" progId="Equation.3">
                  <p:embed/>
                  <p:pic>
                    <p:nvPicPr>
                      <p:cNvPr id="0" name="Object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57800" y="2819400"/>
                        <a:ext cx="3505200" cy="441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9166" name="Object 14"/>
          <p:cNvGraphicFramePr>
            <a:graphicFrameLocks noChangeAspect="1"/>
          </p:cNvGraphicFramePr>
          <p:nvPr/>
        </p:nvGraphicFramePr>
        <p:xfrm>
          <a:off x="1676400" y="4965700"/>
          <a:ext cx="6021388" cy="715963"/>
        </p:xfrm>
        <a:graphic>
          <a:graphicData uri="http://schemas.openxmlformats.org/presentationml/2006/ole">
            <mc:AlternateContent xmlns:mc="http://schemas.openxmlformats.org/markup-compatibility/2006">
              <mc:Choice xmlns:v="urn:schemas-microsoft-com:vml" Requires="v">
                <p:oleObj spid="_x0000_s49363" name="Equation" r:id="rId15" imgW="5346700" imgH="635000" progId="Equation.3">
                  <p:embed/>
                </p:oleObj>
              </mc:Choice>
              <mc:Fallback>
                <p:oleObj name="Equation" r:id="rId15" imgW="5346700" imgH="635000" progId="Equation.3">
                  <p:embed/>
                  <p:pic>
                    <p:nvPicPr>
                      <p:cNvPr id="0" name="Object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76400" y="4965700"/>
                        <a:ext cx="6021388" cy="715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5247" name="Text Box 15"/>
          <p:cNvSpPr txBox="1">
            <a:spLocks noChangeArrowheads="1"/>
          </p:cNvSpPr>
          <p:nvPr/>
        </p:nvSpPr>
        <p:spPr bwMode="auto">
          <a:xfrm>
            <a:off x="1663700" y="5943600"/>
            <a:ext cx="601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r>
              <a:rPr kumimoji="0" lang="en-US" altLang="ja-JP" sz="1800"/>
              <a:t>6 detailed process submodels and 20 parameters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5247"/>
                                        </p:tgtEl>
                                        <p:attrNameLst>
                                          <p:attrName>style.visibility</p:attrName>
                                        </p:attrNameLst>
                                      </p:cBhvr>
                                      <p:to>
                                        <p:strVal val="visible"/>
                                      </p:to>
                                    </p:set>
                                    <p:anim calcmode="lin" valueType="num">
                                      <p:cBhvr additive="base">
                                        <p:cTn id="7" dur="500" fill="hold"/>
                                        <p:tgtEl>
                                          <p:spTgt spid="95247"/>
                                        </p:tgtEl>
                                        <p:attrNameLst>
                                          <p:attrName>ppt_x</p:attrName>
                                        </p:attrNameLst>
                                      </p:cBhvr>
                                      <p:tavLst>
                                        <p:tav tm="0">
                                          <p:val>
                                            <p:strVal val="#ppt_x"/>
                                          </p:val>
                                        </p:tav>
                                        <p:tav tm="100000">
                                          <p:val>
                                            <p:strVal val="#ppt_x"/>
                                          </p:val>
                                        </p:tav>
                                      </p:tavLst>
                                    </p:anim>
                                    <p:anim calcmode="lin" valueType="num">
                                      <p:cBhvr additive="base">
                                        <p:cTn id="8" dur="500" fill="hold"/>
                                        <p:tgtEl>
                                          <p:spTgt spid="952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47"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09600" y="304800"/>
            <a:ext cx="7772400" cy="1143000"/>
          </a:xfrm>
        </p:spPr>
        <p:txBody>
          <a:bodyPr/>
          <a:lstStyle/>
          <a:p>
            <a:pPr eaLnBrk="1" hangingPunct="1"/>
            <a:r>
              <a:rPr lang="en-US" altLang="ja-JP" smtClean="0"/>
              <a:t>NEMURO.FISH</a:t>
            </a:r>
            <a:br>
              <a:rPr lang="en-US" altLang="ja-JP" smtClean="0"/>
            </a:br>
            <a:r>
              <a:rPr lang="en-US" altLang="ja-JP" sz="2400" smtClean="0"/>
              <a:t>(NEMURO.For Including Saury and Herring)</a:t>
            </a:r>
          </a:p>
        </p:txBody>
      </p:sp>
      <p:grpSp>
        <p:nvGrpSpPr>
          <p:cNvPr id="51203" name="Group 3"/>
          <p:cNvGrpSpPr>
            <a:grpSpLocks/>
          </p:cNvGrpSpPr>
          <p:nvPr/>
        </p:nvGrpSpPr>
        <p:grpSpPr bwMode="auto">
          <a:xfrm>
            <a:off x="685800" y="1524000"/>
            <a:ext cx="7848600" cy="4764088"/>
            <a:chOff x="408" y="1104"/>
            <a:chExt cx="4944" cy="3001"/>
          </a:xfrm>
        </p:grpSpPr>
        <p:pic>
          <p:nvPicPr>
            <p:cNvPr id="51204" name="Picture 4" descr="NEMURO-FISH-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 y="1104"/>
              <a:ext cx="4944" cy="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AutoShape 5"/>
            <p:cNvSpPr>
              <a:spLocks noChangeArrowheads="1"/>
            </p:cNvSpPr>
            <p:nvPr/>
          </p:nvSpPr>
          <p:spPr bwMode="auto">
            <a:xfrm>
              <a:off x="4690" y="1416"/>
              <a:ext cx="576" cy="240"/>
            </a:xfrm>
            <a:prstGeom prst="roundRect">
              <a:avLst>
                <a:gd name="adj" fmla="val 16667"/>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2400"/>
            </a:p>
          </p:txBody>
        </p:sp>
        <p:sp>
          <p:nvSpPr>
            <p:cNvPr id="51206" name="Text Box 6"/>
            <p:cNvSpPr txBox="1">
              <a:spLocks noChangeArrowheads="1"/>
            </p:cNvSpPr>
            <p:nvPr/>
          </p:nvSpPr>
          <p:spPr bwMode="auto">
            <a:xfrm>
              <a:off x="4656" y="1424"/>
              <a:ext cx="62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r>
                <a:rPr kumimoji="0" lang="en-US" altLang="ja-JP" sz="1800">
                  <a:solidFill>
                    <a:srgbClr val="000000"/>
                  </a:solidFill>
                </a:rPr>
                <a:t>Fishery</a:t>
              </a:r>
            </a:p>
          </p:txBody>
        </p:sp>
        <p:sp>
          <p:nvSpPr>
            <p:cNvPr id="51207" name="Line 7"/>
            <p:cNvSpPr>
              <a:spLocks noChangeShapeType="1"/>
            </p:cNvSpPr>
            <p:nvPr/>
          </p:nvSpPr>
          <p:spPr bwMode="auto">
            <a:xfrm flipV="1">
              <a:off x="4992" y="1664"/>
              <a:ext cx="0" cy="432"/>
            </a:xfrm>
            <a:prstGeom prst="line">
              <a:avLst/>
            </a:prstGeom>
            <a:noFill/>
            <a:ln w="19050">
              <a:solidFill>
                <a:srgbClr val="000000"/>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ja-JP" altLang="en-US"/>
            </a:p>
          </p:txBody>
        </p:sp>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468313" y="5445125"/>
            <a:ext cx="822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1800" b="1">
                <a:latin typeface="Verdana" pitchFamily="34" charset="0"/>
              </a:rPr>
              <a:t>★Foods of saury are</a:t>
            </a:r>
            <a:r>
              <a:rPr lang="ja-JP" altLang="en-US" sz="1800" b="1">
                <a:latin typeface="Verdana" pitchFamily="34" charset="0"/>
              </a:rPr>
              <a:t>ＺＳ，ＺＬ，ＺＰ </a:t>
            </a:r>
            <a:r>
              <a:rPr lang="en-US" altLang="ja-JP" sz="1800" b="1">
                <a:latin typeface="Verdana" pitchFamily="34" charset="0"/>
              </a:rPr>
              <a:t>with selective function</a:t>
            </a:r>
          </a:p>
        </p:txBody>
      </p:sp>
      <p:sp>
        <p:nvSpPr>
          <p:cNvPr id="52227" name="Text Box 3"/>
          <p:cNvSpPr txBox="1">
            <a:spLocks noChangeArrowheads="1"/>
          </p:cNvSpPr>
          <p:nvPr/>
        </p:nvSpPr>
        <p:spPr bwMode="auto">
          <a:xfrm>
            <a:off x="1384300" y="250825"/>
            <a:ext cx="3041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000" b="1" u="sng">
                <a:latin typeface="Verdana" pitchFamily="34" charset="0"/>
              </a:rPr>
              <a:t>Bio-energetic Model</a:t>
            </a:r>
          </a:p>
        </p:txBody>
      </p:sp>
      <p:sp>
        <p:nvSpPr>
          <p:cNvPr id="52228" name="Text Box 4"/>
          <p:cNvSpPr txBox="1">
            <a:spLocks noChangeArrowheads="1"/>
          </p:cNvSpPr>
          <p:nvPr/>
        </p:nvSpPr>
        <p:spPr bwMode="auto">
          <a:xfrm>
            <a:off x="539750" y="1700213"/>
            <a:ext cx="808355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2400">
                <a:latin typeface="Times New Roman" pitchFamily="18" charset="0"/>
              </a:rPr>
              <a:t>Ｗ</a:t>
            </a:r>
            <a:r>
              <a:rPr lang="en-US" altLang="ja-JP" sz="2400">
                <a:latin typeface="Times New Roman" pitchFamily="18" charset="0"/>
              </a:rPr>
              <a:t>:wet weight(g),</a:t>
            </a:r>
            <a:r>
              <a:rPr lang="ja-JP" altLang="en-US" sz="2400">
                <a:latin typeface="Times New Roman" pitchFamily="18" charset="0"/>
              </a:rPr>
              <a:t>　 </a:t>
            </a:r>
            <a:r>
              <a:rPr lang="en-US" altLang="ja-JP" sz="2400">
                <a:latin typeface="Times New Roman" pitchFamily="18" charset="0"/>
              </a:rPr>
              <a:t>t:time(day),</a:t>
            </a:r>
            <a:r>
              <a:rPr lang="ja-JP" altLang="en-US" sz="2400">
                <a:latin typeface="Times New Roman" pitchFamily="18" charset="0"/>
              </a:rPr>
              <a:t>　</a:t>
            </a:r>
          </a:p>
          <a:p>
            <a:pPr eaLnBrk="1" hangingPunct="1">
              <a:spcBef>
                <a:spcPct val="0"/>
              </a:spcBef>
              <a:buFontTx/>
              <a:buNone/>
            </a:pPr>
            <a:r>
              <a:rPr lang="en-US" altLang="ja-JP" sz="2400" b="1">
                <a:latin typeface="Times New Roman" pitchFamily="18" charset="0"/>
              </a:rPr>
              <a:t>C</a:t>
            </a:r>
            <a:r>
              <a:rPr lang="en-US" altLang="ja-JP" sz="2400">
                <a:latin typeface="Times New Roman" pitchFamily="18" charset="0"/>
              </a:rPr>
              <a:t>:</a:t>
            </a:r>
            <a:r>
              <a:rPr lang="en-US" altLang="ja-JP" sz="2400">
                <a:latin typeface="Times New Roman" pitchFamily="18" charset="0"/>
                <a:ea typeface="ＭＳ 明朝" pitchFamily="17" charset="-128"/>
              </a:rPr>
              <a:t>consumption </a:t>
            </a:r>
            <a:r>
              <a:rPr lang="en-US" altLang="ja-JP" sz="2400">
                <a:latin typeface="Times New Roman" pitchFamily="18" charset="0"/>
              </a:rPr>
              <a:t>(gprey/gfish/day),</a:t>
            </a:r>
          </a:p>
          <a:p>
            <a:pPr eaLnBrk="1" hangingPunct="1">
              <a:spcBef>
                <a:spcPct val="0"/>
              </a:spcBef>
              <a:buFontTx/>
              <a:buNone/>
            </a:pPr>
            <a:r>
              <a:rPr lang="en-US" altLang="ja-JP" sz="2400" b="1">
                <a:latin typeface="Times New Roman" pitchFamily="18" charset="0"/>
              </a:rPr>
              <a:t>R</a:t>
            </a:r>
            <a:r>
              <a:rPr lang="en-US" altLang="ja-JP" sz="2400">
                <a:latin typeface="Times New Roman" pitchFamily="18" charset="0"/>
              </a:rPr>
              <a:t>:respiration </a:t>
            </a:r>
            <a:r>
              <a:rPr lang="en-US" altLang="ja-JP" sz="2400">
                <a:latin typeface="Times New Roman" pitchFamily="18" charset="0"/>
                <a:ea typeface="ＭＳ 明朝" pitchFamily="17" charset="-128"/>
              </a:rPr>
              <a:t>or losses through metabolism </a:t>
            </a:r>
            <a:r>
              <a:rPr lang="en-US" altLang="ja-JP" sz="2400">
                <a:latin typeface="Times New Roman" pitchFamily="18" charset="0"/>
              </a:rPr>
              <a:t>(gprey/gfish/day),</a:t>
            </a:r>
            <a:r>
              <a:rPr lang="ja-JP" altLang="en-US" sz="2400">
                <a:latin typeface="Times New Roman" pitchFamily="18" charset="0"/>
              </a:rPr>
              <a:t>　</a:t>
            </a:r>
          </a:p>
          <a:p>
            <a:pPr eaLnBrk="1" hangingPunct="1">
              <a:spcBef>
                <a:spcPct val="0"/>
              </a:spcBef>
              <a:buFontTx/>
              <a:buNone/>
            </a:pPr>
            <a:r>
              <a:rPr lang="en-US" altLang="ja-JP" sz="2400" b="1">
                <a:latin typeface="Times New Roman" pitchFamily="18" charset="0"/>
              </a:rPr>
              <a:t>SDA</a:t>
            </a:r>
            <a:r>
              <a:rPr lang="en-US" altLang="ja-JP" sz="2400">
                <a:latin typeface="Times New Roman" pitchFamily="18" charset="0"/>
              </a:rPr>
              <a:t>: </a:t>
            </a:r>
            <a:r>
              <a:rPr lang="en-US" altLang="ja-JP" sz="2400">
                <a:latin typeface="Times New Roman" pitchFamily="18" charset="0"/>
                <a:ea typeface="ＭＳ 明朝" pitchFamily="17" charset="-128"/>
              </a:rPr>
              <a:t>specific dynamic action or losses due to energy costs of digesting food </a:t>
            </a:r>
            <a:r>
              <a:rPr lang="en-US" altLang="ja-JP" sz="2400">
                <a:latin typeface="Times New Roman" pitchFamily="18" charset="0"/>
              </a:rPr>
              <a:t>(gprey/gfish/day),</a:t>
            </a:r>
          </a:p>
          <a:p>
            <a:pPr eaLnBrk="1" hangingPunct="1">
              <a:spcBef>
                <a:spcPct val="0"/>
              </a:spcBef>
              <a:buFontTx/>
              <a:buNone/>
            </a:pPr>
            <a:r>
              <a:rPr lang="en-US" altLang="ja-JP" sz="2400" b="1">
                <a:latin typeface="Times New Roman" pitchFamily="18" charset="0"/>
              </a:rPr>
              <a:t>F</a:t>
            </a:r>
            <a:r>
              <a:rPr lang="en-US" altLang="ja-JP" sz="2400">
                <a:latin typeface="Times New Roman" pitchFamily="18" charset="0"/>
              </a:rPr>
              <a:t>:egestion </a:t>
            </a:r>
            <a:r>
              <a:rPr lang="en-US" altLang="ja-JP" sz="2400">
                <a:latin typeface="Times New Roman" pitchFamily="18" charset="0"/>
                <a:ea typeface="ＭＳ 明朝" pitchFamily="17" charset="-128"/>
              </a:rPr>
              <a:t>or losses due to feces </a:t>
            </a:r>
            <a:r>
              <a:rPr lang="en-US" altLang="ja-JP" sz="2400">
                <a:latin typeface="Times New Roman" pitchFamily="18" charset="0"/>
              </a:rPr>
              <a:t>(gprey/gfish/dday),</a:t>
            </a:r>
            <a:r>
              <a:rPr lang="ja-JP" altLang="en-US" sz="2400">
                <a:latin typeface="Times New Roman" pitchFamily="18" charset="0"/>
              </a:rPr>
              <a:t>　</a:t>
            </a:r>
          </a:p>
          <a:p>
            <a:pPr eaLnBrk="1" hangingPunct="1">
              <a:spcBef>
                <a:spcPct val="0"/>
              </a:spcBef>
              <a:buFontTx/>
              <a:buNone/>
            </a:pPr>
            <a:r>
              <a:rPr lang="en-US" altLang="ja-JP" sz="2400" b="1">
                <a:latin typeface="Times New Roman" pitchFamily="18" charset="0"/>
              </a:rPr>
              <a:t>E</a:t>
            </a:r>
            <a:r>
              <a:rPr lang="en-US" altLang="ja-JP" sz="2400">
                <a:latin typeface="Times New Roman" pitchFamily="18" charset="0"/>
              </a:rPr>
              <a:t>:excretion </a:t>
            </a:r>
            <a:r>
              <a:rPr lang="en-US" altLang="ja-JP" sz="2400">
                <a:latin typeface="Times New Roman" pitchFamily="18" charset="0"/>
                <a:ea typeface="ＭＳ 明朝" pitchFamily="17" charset="-128"/>
              </a:rPr>
              <a:t>or losses of nitrogenous excretory wastes </a:t>
            </a:r>
            <a:r>
              <a:rPr lang="en-US" altLang="ja-JP" sz="2400">
                <a:latin typeface="Times New Roman" pitchFamily="18" charset="0"/>
              </a:rPr>
              <a:t>(gprey/gfish/dday),</a:t>
            </a:r>
          </a:p>
          <a:p>
            <a:pPr eaLnBrk="1" hangingPunct="1">
              <a:spcBef>
                <a:spcPct val="0"/>
              </a:spcBef>
              <a:buFontTx/>
              <a:buNone/>
            </a:pPr>
            <a:r>
              <a:rPr lang="en-US" altLang="ja-JP" sz="2400" b="1">
                <a:latin typeface="Times New Roman" pitchFamily="18" charset="0"/>
              </a:rPr>
              <a:t>P</a:t>
            </a:r>
            <a:r>
              <a:rPr lang="en-US" altLang="ja-JP" sz="2400">
                <a:latin typeface="Times New Roman" pitchFamily="18" charset="0"/>
              </a:rPr>
              <a:t>:</a:t>
            </a:r>
            <a:r>
              <a:rPr lang="en-US" altLang="ja-JP" sz="2400">
                <a:latin typeface="Times New Roman" pitchFamily="18" charset="0"/>
                <a:ea typeface="ＭＳ 明朝" pitchFamily="17" charset="-128"/>
              </a:rPr>
              <a:t>egg production or losses due to reproduction </a:t>
            </a:r>
            <a:r>
              <a:rPr lang="en-US" altLang="ja-JP" sz="2400">
                <a:latin typeface="Times New Roman" pitchFamily="18" charset="0"/>
              </a:rPr>
              <a:t> (gprey/gfish/d)</a:t>
            </a:r>
          </a:p>
        </p:txBody>
      </p:sp>
      <p:graphicFrame>
        <p:nvGraphicFramePr>
          <p:cNvPr id="52229" name="Object 5"/>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52343" name="数式" r:id="rId4" imgW="114151" imgH="215619" progId="Equation.3">
                  <p:embed/>
                </p:oleObj>
              </mc:Choice>
              <mc:Fallback>
                <p:oleObj name="数式" r:id="rId4" imgW="114151" imgH="215619"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2230"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52344" name="数式" r:id="rId6" imgW="114151" imgH="215619" progId="Equation.3">
                  <p:embed/>
                </p:oleObj>
              </mc:Choice>
              <mc:Fallback>
                <p:oleObj name="数式" r:id="rId6" imgW="114151" imgH="215619"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2231" name="Object 7"/>
          <p:cNvGraphicFramePr>
            <a:graphicFrameLocks noChangeAspect="1"/>
          </p:cNvGraphicFramePr>
          <p:nvPr/>
        </p:nvGraphicFramePr>
        <p:xfrm>
          <a:off x="4489450" y="3365500"/>
          <a:ext cx="165100" cy="127000"/>
        </p:xfrm>
        <a:graphic>
          <a:graphicData uri="http://schemas.openxmlformats.org/presentationml/2006/ole">
            <mc:AlternateContent xmlns:mc="http://schemas.openxmlformats.org/markup-compatibility/2006">
              <mc:Choice xmlns:v="urn:schemas-microsoft-com:vml" Requires="v">
                <p:oleObj spid="_x0000_s52345" name="数式" r:id="rId7" imgW="164814" imgH="126780" progId="Equation.3">
                  <p:embed/>
                </p:oleObj>
              </mc:Choice>
              <mc:Fallback>
                <p:oleObj name="数式" r:id="rId7" imgW="164814" imgH="126780" progId="Equation.3">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89450" y="3365500"/>
                        <a:ext cx="165100" cy="127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232" name="Rectangle 8"/>
          <p:cNvSpPr>
            <a:spLocks noChangeArrowheads="1"/>
          </p:cNvSpPr>
          <p:nvPr/>
        </p:nvSpPr>
        <p:spPr bwMode="auto">
          <a:xfrm>
            <a:off x="0" y="32051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2400"/>
          </a:p>
        </p:txBody>
      </p:sp>
      <p:graphicFrame>
        <p:nvGraphicFramePr>
          <p:cNvPr id="52233" name="Object 9"/>
          <p:cNvGraphicFramePr>
            <a:graphicFrameLocks noChangeAspect="1"/>
          </p:cNvGraphicFramePr>
          <p:nvPr/>
        </p:nvGraphicFramePr>
        <p:xfrm>
          <a:off x="1260475" y="812800"/>
          <a:ext cx="5064125" cy="871538"/>
        </p:xfrm>
        <a:graphic>
          <a:graphicData uri="http://schemas.openxmlformats.org/presentationml/2006/ole">
            <mc:AlternateContent xmlns:mc="http://schemas.openxmlformats.org/markup-compatibility/2006">
              <mc:Choice xmlns:v="urn:schemas-microsoft-com:vml" Requires="v">
                <p:oleObj spid="_x0000_s52346" name="数式" r:id="rId9" imgW="2298700" imgH="393700" progId="Equation.3">
                  <p:embed/>
                </p:oleObj>
              </mc:Choice>
              <mc:Fallback>
                <p:oleObj name="数式" r:id="rId9" imgW="2298700" imgH="393700" progId="Equation.3">
                  <p:embed/>
                  <p:pic>
                    <p:nvPicPr>
                      <p:cNvPr id="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60475" y="812800"/>
                        <a:ext cx="5064125"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2234"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2400"/>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AutoShape 2"/>
          <p:cNvSpPr>
            <a:spLocks noChangeArrowheads="1"/>
          </p:cNvSpPr>
          <p:nvPr/>
        </p:nvSpPr>
        <p:spPr bwMode="auto">
          <a:xfrm>
            <a:off x="6096000" y="5029200"/>
            <a:ext cx="2514600" cy="1295400"/>
          </a:xfrm>
          <a:prstGeom prst="flowChartMagneticTape">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2400"/>
          </a:p>
        </p:txBody>
      </p:sp>
      <p:sp>
        <p:nvSpPr>
          <p:cNvPr id="53251" name="Text Box 3"/>
          <p:cNvSpPr txBox="1">
            <a:spLocks noChangeArrowheads="1"/>
          </p:cNvSpPr>
          <p:nvPr/>
        </p:nvSpPr>
        <p:spPr bwMode="auto">
          <a:xfrm>
            <a:off x="0" y="1524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400" b="1"/>
              <a:t>NEWMURO.FISH</a:t>
            </a:r>
          </a:p>
        </p:txBody>
      </p:sp>
      <p:sp>
        <p:nvSpPr>
          <p:cNvPr id="53252" name="Text Box 4"/>
          <p:cNvSpPr txBox="1">
            <a:spLocks noChangeArrowheads="1"/>
          </p:cNvSpPr>
          <p:nvPr/>
        </p:nvSpPr>
        <p:spPr bwMode="auto">
          <a:xfrm>
            <a:off x="6400800" y="5257800"/>
            <a:ext cx="244792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en-US" altLang="ja-JP" sz="1800"/>
          </a:p>
          <a:p>
            <a:pPr eaLnBrk="1" hangingPunct="1">
              <a:spcBef>
                <a:spcPct val="0"/>
              </a:spcBef>
              <a:buFontTx/>
              <a:buNone/>
            </a:pPr>
            <a:r>
              <a:rPr lang="ja-JP" altLang="en-US" sz="1800" b="1"/>
              <a:t>物理モデルの出力</a:t>
            </a:r>
          </a:p>
          <a:p>
            <a:pPr eaLnBrk="1" hangingPunct="1">
              <a:spcBef>
                <a:spcPct val="0"/>
              </a:spcBef>
              <a:buFontTx/>
              <a:buNone/>
            </a:pPr>
            <a:endParaRPr lang="en-US" altLang="ja-JP" sz="1800"/>
          </a:p>
        </p:txBody>
      </p:sp>
      <p:grpSp>
        <p:nvGrpSpPr>
          <p:cNvPr id="53253" name="Group 5"/>
          <p:cNvGrpSpPr>
            <a:grpSpLocks/>
          </p:cNvGrpSpPr>
          <p:nvPr/>
        </p:nvGrpSpPr>
        <p:grpSpPr bwMode="auto">
          <a:xfrm>
            <a:off x="73025" y="765175"/>
            <a:ext cx="8891588" cy="3770313"/>
            <a:chOff x="295" y="300"/>
            <a:chExt cx="5352" cy="2142"/>
          </a:xfrm>
        </p:grpSpPr>
        <p:graphicFrame>
          <p:nvGraphicFramePr>
            <p:cNvPr id="53261" name="Object 6"/>
            <p:cNvGraphicFramePr>
              <a:graphicFrameLocks noChangeAspect="1"/>
            </p:cNvGraphicFramePr>
            <p:nvPr/>
          </p:nvGraphicFramePr>
          <p:xfrm>
            <a:off x="295" y="300"/>
            <a:ext cx="3765" cy="2044"/>
          </p:xfrm>
          <a:graphic>
            <a:graphicData uri="http://schemas.openxmlformats.org/presentationml/2006/ole">
              <mc:AlternateContent xmlns:mc="http://schemas.openxmlformats.org/markup-compatibility/2006">
                <mc:Choice xmlns:v="urn:schemas-microsoft-com:vml" Requires="v">
                  <p:oleObj spid="_x0000_s53296" name="Photo Editor Photo" r:id="rId3" imgW="6647619" imgH="3943901" progId="MSPhotoEd.3">
                    <p:embed/>
                  </p:oleObj>
                </mc:Choice>
                <mc:Fallback>
                  <p:oleObj name="Photo Editor Photo" r:id="rId3" imgW="6647619" imgH="3943901" progId="MSPhotoEd.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 y="300"/>
                          <a:ext cx="3765" cy="2044"/>
                        </a:xfrm>
                        <a:prstGeom prst="rect">
                          <a:avLst/>
                        </a:prstGeom>
                        <a:noFill/>
                        <a:ln w="101600">
                          <a:solidFill>
                            <a:srgbClr val="99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3262" name="Text Box 7"/>
            <p:cNvSpPr txBox="1">
              <a:spLocks noChangeArrowheads="1"/>
            </p:cNvSpPr>
            <p:nvPr/>
          </p:nvSpPr>
          <p:spPr bwMode="auto">
            <a:xfrm>
              <a:off x="4150" y="1480"/>
              <a:ext cx="1497" cy="359"/>
            </a:xfrm>
            <a:prstGeom prst="rect">
              <a:avLst/>
            </a:prstGeom>
            <a:solidFill>
              <a:schemeClr val="bg1"/>
            </a:solidFill>
            <a:ln w="50800">
              <a:solidFill>
                <a:srgbClr val="FF0000"/>
              </a:solidFill>
              <a:miter lim="800000"/>
              <a:headEnd/>
              <a:tailEnd/>
            </a:ln>
          </p:spPr>
          <p:txBody>
            <a:bodyP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1600" b="1"/>
                <a:t>魚の生物エネルギーモデル</a:t>
              </a:r>
            </a:p>
          </p:txBody>
        </p:sp>
        <p:sp>
          <p:nvSpPr>
            <p:cNvPr id="53263" name="Oval 8"/>
            <p:cNvSpPr>
              <a:spLocks noChangeArrowheads="1"/>
            </p:cNvSpPr>
            <p:nvPr/>
          </p:nvSpPr>
          <p:spPr bwMode="auto">
            <a:xfrm>
              <a:off x="2653" y="1162"/>
              <a:ext cx="499" cy="454"/>
            </a:xfrm>
            <a:prstGeom prst="ellipse">
              <a:avLst/>
            </a:prstGeom>
            <a:noFill/>
            <a:ln w="635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2400"/>
            </a:p>
          </p:txBody>
        </p:sp>
        <p:sp>
          <p:nvSpPr>
            <p:cNvPr id="53264" name="Oval 9"/>
            <p:cNvSpPr>
              <a:spLocks noChangeArrowheads="1"/>
            </p:cNvSpPr>
            <p:nvPr/>
          </p:nvSpPr>
          <p:spPr bwMode="auto">
            <a:xfrm>
              <a:off x="3288" y="754"/>
              <a:ext cx="499" cy="454"/>
            </a:xfrm>
            <a:prstGeom prst="ellipse">
              <a:avLst/>
            </a:prstGeom>
            <a:noFill/>
            <a:ln w="635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2400"/>
            </a:p>
          </p:txBody>
        </p:sp>
        <p:sp>
          <p:nvSpPr>
            <p:cNvPr id="53265" name="Line 10"/>
            <p:cNvSpPr>
              <a:spLocks noChangeShapeType="1"/>
            </p:cNvSpPr>
            <p:nvPr/>
          </p:nvSpPr>
          <p:spPr bwMode="auto">
            <a:xfrm>
              <a:off x="3152" y="1480"/>
              <a:ext cx="953" cy="45"/>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53266" name="Line 11"/>
            <p:cNvSpPr>
              <a:spLocks noChangeShapeType="1"/>
            </p:cNvSpPr>
            <p:nvPr/>
          </p:nvSpPr>
          <p:spPr bwMode="auto">
            <a:xfrm>
              <a:off x="3787" y="981"/>
              <a:ext cx="363" cy="453"/>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53267" name="Text Box 12"/>
            <p:cNvSpPr txBox="1">
              <a:spLocks noChangeArrowheads="1"/>
            </p:cNvSpPr>
            <p:nvPr/>
          </p:nvSpPr>
          <p:spPr bwMode="auto">
            <a:xfrm>
              <a:off x="4105" y="2205"/>
              <a:ext cx="1542" cy="237"/>
            </a:xfrm>
            <a:prstGeom prst="rect">
              <a:avLst/>
            </a:prstGeom>
            <a:solidFill>
              <a:schemeClr val="bg1"/>
            </a:solidFill>
            <a:ln w="50800">
              <a:solidFill>
                <a:srgbClr val="FF0000"/>
              </a:solidFill>
              <a:miter lim="800000"/>
              <a:headEnd/>
              <a:tailEnd/>
            </a:ln>
          </p:spPr>
          <p:txBody>
            <a:bodyP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en-US" altLang="ja-JP" sz="1800" b="1"/>
                <a:t>Water Temperature</a:t>
              </a:r>
            </a:p>
          </p:txBody>
        </p:sp>
        <p:sp>
          <p:nvSpPr>
            <p:cNvPr id="53268" name="Line 13"/>
            <p:cNvSpPr>
              <a:spLocks noChangeShapeType="1"/>
            </p:cNvSpPr>
            <p:nvPr/>
          </p:nvSpPr>
          <p:spPr bwMode="auto">
            <a:xfrm flipV="1">
              <a:off x="4830" y="1888"/>
              <a:ext cx="0" cy="317"/>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grpSp>
      <p:sp>
        <p:nvSpPr>
          <p:cNvPr id="53254" name="Rectangle 14"/>
          <p:cNvSpPr>
            <a:spLocks noChangeArrowheads="1"/>
          </p:cNvSpPr>
          <p:nvPr/>
        </p:nvSpPr>
        <p:spPr bwMode="auto">
          <a:xfrm>
            <a:off x="3563938" y="187325"/>
            <a:ext cx="3535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400"/>
              <a:t>NEMURO→</a:t>
            </a:r>
            <a:r>
              <a:rPr lang="ja-JP" altLang="en-US" sz="2400"/>
              <a:t>３次元モデル</a:t>
            </a:r>
          </a:p>
        </p:txBody>
      </p:sp>
      <p:sp>
        <p:nvSpPr>
          <p:cNvPr id="53255" name="Rectangle 15"/>
          <p:cNvSpPr>
            <a:spLocks noChangeArrowheads="1"/>
          </p:cNvSpPr>
          <p:nvPr/>
        </p:nvSpPr>
        <p:spPr bwMode="auto">
          <a:xfrm>
            <a:off x="6588125" y="1916113"/>
            <a:ext cx="23241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800"/>
              <a:t>・</a:t>
            </a:r>
            <a:r>
              <a:rPr lang="en-US" altLang="ja-JP" sz="1800" b="1"/>
              <a:t>ZS</a:t>
            </a:r>
            <a:r>
              <a:rPr lang="ja-JP" altLang="en-US" sz="1800"/>
              <a:t>（有孔虫類などの</a:t>
            </a:r>
          </a:p>
          <a:p>
            <a:pPr eaLnBrk="1" hangingPunct="1">
              <a:spcBef>
                <a:spcPct val="0"/>
              </a:spcBef>
              <a:buFontTx/>
              <a:buNone/>
            </a:pPr>
            <a:r>
              <a:rPr lang="ja-JP" altLang="en-US" sz="1800"/>
              <a:t>小型動物プランクトン）</a:t>
            </a:r>
          </a:p>
        </p:txBody>
      </p:sp>
      <p:sp>
        <p:nvSpPr>
          <p:cNvPr id="53256" name="Rectangle 16"/>
          <p:cNvSpPr>
            <a:spLocks noChangeArrowheads="1"/>
          </p:cNvSpPr>
          <p:nvPr/>
        </p:nvSpPr>
        <p:spPr bwMode="auto">
          <a:xfrm>
            <a:off x="6084888" y="1196975"/>
            <a:ext cx="23590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800"/>
              <a:t>・</a:t>
            </a:r>
            <a:r>
              <a:rPr lang="en-US" altLang="ja-JP" sz="1800" b="1"/>
              <a:t>ZP</a:t>
            </a:r>
            <a:r>
              <a:rPr lang="ja-JP" altLang="en-US" sz="1800"/>
              <a:t>（オキアミ類などの</a:t>
            </a:r>
          </a:p>
          <a:p>
            <a:pPr eaLnBrk="1" hangingPunct="1">
              <a:spcBef>
                <a:spcPct val="0"/>
              </a:spcBef>
              <a:buFontTx/>
              <a:buNone/>
            </a:pPr>
            <a:r>
              <a:rPr lang="ja-JP" altLang="en-US" sz="1800"/>
              <a:t>高次動物プランクトン）</a:t>
            </a:r>
          </a:p>
        </p:txBody>
      </p:sp>
      <p:sp>
        <p:nvSpPr>
          <p:cNvPr id="53257" name="Line 17"/>
          <p:cNvSpPr>
            <a:spLocks noChangeShapeType="1"/>
          </p:cNvSpPr>
          <p:nvPr/>
        </p:nvSpPr>
        <p:spPr bwMode="auto">
          <a:xfrm flipV="1">
            <a:off x="7543800" y="4495800"/>
            <a:ext cx="0" cy="533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53258" name="Text Box 18"/>
          <p:cNvSpPr txBox="1">
            <a:spLocks noChangeArrowheads="1"/>
          </p:cNvSpPr>
          <p:nvPr/>
        </p:nvSpPr>
        <p:spPr bwMode="auto">
          <a:xfrm>
            <a:off x="611188" y="5300663"/>
            <a:ext cx="3895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800" b="1"/>
              <a:t>魚よる消費のフィードバックは考えない</a:t>
            </a:r>
          </a:p>
        </p:txBody>
      </p:sp>
      <p:sp>
        <p:nvSpPr>
          <p:cNvPr id="53259" name="Text Box 19"/>
          <p:cNvSpPr txBox="1">
            <a:spLocks noChangeArrowheads="1"/>
          </p:cNvSpPr>
          <p:nvPr/>
        </p:nvSpPr>
        <p:spPr bwMode="auto">
          <a:xfrm>
            <a:off x="685800" y="6096000"/>
            <a:ext cx="3635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800" b="1"/>
              <a:t>魚よる消費のフィードバックを考える</a:t>
            </a:r>
          </a:p>
        </p:txBody>
      </p:sp>
      <p:sp>
        <p:nvSpPr>
          <p:cNvPr id="53260" name="Line 20"/>
          <p:cNvSpPr>
            <a:spLocks noChangeShapeType="1"/>
          </p:cNvSpPr>
          <p:nvPr/>
        </p:nvSpPr>
        <p:spPr bwMode="auto">
          <a:xfrm>
            <a:off x="2286000" y="5638800"/>
            <a:ext cx="0" cy="381000"/>
          </a:xfrm>
          <a:prstGeom prst="line">
            <a:avLst/>
          </a:prstGeom>
          <a:noFill/>
          <a:ln w="5715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421847" y="2397820"/>
            <a:ext cx="7772400" cy="1143000"/>
          </a:xfrm>
          <a:noFill/>
        </p:spPr>
        <p:txBody>
          <a:bodyPr/>
          <a:lstStyle/>
          <a:p>
            <a:pPr algn="l" eaLnBrk="1" hangingPunct="1"/>
            <a:r>
              <a:rPr lang="en-US" altLang="ja-JP" sz="2800" b="1" u="sng" dirty="0" smtClean="0"/>
              <a:t>Averaged from1946 to 1999</a:t>
            </a:r>
          </a:p>
        </p:txBody>
      </p:sp>
      <p:pic>
        <p:nvPicPr>
          <p:cNvPr id="54275" name="Picture 3" descr="migration"/>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6270" y="3805238"/>
            <a:ext cx="3813175" cy="2752725"/>
          </a:xfrm>
        </p:spPr>
      </p:pic>
      <p:sp>
        <p:nvSpPr>
          <p:cNvPr id="54276" name="Rectangle 4"/>
          <p:cNvSpPr>
            <a:spLocks noChangeArrowheads="1"/>
          </p:cNvSpPr>
          <p:nvPr/>
        </p:nvSpPr>
        <p:spPr bwMode="auto">
          <a:xfrm>
            <a:off x="1393158" y="3312551"/>
            <a:ext cx="1798638"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1400" dirty="0">
                <a:latin typeface="Times New Roman" pitchFamily="18" charset="0"/>
              </a:rPr>
              <a:t>Weight (2 years cycle)</a:t>
            </a:r>
          </a:p>
        </p:txBody>
      </p:sp>
      <p:sp>
        <p:nvSpPr>
          <p:cNvPr id="54277" name="Text Box 5"/>
          <p:cNvSpPr txBox="1">
            <a:spLocks noChangeArrowheads="1"/>
          </p:cNvSpPr>
          <p:nvPr/>
        </p:nvSpPr>
        <p:spPr bwMode="auto">
          <a:xfrm>
            <a:off x="5327307" y="3160151"/>
            <a:ext cx="1225550"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1400" dirty="0">
                <a:latin typeface="Times New Roman" pitchFamily="18" charset="0"/>
              </a:rPr>
              <a:t>Migration root</a:t>
            </a:r>
          </a:p>
        </p:txBody>
      </p:sp>
      <p:sp>
        <p:nvSpPr>
          <p:cNvPr id="54278" name="Text Box 6"/>
          <p:cNvSpPr txBox="1">
            <a:spLocks noChangeArrowheads="1"/>
          </p:cNvSpPr>
          <p:nvPr/>
        </p:nvSpPr>
        <p:spPr bwMode="auto">
          <a:xfrm>
            <a:off x="808038" y="572135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ja-JP" sz="1400">
              <a:latin typeface="Times New Roman" pitchFamily="18" charset="0"/>
            </a:endParaRPr>
          </a:p>
        </p:txBody>
      </p:sp>
      <p:sp>
        <p:nvSpPr>
          <p:cNvPr id="54279" name="Text Box 7"/>
          <p:cNvSpPr txBox="1">
            <a:spLocks noChangeArrowheads="1"/>
          </p:cNvSpPr>
          <p:nvPr/>
        </p:nvSpPr>
        <p:spPr bwMode="auto">
          <a:xfrm>
            <a:off x="6838670" y="5783067"/>
            <a:ext cx="860425"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1400" dirty="0">
                <a:latin typeface="Times New Roman" pitchFamily="18" charset="0"/>
              </a:rPr>
              <a:t>First year</a:t>
            </a:r>
          </a:p>
        </p:txBody>
      </p:sp>
      <p:sp>
        <p:nvSpPr>
          <p:cNvPr id="54280" name="Text Box 8"/>
          <p:cNvSpPr txBox="1">
            <a:spLocks noChangeArrowheads="1"/>
          </p:cNvSpPr>
          <p:nvPr/>
        </p:nvSpPr>
        <p:spPr bwMode="auto">
          <a:xfrm>
            <a:off x="7037132" y="4707732"/>
            <a:ext cx="1057275"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1400">
                <a:latin typeface="Times New Roman" pitchFamily="18" charset="0"/>
              </a:rPr>
              <a:t>Second year</a:t>
            </a:r>
          </a:p>
        </p:txBody>
      </p:sp>
      <p:sp>
        <p:nvSpPr>
          <p:cNvPr id="54281" name="Line 9"/>
          <p:cNvSpPr>
            <a:spLocks noChangeShapeType="1"/>
          </p:cNvSpPr>
          <p:nvPr/>
        </p:nvSpPr>
        <p:spPr bwMode="auto">
          <a:xfrm flipH="1">
            <a:off x="6841870" y="4925220"/>
            <a:ext cx="215900" cy="73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54282" name="Line 10"/>
          <p:cNvSpPr>
            <a:spLocks noChangeShapeType="1"/>
          </p:cNvSpPr>
          <p:nvPr/>
        </p:nvSpPr>
        <p:spPr bwMode="auto">
          <a:xfrm flipH="1">
            <a:off x="6304166" y="5945750"/>
            <a:ext cx="42842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54283" name="Line 11"/>
          <p:cNvSpPr>
            <a:spLocks noChangeShapeType="1"/>
          </p:cNvSpPr>
          <p:nvPr/>
        </p:nvSpPr>
        <p:spPr bwMode="auto">
          <a:xfrm flipV="1">
            <a:off x="6011863" y="4724400"/>
            <a:ext cx="0" cy="5762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54284" name="Text Box 12"/>
          <p:cNvSpPr txBox="1">
            <a:spLocks noChangeArrowheads="1"/>
          </p:cNvSpPr>
          <p:nvPr/>
        </p:nvSpPr>
        <p:spPr bwMode="auto">
          <a:xfrm>
            <a:off x="5795963" y="5300663"/>
            <a:ext cx="2193925"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1400">
                <a:latin typeface="Times New Roman" pitchFamily="18" charset="0"/>
              </a:rPr>
              <a:t>Spawning point (30N,140E)</a:t>
            </a:r>
          </a:p>
        </p:txBody>
      </p:sp>
      <p:pic>
        <p:nvPicPr>
          <p:cNvPr id="54285" name="Picture 13" descr="weight"/>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23940" y="3717032"/>
            <a:ext cx="4537075" cy="2819400"/>
          </a:xfrm>
        </p:spPr>
      </p:pic>
      <p:sp>
        <p:nvSpPr>
          <p:cNvPr id="54286" name="Text Box 14"/>
          <p:cNvSpPr txBox="1">
            <a:spLocks noChangeArrowheads="1"/>
          </p:cNvSpPr>
          <p:nvPr/>
        </p:nvSpPr>
        <p:spPr bwMode="auto">
          <a:xfrm>
            <a:off x="669925" y="173038"/>
            <a:ext cx="1027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2400"/>
              <a:t>サンマ</a:t>
            </a:r>
          </a:p>
        </p:txBody>
      </p:sp>
      <p:sp>
        <p:nvSpPr>
          <p:cNvPr id="2" name="正方形/長方形 1"/>
          <p:cNvSpPr/>
          <p:nvPr/>
        </p:nvSpPr>
        <p:spPr>
          <a:xfrm>
            <a:off x="53518" y="707212"/>
            <a:ext cx="8712968" cy="1631216"/>
          </a:xfrm>
          <a:prstGeom prst="rect">
            <a:avLst/>
          </a:prstGeom>
        </p:spPr>
        <p:txBody>
          <a:bodyPr wrap="square">
            <a:spAutoFit/>
          </a:bodyPr>
          <a:lstStyle/>
          <a:p>
            <a:pPr algn="just">
              <a:spcAft>
                <a:spcPts val="0"/>
              </a:spcAft>
            </a:pPr>
            <a:r>
              <a:rPr lang="en-US" altLang="ja-JP" sz="1600" kern="100" dirty="0">
                <a:latin typeface="Times New Roman" panose="02020603050405020304" pitchFamily="18" charset="0"/>
                <a:ea typeface="平成明朝"/>
                <a:cs typeface="Times New Roman" panose="02020603050405020304" pitchFamily="18" charset="0"/>
              </a:rPr>
              <a:t>57. </a:t>
            </a:r>
            <a:r>
              <a:rPr lang="en-US" altLang="ja-JP" sz="1600" kern="100" dirty="0" err="1">
                <a:latin typeface="Times New Roman" panose="02020603050405020304" pitchFamily="18" charset="0"/>
                <a:ea typeface="平成明朝"/>
                <a:cs typeface="Times New Roman" panose="02020603050405020304" pitchFamily="18" charset="0"/>
              </a:rPr>
              <a:t>Mukai,D</a:t>
            </a:r>
            <a:r>
              <a:rPr lang="en-US" altLang="ja-JP" sz="1600" kern="100" dirty="0">
                <a:latin typeface="Times New Roman" panose="02020603050405020304" pitchFamily="18" charset="0"/>
                <a:ea typeface="平成明朝"/>
                <a:cs typeface="Times New Roman" panose="02020603050405020304" pitchFamily="18" charset="0"/>
              </a:rPr>
              <a:t>., </a:t>
            </a:r>
            <a:r>
              <a:rPr lang="en-US" altLang="ja-JP" sz="1600" u="sng" kern="100" dirty="0" err="1">
                <a:latin typeface="Times New Roman" panose="02020603050405020304" pitchFamily="18" charset="0"/>
                <a:ea typeface="平成明朝"/>
                <a:cs typeface="Times New Roman" panose="02020603050405020304" pitchFamily="18" charset="0"/>
              </a:rPr>
              <a:t>M.J.Kishi</a:t>
            </a:r>
            <a:r>
              <a:rPr lang="en-US" altLang="ja-JP" sz="1600" kern="100" dirty="0">
                <a:latin typeface="Times New Roman" panose="02020603050405020304" pitchFamily="18" charset="0"/>
                <a:ea typeface="平成明朝"/>
                <a:cs typeface="Times New Roman" panose="02020603050405020304" pitchFamily="18" charset="0"/>
              </a:rPr>
              <a:t>, </a:t>
            </a:r>
            <a:r>
              <a:rPr lang="en-US" altLang="ja-JP" sz="1600" kern="100" dirty="0" err="1">
                <a:latin typeface="Times New Roman" panose="02020603050405020304" pitchFamily="18" charset="0"/>
                <a:ea typeface="平成明朝"/>
                <a:cs typeface="Times New Roman" panose="02020603050405020304" pitchFamily="18" charset="0"/>
              </a:rPr>
              <a:t>S.Ito</a:t>
            </a:r>
            <a:r>
              <a:rPr lang="en-US" altLang="ja-JP" sz="1600" kern="100" dirty="0">
                <a:latin typeface="Times New Roman" panose="02020603050405020304" pitchFamily="18" charset="0"/>
                <a:ea typeface="平成明朝"/>
                <a:cs typeface="Times New Roman" panose="02020603050405020304" pitchFamily="18" charset="0"/>
              </a:rPr>
              <a:t> and Y. Kurita (2007):</a:t>
            </a:r>
            <a:r>
              <a:rPr lang="en-US" altLang="ja-JP" sz="1600" kern="100" dirty="0">
                <a:latin typeface="Times New Roman" panose="02020603050405020304" pitchFamily="18" charset="0"/>
                <a:ea typeface="Caecilia-Heavy"/>
                <a:cs typeface="Times New Roman" panose="02020603050405020304" pitchFamily="18" charset="0"/>
              </a:rPr>
              <a:t> </a:t>
            </a:r>
            <a:r>
              <a:rPr lang="en-US" altLang="ja-JP" sz="1600" kern="0" dirty="0">
                <a:latin typeface="Times New Roman" panose="02020603050405020304" pitchFamily="18" charset="0"/>
                <a:ea typeface="Caecilia-Heavy"/>
                <a:cs typeface="Times New Roman" panose="02020603050405020304" pitchFamily="18" charset="0"/>
              </a:rPr>
              <a:t>The importance of spawning season on the growth of Pacific </a:t>
            </a:r>
            <a:r>
              <a:rPr lang="en-US" altLang="ja-JP" sz="1600" kern="0" dirty="0" err="1">
                <a:latin typeface="Times New Roman" panose="02020603050405020304" pitchFamily="18" charset="0"/>
                <a:ea typeface="Caecilia-Heavy"/>
                <a:cs typeface="Times New Roman" panose="02020603050405020304" pitchFamily="18" charset="0"/>
              </a:rPr>
              <a:t>saury</a:t>
            </a:r>
            <a:r>
              <a:rPr lang="en-US" altLang="ja-JP" sz="1600" kern="0" dirty="0">
                <a:latin typeface="Times New Roman" panose="02020603050405020304" pitchFamily="18" charset="0"/>
                <a:ea typeface="Caecilia-Heavy"/>
                <a:cs typeface="Times New Roman" panose="02020603050405020304" pitchFamily="18" charset="0"/>
              </a:rPr>
              <a:t>: A model-based study using NEMURO.FISH</a:t>
            </a:r>
            <a:r>
              <a:rPr lang="en-US" altLang="ja-JP" sz="1600" kern="100" dirty="0">
                <a:latin typeface="Times New Roman" panose="02020603050405020304" pitchFamily="18" charset="0"/>
                <a:ea typeface="平成明朝"/>
                <a:cs typeface="Times New Roman" panose="02020603050405020304" pitchFamily="18" charset="0"/>
              </a:rPr>
              <a:t>. Ecological Modeling.202, 165-173   </a:t>
            </a:r>
            <a:r>
              <a:rPr lang="ja-JP" altLang="en-US" sz="1800" b="1" kern="100" dirty="0" smtClean="0">
                <a:solidFill>
                  <a:srgbClr val="9933FF"/>
                </a:solidFill>
                <a:latin typeface="Times New Roman" panose="02020603050405020304" pitchFamily="18" charset="0"/>
                <a:ea typeface="平成明朝"/>
                <a:cs typeface="Times New Roman" panose="02020603050405020304" pitchFamily="18" charset="0"/>
              </a:rPr>
              <a:t>１１</a:t>
            </a:r>
            <a:endParaRPr lang="ja-JP" altLang="ja-JP" sz="1800" b="1" kern="100" dirty="0">
              <a:solidFill>
                <a:srgbClr val="9933FF"/>
              </a:solidFill>
              <a:latin typeface="Times" panose="02020603050405020304" pitchFamily="18" charset="0"/>
              <a:ea typeface="平成明朝"/>
              <a:cs typeface="Times New Roman" panose="02020603050405020304" pitchFamily="18" charset="0"/>
            </a:endParaRPr>
          </a:p>
          <a:p>
            <a:pPr algn="just">
              <a:spcAft>
                <a:spcPts val="0"/>
              </a:spcAft>
            </a:pPr>
            <a:r>
              <a:rPr lang="en-US" altLang="ja-JP" sz="1600" kern="100" dirty="0">
                <a:latin typeface="Times New Roman" panose="02020603050405020304" pitchFamily="18" charset="0"/>
                <a:ea typeface="平成明朝"/>
                <a:cs typeface="Times New Roman" panose="02020603050405020304" pitchFamily="18" charset="0"/>
              </a:rPr>
              <a:t> </a:t>
            </a:r>
            <a:endParaRPr lang="ja-JP" altLang="ja-JP" sz="1600" kern="100" dirty="0">
              <a:latin typeface="Times" panose="02020603050405020304" pitchFamily="18" charset="0"/>
              <a:ea typeface="平成明朝"/>
              <a:cs typeface="Times New Roman" panose="02020603050405020304" pitchFamily="18" charset="0"/>
            </a:endParaRPr>
          </a:p>
          <a:p>
            <a:pPr algn="just">
              <a:spcAft>
                <a:spcPts val="0"/>
              </a:spcAft>
            </a:pPr>
            <a:r>
              <a:rPr lang="en-US" altLang="ja-JP" sz="1600" kern="100" dirty="0">
                <a:latin typeface="Times New Roman" panose="02020603050405020304" pitchFamily="18" charset="0"/>
                <a:ea typeface="平成明朝"/>
                <a:cs typeface="Times New Roman" panose="02020603050405020304" pitchFamily="18" charset="0"/>
              </a:rPr>
              <a:t>58. </a:t>
            </a:r>
            <a:r>
              <a:rPr lang="en-US" altLang="ja-JP" sz="1600" kern="100" dirty="0" err="1">
                <a:latin typeface="Times New Roman" panose="02020603050405020304" pitchFamily="18" charset="0"/>
                <a:ea typeface="平成明朝"/>
                <a:cs typeface="Times New Roman" panose="02020603050405020304" pitchFamily="18" charset="0"/>
              </a:rPr>
              <a:t>Ito,S</a:t>
            </a:r>
            <a:r>
              <a:rPr lang="en-US" altLang="ja-JP" sz="1600" kern="100" dirty="0">
                <a:latin typeface="Times New Roman" panose="02020603050405020304" pitchFamily="18" charset="0"/>
                <a:ea typeface="平成明朝"/>
                <a:cs typeface="Times New Roman" panose="02020603050405020304" pitchFamily="18" charset="0"/>
              </a:rPr>
              <a:t>., B. A. </a:t>
            </a:r>
            <a:r>
              <a:rPr lang="en-US" altLang="ja-JP" sz="1600" kern="100" dirty="0" err="1">
                <a:latin typeface="Times New Roman" panose="02020603050405020304" pitchFamily="18" charset="0"/>
                <a:ea typeface="平成明朝"/>
                <a:cs typeface="Times New Roman" panose="02020603050405020304" pitchFamily="18" charset="0"/>
              </a:rPr>
              <a:t>Megrey</a:t>
            </a:r>
            <a:r>
              <a:rPr lang="en-US" altLang="ja-JP" sz="1600" kern="100" dirty="0">
                <a:latin typeface="Times New Roman" panose="02020603050405020304" pitchFamily="18" charset="0"/>
                <a:ea typeface="平成明朝"/>
                <a:cs typeface="Times New Roman" panose="02020603050405020304" pitchFamily="18" charset="0"/>
              </a:rPr>
              <a:t>, </a:t>
            </a:r>
            <a:r>
              <a:rPr lang="en-US" altLang="ja-JP" sz="1600" u="sng" kern="100" dirty="0" err="1">
                <a:latin typeface="Times New Roman" panose="02020603050405020304" pitchFamily="18" charset="0"/>
                <a:ea typeface="平成明朝"/>
                <a:cs typeface="Times New Roman" panose="02020603050405020304" pitchFamily="18" charset="0"/>
              </a:rPr>
              <a:t>M.J.Kishi</a:t>
            </a:r>
            <a:r>
              <a:rPr lang="en-US" altLang="ja-JP" sz="1600" kern="100" dirty="0">
                <a:latin typeface="Times New Roman" panose="02020603050405020304" pitchFamily="18" charset="0"/>
                <a:ea typeface="平成明朝"/>
                <a:cs typeface="Times New Roman" panose="02020603050405020304" pitchFamily="18" charset="0"/>
              </a:rPr>
              <a:t>, </a:t>
            </a:r>
            <a:r>
              <a:rPr lang="en-US" altLang="ja-JP" sz="1600" kern="100" dirty="0" err="1">
                <a:latin typeface="Times New Roman" panose="02020603050405020304" pitchFamily="18" charset="0"/>
                <a:ea typeface="平成明朝"/>
                <a:cs typeface="Times New Roman" panose="02020603050405020304" pitchFamily="18" charset="0"/>
              </a:rPr>
              <a:t>D.Mukai</a:t>
            </a:r>
            <a:r>
              <a:rPr lang="en-US" altLang="ja-JP" sz="1600" kern="100" dirty="0">
                <a:latin typeface="Times New Roman" panose="02020603050405020304" pitchFamily="18" charset="0"/>
                <a:ea typeface="平成明朝"/>
                <a:cs typeface="Times New Roman" panose="02020603050405020304" pitchFamily="18" charset="0"/>
              </a:rPr>
              <a:t>, </a:t>
            </a:r>
            <a:r>
              <a:rPr lang="en-US" altLang="ja-JP" sz="1600" kern="100" dirty="0" err="1">
                <a:latin typeface="Times New Roman" panose="02020603050405020304" pitchFamily="18" charset="0"/>
                <a:ea typeface="平成明朝"/>
                <a:cs typeface="Times New Roman" panose="02020603050405020304" pitchFamily="18" charset="0"/>
              </a:rPr>
              <a:t>Y.Kurita</a:t>
            </a:r>
            <a:r>
              <a:rPr lang="en-US" altLang="ja-JP" sz="1600" kern="100" dirty="0">
                <a:latin typeface="Times New Roman" panose="02020603050405020304" pitchFamily="18" charset="0"/>
                <a:ea typeface="平成明朝"/>
                <a:cs typeface="Times New Roman" panose="02020603050405020304" pitchFamily="18" charset="0"/>
              </a:rPr>
              <a:t>, Y. Ueno and Y. Yamanaka (2007): On the </a:t>
            </a:r>
            <a:r>
              <a:rPr lang="en-US" altLang="ja-JP" sz="1600" kern="100" dirty="0" err="1">
                <a:latin typeface="Times New Roman" panose="02020603050405020304" pitchFamily="18" charset="0"/>
                <a:ea typeface="平成明朝"/>
                <a:cs typeface="Times New Roman" panose="02020603050405020304" pitchFamily="18" charset="0"/>
              </a:rPr>
              <a:t>interannual</a:t>
            </a:r>
            <a:r>
              <a:rPr lang="en-US" altLang="ja-JP" sz="1600" kern="100" dirty="0">
                <a:latin typeface="Times New Roman" panose="02020603050405020304" pitchFamily="18" charset="0"/>
                <a:ea typeface="平成明朝"/>
                <a:cs typeface="Times New Roman" panose="02020603050405020304" pitchFamily="18" charset="0"/>
              </a:rPr>
              <a:t> variability of the growth of Pacific </a:t>
            </a:r>
            <a:r>
              <a:rPr lang="en-US" altLang="ja-JP" sz="1600" kern="100" dirty="0" err="1">
                <a:latin typeface="Times New Roman" panose="02020603050405020304" pitchFamily="18" charset="0"/>
                <a:ea typeface="平成明朝"/>
                <a:cs typeface="Times New Roman" panose="02020603050405020304" pitchFamily="18" charset="0"/>
              </a:rPr>
              <a:t>saury</a:t>
            </a:r>
            <a:r>
              <a:rPr lang="en-US" altLang="ja-JP" sz="1600" kern="100" dirty="0">
                <a:latin typeface="Times New Roman" panose="02020603050405020304" pitchFamily="18" charset="0"/>
                <a:ea typeface="平成明朝"/>
                <a:cs typeface="Times New Roman" panose="02020603050405020304" pitchFamily="18" charset="0"/>
              </a:rPr>
              <a:t> (</a:t>
            </a:r>
            <a:r>
              <a:rPr lang="en-US" altLang="ja-JP" sz="1600" kern="100" dirty="0" err="1">
                <a:latin typeface="Times New Roman" panose="02020603050405020304" pitchFamily="18" charset="0"/>
                <a:ea typeface="平成明朝"/>
                <a:cs typeface="Times New Roman" panose="02020603050405020304" pitchFamily="18" charset="0"/>
              </a:rPr>
              <a:t>Cololabis</a:t>
            </a:r>
            <a:r>
              <a:rPr lang="en-US" altLang="ja-JP" sz="1600" kern="100" dirty="0">
                <a:latin typeface="Times New Roman" panose="02020603050405020304" pitchFamily="18" charset="0"/>
                <a:ea typeface="平成明朝"/>
                <a:cs typeface="Times New Roman" panose="02020603050405020304" pitchFamily="18" charset="0"/>
              </a:rPr>
              <a:t> </a:t>
            </a:r>
            <a:r>
              <a:rPr lang="en-US" altLang="ja-JP" sz="1600" kern="100" dirty="0" err="1">
                <a:latin typeface="Times New Roman" panose="02020603050405020304" pitchFamily="18" charset="0"/>
                <a:ea typeface="平成明朝"/>
                <a:cs typeface="Times New Roman" panose="02020603050405020304" pitchFamily="18" charset="0"/>
              </a:rPr>
              <a:t>saira</a:t>
            </a:r>
            <a:r>
              <a:rPr lang="en-US" altLang="ja-JP" sz="1600" kern="100" dirty="0">
                <a:latin typeface="Times New Roman" panose="02020603050405020304" pitchFamily="18" charset="0"/>
                <a:ea typeface="平成明朝"/>
                <a:cs typeface="Times New Roman" panose="02020603050405020304" pitchFamily="18" charset="0"/>
              </a:rPr>
              <a:t>): A simple 3-box model using NEMURO.FISH.  Ecological Modelling, 202, 174-183.  </a:t>
            </a:r>
            <a:r>
              <a:rPr lang="ja-JP" altLang="en-US" sz="1800" b="1" kern="100" dirty="0" smtClean="0">
                <a:solidFill>
                  <a:srgbClr val="9933FF"/>
                </a:solidFill>
                <a:latin typeface="Times New Roman" panose="02020603050405020304" pitchFamily="18" charset="0"/>
                <a:ea typeface="平成明朝"/>
                <a:cs typeface="Times New Roman" panose="02020603050405020304" pitchFamily="18" charset="0"/>
              </a:rPr>
              <a:t>２３</a:t>
            </a:r>
            <a:endParaRPr lang="ja-JP" altLang="ja-JP" sz="1800" b="1" kern="100" dirty="0">
              <a:solidFill>
                <a:srgbClr val="9933FF"/>
              </a:solidFill>
              <a:effectLst/>
              <a:latin typeface="Times" panose="02020603050405020304" pitchFamily="18" charset="0"/>
              <a:ea typeface="平成明朝"/>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09600" y="0"/>
            <a:ext cx="7772400" cy="638175"/>
          </a:xfrm>
          <a:noFill/>
        </p:spPr>
        <p:txBody>
          <a:bodyPr/>
          <a:lstStyle/>
          <a:p>
            <a:pPr algn="l" eaLnBrk="1" hangingPunct="1"/>
            <a:r>
              <a:rPr lang="en-US" altLang="ja-JP" sz="2800" b="1" u="sng" smtClean="0"/>
              <a:t>Impact of El Niño and La Nina on saury growth</a:t>
            </a:r>
          </a:p>
        </p:txBody>
      </p:sp>
      <p:sp>
        <p:nvSpPr>
          <p:cNvPr id="55299" name="Rectangle 3"/>
          <p:cNvSpPr>
            <a:spLocks noGrp="1" noChangeArrowheads="1"/>
          </p:cNvSpPr>
          <p:nvPr>
            <p:ph type="body" sz="half" idx="1"/>
          </p:nvPr>
        </p:nvSpPr>
        <p:spPr>
          <a:xfrm>
            <a:off x="179388" y="5229225"/>
            <a:ext cx="4038600" cy="1474788"/>
          </a:xfrm>
          <a:noFill/>
        </p:spPr>
        <p:txBody>
          <a:bodyPr/>
          <a:lstStyle/>
          <a:p>
            <a:pPr eaLnBrk="1" hangingPunct="1"/>
            <a:r>
              <a:rPr lang="en-US" altLang="ja-JP" sz="2400" smtClean="0"/>
              <a:t>El Niño years:</a:t>
            </a:r>
          </a:p>
          <a:p>
            <a:pPr eaLnBrk="1" hangingPunct="1">
              <a:buFontTx/>
              <a:buNone/>
            </a:pPr>
            <a:r>
              <a:rPr lang="en-US" altLang="ja-JP" sz="2400" smtClean="0"/>
              <a:t>	Growth rate of saury is higher!</a:t>
            </a:r>
          </a:p>
          <a:p>
            <a:pPr eaLnBrk="1" hangingPunct="1">
              <a:buFontTx/>
              <a:buNone/>
            </a:pPr>
            <a:endParaRPr lang="en-US" altLang="ja-JP" smtClean="0"/>
          </a:p>
        </p:txBody>
      </p:sp>
      <p:sp>
        <p:nvSpPr>
          <p:cNvPr id="55300" name="Rectangle 4"/>
          <p:cNvSpPr>
            <a:spLocks noGrp="1" noChangeArrowheads="1"/>
          </p:cNvSpPr>
          <p:nvPr>
            <p:ph type="body" sz="half" idx="2"/>
          </p:nvPr>
        </p:nvSpPr>
        <p:spPr>
          <a:xfrm>
            <a:off x="4643438" y="5310188"/>
            <a:ext cx="4038600" cy="1547812"/>
          </a:xfrm>
          <a:noFill/>
        </p:spPr>
        <p:txBody>
          <a:bodyPr/>
          <a:lstStyle/>
          <a:p>
            <a:pPr eaLnBrk="1" hangingPunct="1"/>
            <a:r>
              <a:rPr lang="en-US" altLang="ja-JP" sz="2400" smtClean="0"/>
              <a:t>La Niña years:</a:t>
            </a:r>
          </a:p>
          <a:p>
            <a:pPr eaLnBrk="1" hangingPunct="1">
              <a:buFontTx/>
              <a:buNone/>
            </a:pPr>
            <a:r>
              <a:rPr lang="en-US" altLang="ja-JP" sz="2400" smtClean="0"/>
              <a:t>	Growth rate of saury is lower!</a:t>
            </a:r>
          </a:p>
          <a:p>
            <a:pPr eaLnBrk="1" hangingPunct="1"/>
            <a:endParaRPr lang="en-US" altLang="ja-JP" sz="2400" smtClean="0"/>
          </a:p>
          <a:p>
            <a:pPr eaLnBrk="1" hangingPunct="1">
              <a:buFontTx/>
              <a:buNone/>
            </a:pPr>
            <a:endParaRPr lang="en-US" altLang="ja-JP" sz="2400" smtClean="0"/>
          </a:p>
          <a:p>
            <a:pPr eaLnBrk="1" hangingPunct="1">
              <a:buFontTx/>
              <a:buNone/>
            </a:pPr>
            <a:endParaRPr lang="en-US" altLang="ja-JP" sz="2400" smtClean="0"/>
          </a:p>
          <a:p>
            <a:pPr eaLnBrk="1" hangingPunct="1"/>
            <a:endParaRPr lang="en-US" altLang="ja-JP" sz="2400" smtClean="0"/>
          </a:p>
        </p:txBody>
      </p:sp>
      <p:sp>
        <p:nvSpPr>
          <p:cNvPr id="55301" name="Text Box 5"/>
          <p:cNvSpPr txBox="1">
            <a:spLocks noChangeArrowheads="1"/>
          </p:cNvSpPr>
          <p:nvPr/>
        </p:nvSpPr>
        <p:spPr bwMode="auto">
          <a:xfrm>
            <a:off x="3563938" y="836613"/>
            <a:ext cx="1655762"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en-US" altLang="ja-JP" sz="1400">
                <a:latin typeface="Times New Roman" pitchFamily="18" charset="0"/>
              </a:rPr>
              <a:t>weight anomaly</a:t>
            </a:r>
          </a:p>
        </p:txBody>
      </p:sp>
      <p:pic>
        <p:nvPicPr>
          <p:cNvPr id="55302" name="Picture 6" descr="weight anomaly whole elnino lani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5538"/>
            <a:ext cx="8893175"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3" name="Line 7"/>
          <p:cNvSpPr>
            <a:spLocks noChangeShapeType="1"/>
          </p:cNvSpPr>
          <p:nvPr/>
        </p:nvSpPr>
        <p:spPr bwMode="auto">
          <a:xfrm>
            <a:off x="4356100" y="1484313"/>
            <a:ext cx="1152525"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5304" name="Line 8"/>
          <p:cNvSpPr>
            <a:spLocks noChangeShapeType="1"/>
          </p:cNvSpPr>
          <p:nvPr/>
        </p:nvSpPr>
        <p:spPr bwMode="auto">
          <a:xfrm>
            <a:off x="4356100" y="1773238"/>
            <a:ext cx="1152525"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5305" name="Text Box 9"/>
          <p:cNvSpPr txBox="1">
            <a:spLocks noChangeArrowheads="1"/>
          </p:cNvSpPr>
          <p:nvPr/>
        </p:nvSpPr>
        <p:spPr bwMode="auto">
          <a:xfrm>
            <a:off x="5580063" y="1341438"/>
            <a:ext cx="10080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en-US" altLang="ja-JP" sz="1400">
                <a:latin typeface="Times New Roman" pitchFamily="18" charset="0"/>
              </a:rPr>
              <a:t>:El Niño</a:t>
            </a:r>
          </a:p>
        </p:txBody>
      </p:sp>
      <p:sp>
        <p:nvSpPr>
          <p:cNvPr id="55306" name="Text Box 10"/>
          <p:cNvSpPr txBox="1">
            <a:spLocks noChangeArrowheads="1"/>
          </p:cNvSpPr>
          <p:nvPr/>
        </p:nvSpPr>
        <p:spPr bwMode="auto">
          <a:xfrm>
            <a:off x="5580063" y="1628775"/>
            <a:ext cx="10080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en-US" altLang="ja-JP" sz="1400">
                <a:latin typeface="Times New Roman" pitchFamily="18" charset="0"/>
              </a:rPr>
              <a:t>:La Niña</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0" y="0"/>
            <a:ext cx="9144000" cy="1292225"/>
          </a:xfrm>
          <a:prstGeom prst="rect">
            <a:avLst/>
          </a:prstGeom>
          <a:noFill/>
          <a:ln w="9525" algn="ctr">
            <a:noFill/>
            <a:miter lim="800000"/>
            <a:headEnd/>
            <a:tailEnd/>
          </a:ln>
        </p:spPr>
        <p:txBody>
          <a:bodyPr>
            <a:spAutoFit/>
          </a:bodyPr>
          <a:lstStyle/>
          <a:p>
            <a:r>
              <a:rPr lang="en-US" altLang="ja-JP">
                <a:latin typeface="Times New Roman" pitchFamily="18" charset="0"/>
                <a:cs typeface="Times New Roman" pitchFamily="18" charset="0"/>
              </a:rPr>
              <a:t>Kamezawa,Y., T,Azumaya, T.Nagasawa and M. J. Kishi(2007): Bull. Japan. Soc.Fish.Oceanogr., 71,87-96. </a:t>
            </a:r>
            <a:r>
              <a:rPr lang="en-US" altLang="ja-JP" i="1">
                <a:latin typeface="Times New Roman" pitchFamily="18" charset="0"/>
                <a:cs typeface="Times New Roman" pitchFamily="18" charset="0"/>
              </a:rPr>
              <a:t> North Pacific Anadromous Fish Commission Technical Report No. 7: 95–98</a:t>
            </a:r>
          </a:p>
          <a:p>
            <a:pPr>
              <a:spcBef>
                <a:spcPct val="50000"/>
              </a:spcBef>
            </a:pPr>
            <a:endParaRPr lang="ja-JP" altLang="en-US" sz="2800">
              <a:ea typeface="HGS教科書体" pitchFamily="18" charset="-128"/>
            </a:endParaRPr>
          </a:p>
        </p:txBody>
      </p:sp>
      <p:sp>
        <p:nvSpPr>
          <p:cNvPr id="12292" name="Text Box 36"/>
          <p:cNvSpPr txBox="1">
            <a:spLocks noChangeArrowheads="1"/>
          </p:cNvSpPr>
          <p:nvPr/>
        </p:nvSpPr>
        <p:spPr bwMode="auto">
          <a:xfrm>
            <a:off x="6119813" y="836613"/>
            <a:ext cx="3024187" cy="366712"/>
          </a:xfrm>
          <a:prstGeom prst="rect">
            <a:avLst/>
          </a:prstGeom>
          <a:noFill/>
          <a:ln w="9525" algn="ctr">
            <a:noFill/>
            <a:miter lim="800000"/>
            <a:headEnd/>
            <a:tailEnd/>
          </a:ln>
        </p:spPr>
        <p:txBody>
          <a:bodyPr>
            <a:spAutoFit/>
          </a:bodyPr>
          <a:lstStyle/>
          <a:p>
            <a:pPr>
              <a:spcBef>
                <a:spcPct val="50000"/>
              </a:spcBef>
              <a:buClr>
                <a:schemeClr val="accent2"/>
              </a:buClr>
              <a:buFont typeface="Wingdings" pitchFamily="2" charset="2"/>
              <a:buChar char="l"/>
            </a:pPr>
            <a:endParaRPr lang="ja-JP" altLang="en-US">
              <a:ea typeface="HG教科書体" pitchFamily="17" charset="-128"/>
            </a:endParaRPr>
          </a:p>
        </p:txBody>
      </p:sp>
      <p:sp>
        <p:nvSpPr>
          <p:cNvPr id="53" name="Rectangle 4"/>
          <p:cNvSpPr>
            <a:spLocks noGrp="1" noRot="1" noChangeArrowheads="1"/>
          </p:cNvSpPr>
          <p:nvPr>
            <p:ph type="title" sz="quarter"/>
          </p:nvPr>
        </p:nvSpPr>
        <p:spPr>
          <a:xfrm>
            <a:off x="92584" y="923925"/>
            <a:ext cx="9036050" cy="615950"/>
          </a:xfrm>
        </p:spPr>
        <p:txBody>
          <a:bodyPr/>
          <a:lstStyle/>
          <a:p>
            <a:pPr eaLnBrk="1" hangingPunct="1"/>
            <a:r>
              <a:rPr lang="en-US" altLang="ja-JP" sz="2000" b="1" u="sng" dirty="0" smtClean="0">
                <a:solidFill>
                  <a:srgbClr val="FF0000"/>
                </a:solidFill>
                <a:latin typeface="Century Gothic" pitchFamily="34" charset="0"/>
              </a:rPr>
              <a:t>The distribution of ZL (Copepod) at sea surface</a:t>
            </a:r>
          </a:p>
        </p:txBody>
      </p:sp>
      <p:sp>
        <p:nvSpPr>
          <p:cNvPr id="54" name="Rectangle 10"/>
          <p:cNvSpPr>
            <a:spLocks noChangeArrowheads="1"/>
          </p:cNvSpPr>
          <p:nvPr/>
        </p:nvSpPr>
        <p:spPr bwMode="auto">
          <a:xfrm>
            <a:off x="445009" y="2192337"/>
            <a:ext cx="4038600" cy="1981200"/>
          </a:xfrm>
          <a:prstGeom prst="rect">
            <a:avLst/>
          </a:prstGeom>
          <a:noFill/>
          <a:ln w="9525">
            <a:noFill/>
            <a:miter lim="800000"/>
            <a:headEnd/>
            <a:tailEnd/>
          </a:ln>
          <a:effectLst/>
        </p:spPr>
        <p:txBody>
          <a:bodyPr/>
          <a:lstStyle/>
          <a:p>
            <a:pPr marL="342900" indent="-342900">
              <a:spcBef>
                <a:spcPct val="20000"/>
              </a:spcBef>
              <a:buClr>
                <a:schemeClr val="hlink"/>
              </a:buClr>
              <a:buFont typeface="Wingdings" pitchFamily="52" charset="2"/>
              <a:buChar char="§"/>
              <a:defRPr/>
            </a:pPr>
            <a:endParaRPr lang="ja-JP" altLang="ja-JP" sz="2400">
              <a:effectLst>
                <a:outerShdw blurRad="38100" dist="38100" dir="2700000" algn="tl">
                  <a:srgbClr val="000000"/>
                </a:outerShdw>
              </a:effectLst>
              <a:latin typeface="Arial" charset="0"/>
            </a:endParaRPr>
          </a:p>
        </p:txBody>
      </p:sp>
      <p:pic>
        <p:nvPicPr>
          <p:cNvPr id="55" name="Picture 29" descr="zl_mar"/>
          <p:cNvPicPr>
            <a:picLocks noGrp="1" noChangeAspect="1" noChangeArrowheads="1"/>
          </p:cNvPicPr>
          <p:nvPr>
            <p:ph sz="quarter" idx="1"/>
          </p:nvPr>
        </p:nvPicPr>
        <p:blipFill>
          <a:blip r:embed="rId3" cstate="print"/>
          <a:srcRect/>
          <a:stretch>
            <a:fillRect/>
          </a:stretch>
        </p:blipFill>
        <p:spPr>
          <a:xfrm>
            <a:off x="191619" y="1374974"/>
            <a:ext cx="4286250" cy="2759075"/>
          </a:xfrm>
          <a:noFill/>
        </p:spPr>
      </p:pic>
      <p:pic>
        <p:nvPicPr>
          <p:cNvPr id="56" name="Picture 31" descr="zl_may"/>
          <p:cNvPicPr>
            <a:picLocks noGrp="1" noChangeAspect="1" noChangeArrowheads="1"/>
          </p:cNvPicPr>
          <p:nvPr>
            <p:ph sz="quarter" idx="2"/>
          </p:nvPr>
        </p:nvPicPr>
        <p:blipFill>
          <a:blip r:embed="rId4" cstate="print"/>
          <a:srcRect/>
          <a:stretch>
            <a:fillRect/>
          </a:stretch>
        </p:blipFill>
        <p:spPr>
          <a:xfrm>
            <a:off x="4631082" y="1345789"/>
            <a:ext cx="4314825" cy="2759075"/>
          </a:xfrm>
          <a:noFill/>
        </p:spPr>
      </p:pic>
      <p:pic>
        <p:nvPicPr>
          <p:cNvPr id="57" name="Picture 33" descr="zl_sep"/>
          <p:cNvPicPr>
            <a:picLocks noChangeAspect="1" noChangeArrowheads="1"/>
          </p:cNvPicPr>
          <p:nvPr/>
        </p:nvPicPr>
        <p:blipFill>
          <a:blip r:embed="rId5" cstate="print"/>
          <a:srcRect/>
          <a:stretch>
            <a:fillRect/>
          </a:stretch>
        </p:blipFill>
        <p:spPr>
          <a:xfrm>
            <a:off x="178309" y="4106862"/>
            <a:ext cx="4314825" cy="2759075"/>
          </a:xfrm>
          <a:prstGeom prst="rect">
            <a:avLst/>
          </a:prstGeom>
          <a:noFill/>
        </p:spPr>
      </p:pic>
      <p:pic>
        <p:nvPicPr>
          <p:cNvPr id="58" name="Picture 35" descr="zl_nov"/>
          <p:cNvPicPr>
            <a:picLocks noChangeAspect="1" noChangeArrowheads="1"/>
          </p:cNvPicPr>
          <p:nvPr/>
        </p:nvPicPr>
        <p:blipFill>
          <a:blip r:embed="rId6" cstate="print"/>
          <a:srcRect/>
          <a:stretch>
            <a:fillRect/>
          </a:stretch>
        </p:blipFill>
        <p:spPr>
          <a:xfrm>
            <a:off x="4610609" y="4106862"/>
            <a:ext cx="4311650" cy="2760663"/>
          </a:xfrm>
          <a:prstGeom prst="rect">
            <a:avLst/>
          </a:prstGeom>
          <a:noFill/>
        </p:spPr>
      </p:pic>
      <p:pic>
        <p:nvPicPr>
          <p:cNvPr id="59" name="Picture 5" descr="salmon"/>
          <p:cNvPicPr>
            <a:picLocks noChangeAspect="1" noChangeArrowheads="1"/>
          </p:cNvPicPr>
          <p:nvPr/>
        </p:nvPicPr>
        <p:blipFill>
          <a:blip r:embed="rId7" cstate="print"/>
          <a:srcRect/>
          <a:stretch>
            <a:fillRect/>
          </a:stretch>
        </p:blipFill>
        <p:spPr bwMode="auto">
          <a:xfrm>
            <a:off x="2028417" y="2120480"/>
            <a:ext cx="429309" cy="144014"/>
          </a:xfrm>
          <a:prstGeom prst="rect">
            <a:avLst/>
          </a:prstGeom>
          <a:noFill/>
          <a:ln w="9525">
            <a:noFill/>
            <a:miter lim="800000"/>
            <a:headEnd/>
            <a:tailEnd/>
          </a:ln>
        </p:spPr>
      </p:pic>
      <p:pic>
        <p:nvPicPr>
          <p:cNvPr id="60" name="Picture 5" descr="salmon"/>
          <p:cNvPicPr>
            <a:picLocks noChangeAspect="1" noChangeArrowheads="1"/>
          </p:cNvPicPr>
          <p:nvPr/>
        </p:nvPicPr>
        <p:blipFill>
          <a:blip r:embed="rId7" cstate="print"/>
          <a:srcRect/>
          <a:stretch>
            <a:fillRect/>
          </a:stretch>
        </p:blipFill>
        <p:spPr bwMode="auto">
          <a:xfrm>
            <a:off x="6564920" y="2120478"/>
            <a:ext cx="429309" cy="144014"/>
          </a:xfrm>
          <a:prstGeom prst="rect">
            <a:avLst/>
          </a:prstGeom>
          <a:noFill/>
          <a:ln w="9525">
            <a:noFill/>
            <a:miter lim="800000"/>
            <a:headEnd/>
            <a:tailEnd/>
          </a:ln>
        </p:spPr>
      </p:pic>
      <p:pic>
        <p:nvPicPr>
          <p:cNvPr id="61" name="Picture 5" descr="salmon"/>
          <p:cNvPicPr>
            <a:picLocks noChangeAspect="1" noChangeArrowheads="1"/>
          </p:cNvPicPr>
          <p:nvPr/>
        </p:nvPicPr>
        <p:blipFill>
          <a:blip r:embed="rId7" cstate="print"/>
          <a:srcRect/>
          <a:stretch>
            <a:fillRect/>
          </a:stretch>
        </p:blipFill>
        <p:spPr bwMode="auto">
          <a:xfrm>
            <a:off x="2244440" y="4784774"/>
            <a:ext cx="429309" cy="144014"/>
          </a:xfrm>
          <a:prstGeom prst="rect">
            <a:avLst/>
          </a:prstGeom>
          <a:noFill/>
          <a:ln w="9525">
            <a:noFill/>
            <a:miter lim="800000"/>
            <a:headEnd/>
            <a:tailEnd/>
          </a:ln>
        </p:spPr>
      </p:pic>
      <p:pic>
        <p:nvPicPr>
          <p:cNvPr id="62" name="Picture 5" descr="salmon"/>
          <p:cNvPicPr>
            <a:picLocks noChangeAspect="1" noChangeArrowheads="1"/>
          </p:cNvPicPr>
          <p:nvPr/>
        </p:nvPicPr>
        <p:blipFill>
          <a:blip r:embed="rId7" cstate="print"/>
          <a:srcRect/>
          <a:stretch>
            <a:fillRect/>
          </a:stretch>
        </p:blipFill>
        <p:spPr bwMode="auto">
          <a:xfrm>
            <a:off x="6996968" y="4856782"/>
            <a:ext cx="429309" cy="144014"/>
          </a:xfrm>
          <a:prstGeom prst="rect">
            <a:avLst/>
          </a:prstGeom>
          <a:noFill/>
          <a:ln w="9525">
            <a:noFill/>
            <a:miter lim="800000"/>
            <a:headEnd/>
            <a:tailEnd/>
          </a:ln>
        </p:spPr>
      </p:pic>
    </p:spTree>
    <p:extLst>
      <p:ext uri="{BB962C8B-B14F-4D97-AF65-F5344CB8AC3E}">
        <p14:creationId xmlns:p14="http://schemas.microsoft.com/office/powerpoint/2010/main" val="369049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59"/>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60"/>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61"/>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6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78260" y="116632"/>
            <a:ext cx="8856984" cy="661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4000" dirty="0"/>
              <a:t>関口</a:t>
            </a:r>
            <a:r>
              <a:rPr lang="ja-JP" altLang="en-US" sz="4000" dirty="0" smtClean="0"/>
              <a:t>隆</a:t>
            </a:r>
            <a:r>
              <a:rPr lang="ja-JP" altLang="en-US" dirty="0" smtClean="0"/>
              <a:t>（横浜国立大の恩師、システム理論）、</a:t>
            </a:r>
            <a:endParaRPr lang="en-US" altLang="ja-JP" dirty="0" smtClean="0"/>
          </a:p>
          <a:p>
            <a:pPr eaLnBrk="1" hangingPunct="1">
              <a:spcBef>
                <a:spcPct val="0"/>
              </a:spcBef>
              <a:buFontTx/>
              <a:buNone/>
            </a:pPr>
            <a:r>
              <a:rPr lang="ja-JP" altLang="en-US" sz="3600" dirty="0" smtClean="0"/>
              <a:t>杉ノ原伸夫</a:t>
            </a:r>
            <a:r>
              <a:rPr lang="ja-JP" altLang="en-US" dirty="0" smtClean="0"/>
              <a:t>（初めての投稿論文の指導者）</a:t>
            </a:r>
            <a:endParaRPr lang="en-US" altLang="ja-JP" dirty="0" smtClean="0"/>
          </a:p>
          <a:p>
            <a:pPr eaLnBrk="1" hangingPunct="1">
              <a:spcBef>
                <a:spcPct val="0"/>
              </a:spcBef>
              <a:buFontTx/>
              <a:buNone/>
            </a:pPr>
            <a:r>
              <a:rPr lang="ja-JP" altLang="en-US" sz="3600" dirty="0" smtClean="0"/>
              <a:t>島田太郎</a:t>
            </a:r>
            <a:r>
              <a:rPr lang="ja-JP" altLang="en-US" dirty="0" smtClean="0"/>
              <a:t>（英語の家庭教師：後の東大教授）</a:t>
            </a:r>
            <a:endParaRPr lang="en-US" altLang="ja-JP" dirty="0" smtClean="0"/>
          </a:p>
          <a:p>
            <a:pPr eaLnBrk="1" hangingPunct="1">
              <a:spcBef>
                <a:spcPct val="0"/>
              </a:spcBef>
              <a:buFontTx/>
              <a:buNone/>
            </a:pPr>
            <a:r>
              <a:rPr lang="ja-JP" altLang="en-US" dirty="0" smtClean="0"/>
              <a:t>大谷清隆（北大に呼んでくれた</a:t>
            </a:r>
            <a:r>
              <a:rPr lang="ja-JP" altLang="en-US" dirty="0" smtClean="0"/>
              <a:t>）</a:t>
            </a:r>
            <a:endParaRPr lang="en-US" altLang="ja-JP" dirty="0" smtClean="0"/>
          </a:p>
          <a:p>
            <a:pPr eaLnBrk="1" hangingPunct="1">
              <a:spcBef>
                <a:spcPct val="0"/>
              </a:spcBef>
              <a:buFontTx/>
              <a:buNone/>
            </a:pPr>
            <a:r>
              <a:rPr lang="ja-JP" altLang="en-US" dirty="0"/>
              <a:t>河宮</a:t>
            </a:r>
            <a:r>
              <a:rPr lang="ja-JP" altLang="en-US" dirty="0" smtClean="0"/>
              <a:t>未知生</a:t>
            </a:r>
            <a:r>
              <a:rPr lang="en-US" altLang="ja-JP" dirty="0" smtClean="0"/>
              <a:t>(</a:t>
            </a:r>
            <a:r>
              <a:rPr lang="ja-JP" altLang="en-US" dirty="0" smtClean="0"/>
              <a:t>共著が一番多い）、</a:t>
            </a:r>
            <a:endParaRPr lang="en-US" altLang="ja-JP" dirty="0" smtClean="0"/>
          </a:p>
          <a:p>
            <a:pPr eaLnBrk="1" hangingPunct="1">
              <a:spcBef>
                <a:spcPct val="0"/>
              </a:spcBef>
              <a:buFontTx/>
              <a:buNone/>
            </a:pPr>
            <a:r>
              <a:rPr lang="ja-JP" altLang="en-US" dirty="0" smtClean="0"/>
              <a:t>岩田</a:t>
            </a:r>
            <a:r>
              <a:rPr lang="ja-JP" altLang="en-US" dirty="0"/>
              <a:t>静夫、田口浩一、松宮義晴</a:t>
            </a:r>
            <a:r>
              <a:rPr lang="ja-JP" altLang="en-US" dirty="0" smtClean="0"/>
              <a:t>、</a:t>
            </a:r>
            <a:endParaRPr lang="en-US" altLang="ja-JP" dirty="0" smtClean="0"/>
          </a:p>
          <a:p>
            <a:pPr eaLnBrk="1" hangingPunct="1">
              <a:spcBef>
                <a:spcPct val="0"/>
              </a:spcBef>
              <a:buFontTx/>
              <a:buNone/>
            </a:pPr>
            <a:r>
              <a:rPr lang="ja-JP" altLang="en-US" dirty="0" smtClean="0"/>
              <a:t>西沢</a:t>
            </a:r>
            <a:r>
              <a:rPr lang="ja-JP" altLang="en-US" dirty="0"/>
              <a:t>敏</a:t>
            </a:r>
            <a:r>
              <a:rPr lang="ja-JP" altLang="en-US" dirty="0" smtClean="0"/>
              <a:t>、古谷</a:t>
            </a:r>
            <a:r>
              <a:rPr lang="ja-JP" altLang="en-US" dirty="0"/>
              <a:t>研、才野敏郎、木村龍治</a:t>
            </a:r>
            <a:r>
              <a:rPr lang="ja-JP" altLang="en-US" dirty="0" smtClean="0"/>
              <a:t>、木村伸吾、桜井</a:t>
            </a:r>
            <a:r>
              <a:rPr lang="ja-JP" altLang="en-US" dirty="0"/>
              <a:t>泰憲、</a:t>
            </a:r>
            <a:r>
              <a:rPr lang="ja-JP" altLang="en-US" dirty="0" smtClean="0"/>
              <a:t>都司良宣</a:t>
            </a:r>
            <a:r>
              <a:rPr lang="ja-JP" altLang="en-US" dirty="0" smtClean="0"/>
              <a:t>、伊藤</a:t>
            </a:r>
            <a:r>
              <a:rPr lang="ja-JP" altLang="en-US" dirty="0" smtClean="0"/>
              <a:t>進一、</a:t>
            </a:r>
            <a:endParaRPr lang="en-US" altLang="ja-JP" dirty="0" smtClean="0"/>
          </a:p>
          <a:p>
            <a:pPr eaLnBrk="1" hangingPunct="1">
              <a:spcBef>
                <a:spcPct val="0"/>
              </a:spcBef>
              <a:buFontTx/>
              <a:buNone/>
            </a:pPr>
            <a:r>
              <a:rPr lang="ja-JP" altLang="en-US" dirty="0" smtClean="0"/>
              <a:t>山中康裕、木村伸吾、大島ゆう子、笠井亮秀、</a:t>
            </a:r>
            <a:endParaRPr lang="en-US" altLang="ja-JP" dirty="0" smtClean="0"/>
          </a:p>
          <a:p>
            <a:pPr eaLnBrk="1" hangingPunct="1">
              <a:spcBef>
                <a:spcPct val="0"/>
              </a:spcBef>
              <a:buFontTx/>
              <a:buNone/>
            </a:pPr>
            <a:r>
              <a:rPr lang="ja-JP" altLang="en-US" dirty="0" smtClean="0"/>
              <a:t>石田明生、</a:t>
            </a:r>
            <a:r>
              <a:rPr lang="en-US" altLang="ja-JP" dirty="0" smtClean="0"/>
              <a:t>Lan Smith</a:t>
            </a:r>
            <a:r>
              <a:rPr lang="ja-JP" altLang="en-US" dirty="0" err="1" smtClean="0"/>
              <a:t>、</a:t>
            </a:r>
            <a:r>
              <a:rPr lang="ja-JP" altLang="en-US" dirty="0" smtClean="0"/>
              <a:t>相田真希、上野洋路</a:t>
            </a:r>
            <a:endParaRPr lang="en-US" altLang="ja-JP" dirty="0" smtClean="0"/>
          </a:p>
          <a:p>
            <a:pPr eaLnBrk="1" hangingPunct="1">
              <a:spcBef>
                <a:spcPct val="0"/>
              </a:spcBef>
              <a:buFontTx/>
              <a:buNone/>
            </a:pPr>
            <a:r>
              <a:rPr lang="ja-JP" altLang="en-US" dirty="0" smtClean="0"/>
              <a:t>岸＆上野研究室の卒業生と在学生</a:t>
            </a:r>
            <a:endParaRPr lang="ja-JP" altLang="en-US" dirty="0" smtClean="0">
              <a:solidFill>
                <a:schemeClr val="folHlink"/>
              </a:solidFill>
            </a:endParaRPr>
          </a:p>
          <a:p>
            <a:pPr eaLnBrk="1" hangingPunct="1">
              <a:spcBef>
                <a:spcPct val="0"/>
              </a:spcBef>
              <a:buFontTx/>
              <a:buNone/>
            </a:pPr>
            <a:r>
              <a:rPr lang="en-US" altLang="ja-JP" sz="2400" dirty="0" smtClean="0"/>
              <a:t>(</a:t>
            </a:r>
            <a:r>
              <a:rPr lang="ja-JP" altLang="en-US" sz="2400" dirty="0" smtClean="0"/>
              <a:t>順不同）</a:t>
            </a:r>
            <a:endParaRPr lang="en-US" altLang="ja-JP" sz="2400" dirty="0"/>
          </a:p>
          <a:p>
            <a:pPr eaLnBrk="1" hangingPunct="1">
              <a:spcBef>
                <a:spcPct val="0"/>
              </a:spcBef>
              <a:buFontTx/>
              <a:buNone/>
            </a:pPr>
            <a:r>
              <a:rPr lang="ja-JP" altLang="en-US" dirty="0"/>
              <a:t>まだまだ</a:t>
            </a:r>
            <a:r>
              <a:rPr lang="en-US" altLang="ja-JP" dirty="0"/>
              <a:t>…</a:t>
            </a:r>
          </a:p>
        </p:txBody>
      </p:sp>
    </p:spTree>
    <p:extLst>
      <p:ext uri="{BB962C8B-B14F-4D97-AF65-F5344CB8AC3E}">
        <p14:creationId xmlns:p14="http://schemas.microsoft.com/office/powerpoint/2010/main" val="41166142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0" y="0"/>
            <a:ext cx="5364163" cy="519113"/>
          </a:xfrm>
          <a:prstGeom prst="rect">
            <a:avLst/>
          </a:prstGeom>
          <a:noFill/>
          <a:ln w="9525" algn="ctr">
            <a:noFill/>
            <a:miter lim="800000"/>
            <a:headEnd/>
            <a:tailEnd/>
          </a:ln>
        </p:spPr>
        <p:txBody>
          <a:bodyPr>
            <a:spAutoFit/>
          </a:bodyPr>
          <a:lstStyle/>
          <a:p>
            <a:pPr>
              <a:spcBef>
                <a:spcPct val="50000"/>
              </a:spcBef>
            </a:pPr>
            <a:r>
              <a:rPr lang="en-US" altLang="ja-JP" sz="2800">
                <a:ea typeface="HG教科書体" pitchFamily="17" charset="-128"/>
              </a:rPr>
              <a:t>Result </a:t>
            </a:r>
            <a:r>
              <a:rPr lang="en-US" altLang="ja-JP" sz="2800"/>
              <a:t>2/2</a:t>
            </a:r>
          </a:p>
        </p:txBody>
      </p:sp>
      <p:pic>
        <p:nvPicPr>
          <p:cNvPr id="13315" name="Picture 3" descr="経年変化"/>
          <p:cNvPicPr>
            <a:picLocks noChangeAspect="1" noChangeArrowheads="1"/>
          </p:cNvPicPr>
          <p:nvPr/>
        </p:nvPicPr>
        <p:blipFill>
          <a:blip r:embed="rId3" cstate="print"/>
          <a:srcRect/>
          <a:stretch>
            <a:fillRect/>
          </a:stretch>
        </p:blipFill>
        <p:spPr bwMode="auto">
          <a:xfrm>
            <a:off x="1908175" y="260350"/>
            <a:ext cx="5903913" cy="5378450"/>
          </a:xfrm>
          <a:prstGeom prst="rect">
            <a:avLst/>
          </a:prstGeom>
          <a:noFill/>
          <a:ln w="25400">
            <a:noFill/>
            <a:miter lim="800000"/>
            <a:headEnd/>
            <a:tailEnd/>
          </a:ln>
        </p:spPr>
      </p:pic>
      <p:grpSp>
        <p:nvGrpSpPr>
          <p:cNvPr id="2" name="Group 4"/>
          <p:cNvGrpSpPr>
            <a:grpSpLocks/>
          </p:cNvGrpSpPr>
          <p:nvPr/>
        </p:nvGrpSpPr>
        <p:grpSpPr bwMode="auto">
          <a:xfrm>
            <a:off x="3492500" y="981075"/>
            <a:ext cx="4035425" cy="3094038"/>
            <a:chOff x="2198" y="845"/>
            <a:chExt cx="2542" cy="1949"/>
          </a:xfrm>
        </p:grpSpPr>
        <p:sp>
          <p:nvSpPr>
            <p:cNvPr id="13318" name="Line 5"/>
            <p:cNvSpPr>
              <a:spLocks noChangeShapeType="1"/>
            </p:cNvSpPr>
            <p:nvPr/>
          </p:nvSpPr>
          <p:spPr bwMode="auto">
            <a:xfrm>
              <a:off x="2381" y="845"/>
              <a:ext cx="2359" cy="362"/>
            </a:xfrm>
            <a:prstGeom prst="line">
              <a:avLst/>
            </a:prstGeom>
            <a:noFill/>
            <a:ln w="25400">
              <a:solidFill>
                <a:schemeClr val="tx1"/>
              </a:solidFill>
              <a:round/>
              <a:headEnd/>
              <a:tailEnd/>
            </a:ln>
          </p:spPr>
          <p:txBody>
            <a:bodyPr anchor="ctr">
              <a:spAutoFit/>
            </a:bodyPr>
            <a:lstStyle/>
            <a:p>
              <a:endParaRPr lang="ja-JP" altLang="en-US"/>
            </a:p>
          </p:txBody>
        </p:sp>
        <p:sp>
          <p:nvSpPr>
            <p:cNvPr id="13319" name="Line 6"/>
            <p:cNvSpPr>
              <a:spLocks noChangeShapeType="1"/>
            </p:cNvSpPr>
            <p:nvPr/>
          </p:nvSpPr>
          <p:spPr bwMode="auto">
            <a:xfrm>
              <a:off x="2250" y="1092"/>
              <a:ext cx="2304" cy="301"/>
            </a:xfrm>
            <a:prstGeom prst="line">
              <a:avLst/>
            </a:prstGeom>
            <a:noFill/>
            <a:ln w="25400">
              <a:solidFill>
                <a:schemeClr val="tx1"/>
              </a:solidFill>
              <a:round/>
              <a:headEnd/>
              <a:tailEnd/>
            </a:ln>
          </p:spPr>
          <p:txBody>
            <a:bodyPr anchor="ctr">
              <a:spAutoFit/>
            </a:bodyPr>
            <a:lstStyle/>
            <a:p>
              <a:endParaRPr lang="ja-JP" altLang="en-US"/>
            </a:p>
          </p:txBody>
        </p:sp>
        <p:sp>
          <p:nvSpPr>
            <p:cNvPr id="13320" name="Line 7"/>
            <p:cNvSpPr>
              <a:spLocks noChangeShapeType="1"/>
            </p:cNvSpPr>
            <p:nvPr/>
          </p:nvSpPr>
          <p:spPr bwMode="auto">
            <a:xfrm>
              <a:off x="2407" y="2193"/>
              <a:ext cx="2200" cy="150"/>
            </a:xfrm>
            <a:prstGeom prst="line">
              <a:avLst/>
            </a:prstGeom>
            <a:noFill/>
            <a:ln w="25400">
              <a:solidFill>
                <a:schemeClr val="tx1"/>
              </a:solidFill>
              <a:round/>
              <a:headEnd/>
              <a:tailEnd/>
            </a:ln>
          </p:spPr>
          <p:txBody>
            <a:bodyPr anchor="ctr">
              <a:spAutoFit/>
            </a:bodyPr>
            <a:lstStyle/>
            <a:p>
              <a:endParaRPr lang="ja-JP" altLang="en-US"/>
            </a:p>
          </p:txBody>
        </p:sp>
        <p:sp>
          <p:nvSpPr>
            <p:cNvPr id="13321" name="Line 8"/>
            <p:cNvSpPr>
              <a:spLocks noChangeShapeType="1"/>
            </p:cNvSpPr>
            <p:nvPr/>
          </p:nvSpPr>
          <p:spPr bwMode="auto">
            <a:xfrm>
              <a:off x="2198" y="2393"/>
              <a:ext cx="2304" cy="150"/>
            </a:xfrm>
            <a:prstGeom prst="line">
              <a:avLst/>
            </a:prstGeom>
            <a:noFill/>
            <a:ln w="25400">
              <a:solidFill>
                <a:schemeClr val="tx1"/>
              </a:solidFill>
              <a:round/>
              <a:headEnd/>
              <a:tailEnd/>
            </a:ln>
          </p:spPr>
          <p:txBody>
            <a:bodyPr anchor="ctr">
              <a:spAutoFit/>
            </a:bodyPr>
            <a:lstStyle/>
            <a:p>
              <a:endParaRPr lang="ja-JP" altLang="en-US"/>
            </a:p>
          </p:txBody>
        </p:sp>
        <p:sp>
          <p:nvSpPr>
            <p:cNvPr id="13322" name="Line 9"/>
            <p:cNvSpPr>
              <a:spLocks noChangeShapeType="1"/>
            </p:cNvSpPr>
            <p:nvPr/>
          </p:nvSpPr>
          <p:spPr bwMode="auto">
            <a:xfrm>
              <a:off x="2198" y="1492"/>
              <a:ext cx="2357" cy="100"/>
            </a:xfrm>
            <a:prstGeom prst="line">
              <a:avLst/>
            </a:prstGeom>
            <a:noFill/>
            <a:ln w="25400">
              <a:solidFill>
                <a:schemeClr val="tx1"/>
              </a:solidFill>
              <a:round/>
              <a:headEnd/>
              <a:tailEnd/>
            </a:ln>
          </p:spPr>
          <p:txBody>
            <a:bodyPr anchor="ctr">
              <a:spAutoFit/>
            </a:bodyPr>
            <a:lstStyle/>
            <a:p>
              <a:endParaRPr lang="ja-JP" altLang="en-US"/>
            </a:p>
          </p:txBody>
        </p:sp>
        <p:sp>
          <p:nvSpPr>
            <p:cNvPr id="13323" name="Line 10"/>
            <p:cNvSpPr>
              <a:spLocks noChangeShapeType="1"/>
            </p:cNvSpPr>
            <p:nvPr/>
          </p:nvSpPr>
          <p:spPr bwMode="auto">
            <a:xfrm>
              <a:off x="2200" y="2750"/>
              <a:ext cx="2198" cy="44"/>
            </a:xfrm>
            <a:prstGeom prst="line">
              <a:avLst/>
            </a:prstGeom>
            <a:noFill/>
            <a:ln w="25400">
              <a:solidFill>
                <a:schemeClr val="tx1"/>
              </a:solidFill>
              <a:round/>
              <a:headEnd/>
              <a:tailEnd/>
            </a:ln>
          </p:spPr>
          <p:txBody>
            <a:bodyPr anchor="ctr">
              <a:spAutoFit/>
            </a:bodyPr>
            <a:lstStyle/>
            <a:p>
              <a:endParaRPr lang="ja-JP" altLang="en-US"/>
            </a:p>
          </p:txBody>
        </p:sp>
      </p:grpSp>
      <p:sp>
        <p:nvSpPr>
          <p:cNvPr id="13317" name="Text Box 11"/>
          <p:cNvSpPr txBox="1">
            <a:spLocks noChangeArrowheads="1"/>
          </p:cNvSpPr>
          <p:nvPr/>
        </p:nvSpPr>
        <p:spPr bwMode="auto">
          <a:xfrm>
            <a:off x="323850" y="5734050"/>
            <a:ext cx="9074150" cy="336550"/>
          </a:xfrm>
          <a:prstGeom prst="rect">
            <a:avLst/>
          </a:prstGeom>
          <a:noFill/>
          <a:ln w="9525" algn="ctr">
            <a:noFill/>
            <a:miter lim="800000"/>
            <a:headEnd/>
            <a:tailEnd/>
          </a:ln>
        </p:spPr>
        <p:txBody>
          <a:bodyPr>
            <a:spAutoFit/>
          </a:bodyPr>
          <a:lstStyle/>
          <a:p>
            <a:r>
              <a:rPr lang="en-US" altLang="ja-JP" sz="1600" b="1">
                <a:ea typeface="HG教科書体" pitchFamily="17" charset="-128"/>
              </a:rPr>
              <a:t>(Time-dependent features of  body size in the Bering Sea in summer from 1971 to 1999.)</a:t>
            </a:r>
          </a:p>
        </p:txBody>
      </p:sp>
      <p:sp>
        <p:nvSpPr>
          <p:cNvPr id="12" name="テキスト ボックス 11"/>
          <p:cNvSpPr txBox="1"/>
          <p:nvPr/>
        </p:nvSpPr>
        <p:spPr>
          <a:xfrm>
            <a:off x="642910" y="1785926"/>
            <a:ext cx="1084271" cy="369332"/>
          </a:xfrm>
          <a:prstGeom prst="rect">
            <a:avLst/>
          </a:prstGeom>
          <a:noFill/>
        </p:spPr>
        <p:txBody>
          <a:bodyPr wrap="none" rtlCol="0">
            <a:spAutoFit/>
          </a:bodyPr>
          <a:lstStyle/>
          <a:p>
            <a:r>
              <a:rPr kumimoji="1" lang="en-US" altLang="ja-JP" dirty="0" smtClean="0"/>
              <a:t>Observed</a:t>
            </a:r>
            <a:endParaRPr kumimoji="1" lang="ja-JP" altLang="en-US" dirty="0"/>
          </a:p>
        </p:txBody>
      </p:sp>
      <p:sp>
        <p:nvSpPr>
          <p:cNvPr id="13" name="テキスト ボックス 12"/>
          <p:cNvSpPr txBox="1"/>
          <p:nvPr/>
        </p:nvSpPr>
        <p:spPr>
          <a:xfrm>
            <a:off x="714348" y="3714752"/>
            <a:ext cx="793807" cy="369332"/>
          </a:xfrm>
          <a:prstGeom prst="rect">
            <a:avLst/>
          </a:prstGeom>
          <a:noFill/>
        </p:spPr>
        <p:txBody>
          <a:bodyPr wrap="none" rtlCol="0">
            <a:spAutoFit/>
          </a:bodyPr>
          <a:lstStyle/>
          <a:p>
            <a:r>
              <a:rPr kumimoji="1" lang="en-US" altLang="ja-JP" dirty="0" smtClean="0"/>
              <a:t>Model</a:t>
            </a:r>
            <a:endParaRPr kumimoji="1" lang="ja-JP" altLang="en-US" dirty="0"/>
          </a:p>
        </p:txBody>
      </p:sp>
      <p:sp>
        <p:nvSpPr>
          <p:cNvPr id="14" name="正方形/長方形 13"/>
          <p:cNvSpPr/>
          <p:nvPr/>
        </p:nvSpPr>
        <p:spPr>
          <a:xfrm>
            <a:off x="7572396" y="3000372"/>
            <a:ext cx="1571604" cy="1857388"/>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5576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404664"/>
            <a:ext cx="8147248" cy="418058"/>
          </a:xfrm>
        </p:spPr>
        <p:txBody>
          <a:bodyPr>
            <a:noAutofit/>
          </a:bodyPr>
          <a:lstStyle/>
          <a:p>
            <a:r>
              <a:rPr lang="en-US" altLang="ja-JP" sz="3200" dirty="0" smtClean="0"/>
              <a:t>Appendix -1</a:t>
            </a:r>
            <a:endParaRPr kumimoji="1" lang="ja-JP" altLang="en-US" sz="3200"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395536" y="2564904"/>
            <a:ext cx="4006507" cy="3723319"/>
          </a:xfrm>
          <a:prstGeom prst="rect">
            <a:avLst/>
          </a:prstGeom>
          <a:noFill/>
          <a:ln w="9525">
            <a:noFill/>
            <a:miter lim="800000"/>
            <a:headEnd/>
            <a:tailEnd/>
          </a:ln>
          <a:effectLst/>
        </p:spPr>
      </p:pic>
      <p:pic>
        <p:nvPicPr>
          <p:cNvPr id="1028" name="Picture 4" descr="http://www.tepco.co.jp/en/news/110311/images/110321_1f_kokuen_t.jpg"/>
          <p:cNvPicPr>
            <a:picLocks noChangeAspect="1" noChangeArrowheads="1"/>
          </p:cNvPicPr>
          <p:nvPr/>
        </p:nvPicPr>
        <p:blipFill>
          <a:blip r:embed="rId4" cstate="print"/>
          <a:srcRect/>
          <a:stretch>
            <a:fillRect/>
          </a:stretch>
        </p:blipFill>
        <p:spPr bwMode="auto">
          <a:xfrm>
            <a:off x="5004048" y="4005064"/>
            <a:ext cx="2884554" cy="2160240"/>
          </a:xfrm>
          <a:prstGeom prst="rect">
            <a:avLst/>
          </a:prstGeom>
          <a:noFill/>
        </p:spPr>
      </p:pic>
      <p:sp>
        <p:nvSpPr>
          <p:cNvPr id="7" name="テキスト ボックス 6"/>
          <p:cNvSpPr txBox="1"/>
          <p:nvPr/>
        </p:nvSpPr>
        <p:spPr>
          <a:xfrm>
            <a:off x="3275856" y="4221088"/>
            <a:ext cx="543739" cy="307777"/>
          </a:xfrm>
          <a:prstGeom prst="rect">
            <a:avLst/>
          </a:prstGeom>
          <a:noFill/>
        </p:spPr>
        <p:txBody>
          <a:bodyPr wrap="none" rtlCol="0">
            <a:spAutoFit/>
          </a:bodyPr>
          <a:lstStyle/>
          <a:p>
            <a:r>
              <a:rPr kumimoji="1" lang="ja-JP" altLang="en-US" sz="1400" dirty="0" smtClean="0"/>
              <a:t>震源</a:t>
            </a:r>
            <a:endParaRPr kumimoji="1" lang="ja-JP" altLang="en-US" sz="1400" dirty="0"/>
          </a:p>
        </p:txBody>
      </p:sp>
      <p:sp>
        <p:nvSpPr>
          <p:cNvPr id="8" name="円/楕円 7"/>
          <p:cNvSpPr/>
          <p:nvPr/>
        </p:nvSpPr>
        <p:spPr>
          <a:xfrm>
            <a:off x="2123728" y="4797152"/>
            <a:ext cx="216024" cy="216024"/>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 name="テキスト ボックス 8"/>
          <p:cNvSpPr txBox="1"/>
          <p:nvPr/>
        </p:nvSpPr>
        <p:spPr>
          <a:xfrm>
            <a:off x="2267744" y="4869160"/>
            <a:ext cx="1261884" cy="307777"/>
          </a:xfrm>
          <a:prstGeom prst="rect">
            <a:avLst/>
          </a:prstGeom>
          <a:noFill/>
        </p:spPr>
        <p:txBody>
          <a:bodyPr wrap="none" rtlCol="0">
            <a:spAutoFit/>
          </a:bodyPr>
          <a:lstStyle/>
          <a:p>
            <a:r>
              <a:rPr kumimoji="1" lang="ja-JP" altLang="en-US" sz="1400" dirty="0" smtClean="0"/>
              <a:t>原子力発電所</a:t>
            </a:r>
            <a:endParaRPr kumimoji="1" lang="ja-JP" altLang="en-US" sz="1400" dirty="0"/>
          </a:p>
        </p:txBody>
      </p:sp>
      <p:sp>
        <p:nvSpPr>
          <p:cNvPr id="10" name="テキスト ボックス 9"/>
          <p:cNvSpPr txBox="1"/>
          <p:nvPr/>
        </p:nvSpPr>
        <p:spPr>
          <a:xfrm>
            <a:off x="5004048" y="6309320"/>
            <a:ext cx="3937296" cy="307777"/>
          </a:xfrm>
          <a:prstGeom prst="rect">
            <a:avLst/>
          </a:prstGeom>
          <a:noFill/>
        </p:spPr>
        <p:txBody>
          <a:bodyPr wrap="none" rtlCol="0">
            <a:spAutoFit/>
          </a:bodyPr>
          <a:lstStyle/>
          <a:p>
            <a:r>
              <a:rPr kumimoji="1" lang="en-US" altLang="ja-JP" sz="1400" dirty="0" smtClean="0"/>
              <a:t>2011</a:t>
            </a:r>
            <a:r>
              <a:rPr kumimoji="1" lang="ja-JP" altLang="en-US" sz="1400" dirty="0" smtClean="0"/>
              <a:t>年</a:t>
            </a:r>
            <a:r>
              <a:rPr kumimoji="1" lang="en-US" altLang="ja-JP" sz="1400" dirty="0" smtClean="0"/>
              <a:t>3</a:t>
            </a:r>
            <a:r>
              <a:rPr kumimoji="1" lang="ja-JP" altLang="en-US" sz="1400" dirty="0" smtClean="0"/>
              <a:t>月</a:t>
            </a:r>
            <a:r>
              <a:rPr kumimoji="1" lang="en-US" altLang="ja-JP" sz="1400" dirty="0" smtClean="0"/>
              <a:t>21</a:t>
            </a:r>
            <a:r>
              <a:rPr kumimoji="1" lang="ja-JP" altLang="en-US" sz="1400" dirty="0" smtClean="0"/>
              <a:t>日撮影  </a:t>
            </a:r>
            <a:r>
              <a:rPr kumimoji="1" lang="en-US" altLang="ja-JP" sz="1400" dirty="0" smtClean="0"/>
              <a:t>(</a:t>
            </a:r>
            <a:r>
              <a:rPr kumimoji="1" lang="ja-JP" altLang="en-US" sz="1400" dirty="0" smtClean="0"/>
              <a:t>東京電力ホームページより</a:t>
            </a:r>
            <a:r>
              <a:rPr kumimoji="1" lang="en-US" altLang="ja-JP" sz="1400" dirty="0" smtClean="0"/>
              <a:t>)</a:t>
            </a:r>
            <a:endParaRPr kumimoji="1" lang="ja-JP" altLang="en-US" sz="1400" dirty="0"/>
          </a:p>
        </p:txBody>
      </p:sp>
    </p:spTree>
    <p:extLst>
      <p:ext uri="{BB962C8B-B14F-4D97-AF65-F5344CB8AC3E}">
        <p14:creationId xmlns:p14="http://schemas.microsoft.com/office/powerpoint/2010/main" val="39407528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755576" y="260648"/>
            <a:ext cx="3923446" cy="461665"/>
          </a:xfrm>
          <a:prstGeom prst="rect">
            <a:avLst/>
          </a:prstGeom>
          <a:noFill/>
        </p:spPr>
        <p:txBody>
          <a:bodyPr wrap="none" rtlCol="0">
            <a:spAutoFit/>
          </a:bodyPr>
          <a:lstStyle/>
          <a:p>
            <a:r>
              <a:rPr kumimoji="1" lang="ja-JP" altLang="en-US" sz="2400" dirty="0" smtClean="0"/>
              <a:t>■</a:t>
            </a:r>
            <a:r>
              <a:rPr lang="en-US" altLang="ja-JP" sz="2400" dirty="0" smtClean="0"/>
              <a:t>simulated  sea surface </a:t>
            </a:r>
            <a:r>
              <a:rPr lang="en-US" altLang="ja-JP" sz="2400" baseline="30000" dirty="0" smtClean="0"/>
              <a:t>137</a:t>
            </a:r>
            <a:r>
              <a:rPr lang="en-US" altLang="ja-JP" sz="2400" dirty="0" smtClean="0"/>
              <a:t>Cs</a:t>
            </a:r>
            <a:endParaRPr kumimoji="1" lang="ja-JP" altLang="en-US" sz="2400" dirty="0"/>
          </a:p>
        </p:txBody>
      </p:sp>
      <p:pic>
        <p:nvPicPr>
          <p:cNvPr id="38916" name="Picture 4"/>
          <p:cNvPicPr>
            <a:picLocks noChangeAspect="1" noChangeArrowheads="1"/>
          </p:cNvPicPr>
          <p:nvPr/>
        </p:nvPicPr>
        <p:blipFill>
          <a:blip r:embed="rId3" cstate="print"/>
          <a:srcRect/>
          <a:stretch>
            <a:fillRect/>
          </a:stretch>
        </p:blipFill>
        <p:spPr bwMode="auto">
          <a:xfrm>
            <a:off x="327656" y="1628800"/>
            <a:ext cx="8816344" cy="4392488"/>
          </a:xfrm>
          <a:prstGeom prst="rect">
            <a:avLst/>
          </a:prstGeom>
          <a:noFill/>
          <a:ln w="9525">
            <a:noFill/>
            <a:miter lim="800000"/>
            <a:headEnd/>
            <a:tailEnd/>
          </a:ln>
          <a:effectLst/>
        </p:spPr>
      </p:pic>
      <p:sp>
        <p:nvSpPr>
          <p:cNvPr id="6" name="テキスト ボックス 5"/>
          <p:cNvSpPr txBox="1"/>
          <p:nvPr/>
        </p:nvSpPr>
        <p:spPr>
          <a:xfrm>
            <a:off x="755576" y="908720"/>
            <a:ext cx="3177473" cy="369332"/>
          </a:xfrm>
          <a:prstGeom prst="rect">
            <a:avLst/>
          </a:prstGeom>
          <a:noFill/>
        </p:spPr>
        <p:txBody>
          <a:bodyPr wrap="none" rtlCol="0">
            <a:spAutoFit/>
          </a:bodyPr>
          <a:lstStyle/>
          <a:p>
            <a:r>
              <a:rPr kumimoji="1" lang="en-US" altLang="ja-JP" dirty="0" smtClean="0"/>
              <a:t>Mar 2011  </a:t>
            </a:r>
            <a:r>
              <a:rPr kumimoji="1" lang="en-US" altLang="ja-JP" baseline="30000" dirty="0" smtClean="0"/>
              <a:t>137</a:t>
            </a:r>
            <a:r>
              <a:rPr kumimoji="1" lang="en-US" altLang="ja-JP" dirty="0" smtClean="0"/>
              <a:t>Cs</a:t>
            </a:r>
            <a:r>
              <a:rPr kumimoji="1" lang="ja-JP" altLang="en-US" dirty="0" smtClean="0"/>
              <a:t>　　</a:t>
            </a:r>
            <a:r>
              <a:rPr kumimoji="1" lang="en-US" altLang="ja-JP" dirty="0" smtClean="0"/>
              <a:t>(1°×1°)</a:t>
            </a:r>
            <a:r>
              <a:rPr kumimoji="1" lang="ja-JP" altLang="en-US" dirty="0" smtClean="0"/>
              <a:t>　</a:t>
            </a:r>
            <a:endParaRPr kumimoji="1" lang="ja-JP" altLang="en-US" dirty="0"/>
          </a:p>
        </p:txBody>
      </p:sp>
      <p:cxnSp>
        <p:nvCxnSpPr>
          <p:cNvPr id="8" name="直線コネクタ 7"/>
          <p:cNvCxnSpPr/>
          <p:nvPr/>
        </p:nvCxnSpPr>
        <p:spPr>
          <a:xfrm>
            <a:off x="683568" y="1268760"/>
            <a:ext cx="439248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6372200" y="3212976"/>
            <a:ext cx="1484702" cy="461665"/>
          </a:xfrm>
          <a:prstGeom prst="rect">
            <a:avLst/>
          </a:prstGeom>
          <a:noFill/>
        </p:spPr>
        <p:txBody>
          <a:bodyPr wrap="none" rtlCol="0">
            <a:spAutoFit/>
          </a:bodyPr>
          <a:lstStyle/>
          <a:p>
            <a:r>
              <a:rPr lang="en-US" altLang="ja-JP" sz="2400" b="1" dirty="0" smtClean="0">
                <a:latin typeface="Times New Roman" pitchFamily="18" charset="0"/>
                <a:cs typeface="Times New Roman" pitchFamily="18" charset="0"/>
              </a:rPr>
              <a:t>Hokkaido</a:t>
            </a:r>
            <a:endParaRPr kumimoji="1" lang="ja-JP" altLang="en-US" sz="2400" b="1" dirty="0">
              <a:latin typeface="Times New Roman" pitchFamily="18" charset="0"/>
              <a:cs typeface="Times New Roman" pitchFamily="18" charset="0"/>
            </a:endParaRPr>
          </a:p>
        </p:txBody>
      </p:sp>
      <p:sp>
        <p:nvSpPr>
          <p:cNvPr id="10" name="テキスト ボックス 9"/>
          <p:cNvSpPr txBox="1"/>
          <p:nvPr/>
        </p:nvSpPr>
        <p:spPr>
          <a:xfrm>
            <a:off x="4139952" y="3573016"/>
            <a:ext cx="877163" cy="369332"/>
          </a:xfrm>
          <a:prstGeom prst="rect">
            <a:avLst/>
          </a:prstGeom>
          <a:noFill/>
        </p:spPr>
        <p:txBody>
          <a:bodyPr wrap="none" rtlCol="0">
            <a:spAutoFit/>
          </a:bodyPr>
          <a:lstStyle/>
          <a:p>
            <a:r>
              <a:rPr kumimoji="1" lang="ja-JP" altLang="en-US" b="1" dirty="0" smtClean="0"/>
              <a:t>日本海</a:t>
            </a:r>
            <a:endParaRPr kumimoji="1" lang="ja-JP" altLang="en-US" b="1" dirty="0"/>
          </a:p>
        </p:txBody>
      </p:sp>
      <p:sp>
        <p:nvSpPr>
          <p:cNvPr id="11" name="テキスト ボックス 10"/>
          <p:cNvSpPr txBox="1"/>
          <p:nvPr/>
        </p:nvSpPr>
        <p:spPr>
          <a:xfrm>
            <a:off x="6228184" y="5229200"/>
            <a:ext cx="1220206" cy="523220"/>
          </a:xfrm>
          <a:prstGeom prst="rect">
            <a:avLst/>
          </a:prstGeom>
          <a:noFill/>
        </p:spPr>
        <p:txBody>
          <a:bodyPr wrap="none" rtlCol="0">
            <a:spAutoFit/>
          </a:bodyPr>
          <a:lstStyle/>
          <a:p>
            <a:r>
              <a:rPr lang="en-US" altLang="ja-JP" sz="2800" b="1" dirty="0" smtClean="0">
                <a:latin typeface="Times New Roman" pitchFamily="18" charset="0"/>
                <a:cs typeface="Times New Roman" pitchFamily="18" charset="0"/>
              </a:rPr>
              <a:t>Pacific</a:t>
            </a:r>
            <a:endParaRPr kumimoji="1" lang="ja-JP" alt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425705466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srcRect/>
          <a:stretch>
            <a:fillRect/>
          </a:stretch>
        </p:blipFill>
        <p:spPr bwMode="auto">
          <a:xfrm rot="20565475">
            <a:off x="1971922" y="734668"/>
            <a:ext cx="5682655" cy="5217522"/>
          </a:xfrm>
          <a:prstGeom prst="rect">
            <a:avLst/>
          </a:prstGeom>
          <a:noFill/>
          <a:ln w="9525">
            <a:noFill/>
            <a:miter lim="800000"/>
            <a:headEnd/>
            <a:tailEnd/>
          </a:ln>
          <a:effectLst/>
        </p:spPr>
      </p:pic>
      <p:sp>
        <p:nvSpPr>
          <p:cNvPr id="2" name="テキスト ボックス 1"/>
          <p:cNvSpPr txBox="1"/>
          <p:nvPr/>
        </p:nvSpPr>
        <p:spPr>
          <a:xfrm>
            <a:off x="755576" y="1052736"/>
            <a:ext cx="4455194" cy="461665"/>
          </a:xfrm>
          <a:prstGeom prst="rect">
            <a:avLst/>
          </a:prstGeom>
          <a:noFill/>
        </p:spPr>
        <p:txBody>
          <a:bodyPr wrap="none" rtlCol="0">
            <a:spAutoFit/>
          </a:bodyPr>
          <a:lstStyle/>
          <a:p>
            <a:r>
              <a:rPr kumimoji="1" lang="ja-JP" altLang="en-US" sz="2400" dirty="0" smtClean="0"/>
              <a:t>■</a:t>
            </a:r>
            <a:r>
              <a:rPr lang="en-US" altLang="ja-JP" sz="2400" dirty="0" smtClean="0"/>
              <a:t>Migration Route of Pacific saury</a:t>
            </a:r>
            <a:endParaRPr kumimoji="1" lang="ja-JP" altLang="en-US" sz="2400" dirty="0"/>
          </a:p>
        </p:txBody>
      </p:sp>
      <p:sp>
        <p:nvSpPr>
          <p:cNvPr id="9" name="正方形/長方形 8"/>
          <p:cNvSpPr/>
          <p:nvPr/>
        </p:nvSpPr>
        <p:spPr>
          <a:xfrm>
            <a:off x="0" y="4437112"/>
            <a:ext cx="1917513" cy="646331"/>
          </a:xfrm>
          <a:prstGeom prst="rect">
            <a:avLst/>
          </a:prstGeom>
        </p:spPr>
        <p:txBody>
          <a:bodyPr wrap="none">
            <a:spAutoFit/>
          </a:bodyPr>
          <a:lstStyle/>
          <a:p>
            <a:r>
              <a:rPr lang="ja-JP" altLang="en-US" dirty="0" smtClean="0"/>
              <a:t>初期位置：</a:t>
            </a:r>
            <a:r>
              <a:rPr lang="en-US" altLang="ja-JP" dirty="0" smtClean="0"/>
              <a:t>138</a:t>
            </a:r>
            <a:r>
              <a:rPr lang="en-US" altLang="ja-JP" dirty="0" smtClean="0">
                <a:latin typeface="Century" pitchFamily="18" charset="0"/>
              </a:rPr>
              <a:t>°</a:t>
            </a:r>
            <a:r>
              <a:rPr lang="en-US" altLang="ja-JP" dirty="0" smtClean="0"/>
              <a:t>E</a:t>
            </a:r>
          </a:p>
          <a:p>
            <a:r>
              <a:rPr lang="ja-JP" altLang="en-US" dirty="0" smtClean="0"/>
              <a:t>　　　　　　　</a:t>
            </a:r>
            <a:r>
              <a:rPr lang="en-US" altLang="ja-JP" dirty="0" smtClean="0"/>
              <a:t>33</a:t>
            </a:r>
            <a:r>
              <a:rPr lang="en-US" altLang="ja-JP" dirty="0" smtClean="0">
                <a:latin typeface="Century" pitchFamily="18" charset="0"/>
              </a:rPr>
              <a:t>°</a:t>
            </a:r>
            <a:r>
              <a:rPr lang="en-US" altLang="ja-JP" dirty="0" smtClean="0"/>
              <a:t>N</a:t>
            </a:r>
            <a:endParaRPr lang="ja-JP" altLang="en-US" dirty="0"/>
          </a:p>
        </p:txBody>
      </p:sp>
    </p:spTree>
    <p:extLst>
      <p:ext uri="{BB962C8B-B14F-4D97-AF65-F5344CB8AC3E}">
        <p14:creationId xmlns:p14="http://schemas.microsoft.com/office/powerpoint/2010/main" val="396649039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556792"/>
            <a:ext cx="4438650" cy="2562225"/>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4324350" y="1556792"/>
            <a:ext cx="4819650" cy="2533650"/>
          </a:xfrm>
          <a:prstGeom prst="rect">
            <a:avLst/>
          </a:prstGeom>
          <a:noFill/>
          <a:ln w="9525">
            <a:noFill/>
            <a:miter lim="800000"/>
            <a:headEnd/>
            <a:tailEnd/>
          </a:ln>
          <a:effectLst/>
        </p:spPr>
      </p:pic>
      <p:sp>
        <p:nvSpPr>
          <p:cNvPr id="6" name="テキスト ボックス 5"/>
          <p:cNvSpPr txBox="1"/>
          <p:nvPr/>
        </p:nvSpPr>
        <p:spPr>
          <a:xfrm>
            <a:off x="323528" y="4077072"/>
            <a:ext cx="4104456" cy="523220"/>
          </a:xfrm>
          <a:prstGeom prst="rect">
            <a:avLst/>
          </a:prstGeom>
          <a:noFill/>
        </p:spPr>
        <p:txBody>
          <a:bodyPr wrap="square" rtlCol="0">
            <a:spAutoFit/>
          </a:bodyPr>
          <a:lstStyle/>
          <a:p>
            <a:r>
              <a:rPr lang="ja-JP" altLang="en-US" sz="1400" dirty="0" smtClean="0"/>
              <a:t>　　植物・動物プランクトン・プランクトンフィーダー　　</a:t>
            </a:r>
            <a:endParaRPr lang="en-US" altLang="ja-JP" sz="1400" dirty="0" smtClean="0"/>
          </a:p>
          <a:p>
            <a:r>
              <a:rPr lang="ja-JP" altLang="en-US" sz="1400" dirty="0" smtClean="0"/>
              <a:t>　　　</a:t>
            </a:r>
            <a:r>
              <a:rPr lang="en-US" altLang="ja-JP" sz="1400" dirty="0" smtClean="0"/>
              <a:t>(</a:t>
            </a:r>
            <a:r>
              <a:rPr lang="ja-JP" altLang="en-US" sz="1400" dirty="0" smtClean="0"/>
              <a:t>硬骨魚</a:t>
            </a:r>
            <a:r>
              <a:rPr lang="en-US" altLang="ja-JP" sz="1400" dirty="0" smtClean="0"/>
              <a:t>)</a:t>
            </a:r>
            <a:r>
              <a:rPr lang="ja-JP" altLang="en-US" sz="1400" dirty="0" smtClean="0"/>
              <a:t>における</a:t>
            </a:r>
            <a:r>
              <a:rPr lang="en-US" altLang="ja-JP" sz="1400" baseline="30000" dirty="0" smtClean="0"/>
              <a:t>137</a:t>
            </a:r>
            <a:r>
              <a:rPr lang="en-US" altLang="ja-JP" sz="1400" dirty="0" smtClean="0"/>
              <a:t>Cs</a:t>
            </a:r>
            <a:r>
              <a:rPr lang="ja-JP" altLang="en-US" sz="1400" dirty="0" smtClean="0"/>
              <a:t>の取り込み曲線</a:t>
            </a:r>
            <a:endParaRPr kumimoji="1" lang="ja-JP" altLang="en-US" sz="1400" dirty="0"/>
          </a:p>
        </p:txBody>
      </p:sp>
      <p:sp>
        <p:nvSpPr>
          <p:cNvPr id="7" name="テキスト ボックス 6"/>
          <p:cNvSpPr txBox="1"/>
          <p:nvPr/>
        </p:nvSpPr>
        <p:spPr>
          <a:xfrm>
            <a:off x="5145790" y="4077072"/>
            <a:ext cx="3727302" cy="523220"/>
          </a:xfrm>
          <a:prstGeom prst="rect">
            <a:avLst/>
          </a:prstGeom>
          <a:noFill/>
        </p:spPr>
        <p:txBody>
          <a:bodyPr wrap="none" rtlCol="0">
            <a:spAutoFit/>
          </a:bodyPr>
          <a:lstStyle/>
          <a:p>
            <a:r>
              <a:rPr lang="ja-JP" altLang="en-US" sz="1400" dirty="0" smtClean="0"/>
              <a:t>　植物・動物プランクトン・プランクトンフィーダー</a:t>
            </a:r>
            <a:endParaRPr lang="en-US" altLang="ja-JP" sz="1400" dirty="0" smtClean="0"/>
          </a:p>
          <a:p>
            <a:r>
              <a:rPr lang="ja-JP" altLang="en-US" sz="1400" dirty="0" smtClean="0"/>
              <a:t>　　　</a:t>
            </a:r>
            <a:r>
              <a:rPr lang="en-US" altLang="ja-JP" sz="1400" dirty="0" smtClean="0"/>
              <a:t>(</a:t>
            </a:r>
            <a:r>
              <a:rPr lang="ja-JP" altLang="en-US" sz="1400" dirty="0" smtClean="0"/>
              <a:t>硬骨魚</a:t>
            </a:r>
            <a:r>
              <a:rPr lang="en-US" altLang="ja-JP" sz="1400" dirty="0" smtClean="0"/>
              <a:t>)</a:t>
            </a:r>
            <a:r>
              <a:rPr lang="ja-JP" altLang="en-US" sz="1400" dirty="0" smtClean="0"/>
              <a:t>における</a:t>
            </a:r>
            <a:r>
              <a:rPr lang="en-US" altLang="ja-JP" sz="1400" baseline="30000" dirty="0" smtClean="0"/>
              <a:t>137</a:t>
            </a:r>
            <a:r>
              <a:rPr lang="en-US" altLang="ja-JP" sz="1400" dirty="0" smtClean="0"/>
              <a:t>Cs</a:t>
            </a:r>
            <a:r>
              <a:rPr lang="ja-JP" altLang="en-US" sz="1400" dirty="0" err="1" smtClean="0"/>
              <a:t>の排</a:t>
            </a:r>
            <a:r>
              <a:rPr lang="ja-JP" altLang="en-US" sz="1400" dirty="0" smtClean="0"/>
              <a:t>出曲線</a:t>
            </a:r>
            <a:endParaRPr kumimoji="1" lang="ja-JP" altLang="en-US" sz="1400" dirty="0"/>
          </a:p>
        </p:txBody>
      </p:sp>
      <p:sp>
        <p:nvSpPr>
          <p:cNvPr id="9" name="テキスト ボックス 8"/>
          <p:cNvSpPr txBox="1"/>
          <p:nvPr/>
        </p:nvSpPr>
        <p:spPr>
          <a:xfrm>
            <a:off x="8063880" y="4293096"/>
            <a:ext cx="1080120" cy="288032"/>
          </a:xfrm>
          <a:prstGeom prst="rect">
            <a:avLst/>
          </a:prstGeom>
          <a:noFill/>
        </p:spPr>
        <p:txBody>
          <a:bodyPr wrap="square" rtlCol="0">
            <a:spAutoFit/>
          </a:bodyPr>
          <a:lstStyle/>
          <a:p>
            <a:r>
              <a:rPr kumimoji="1" lang="en-US" altLang="ja-JP" sz="1200" dirty="0" smtClean="0"/>
              <a:t>(Tateda</a:t>
            </a:r>
            <a:r>
              <a:rPr lang="en-US" altLang="ja-JP" sz="1200" dirty="0" smtClean="0"/>
              <a:t>,</a:t>
            </a:r>
            <a:r>
              <a:rPr kumimoji="1" lang="en-US" altLang="ja-JP" sz="1200" dirty="0" smtClean="0"/>
              <a:t>1995)</a:t>
            </a:r>
          </a:p>
        </p:txBody>
      </p:sp>
      <p:sp>
        <p:nvSpPr>
          <p:cNvPr id="10" name="テキスト ボックス 9"/>
          <p:cNvSpPr txBox="1"/>
          <p:nvPr/>
        </p:nvSpPr>
        <p:spPr>
          <a:xfrm>
            <a:off x="3563888" y="4293096"/>
            <a:ext cx="1080120" cy="288032"/>
          </a:xfrm>
          <a:prstGeom prst="rect">
            <a:avLst/>
          </a:prstGeom>
          <a:noFill/>
        </p:spPr>
        <p:txBody>
          <a:bodyPr wrap="square" rtlCol="0">
            <a:spAutoFit/>
          </a:bodyPr>
          <a:lstStyle/>
          <a:p>
            <a:r>
              <a:rPr kumimoji="1" lang="en-US" altLang="ja-JP" sz="1200" dirty="0" smtClean="0"/>
              <a:t>(Tateda</a:t>
            </a:r>
            <a:r>
              <a:rPr lang="en-US" altLang="ja-JP" sz="1200" dirty="0" smtClean="0"/>
              <a:t>,</a:t>
            </a:r>
            <a:r>
              <a:rPr kumimoji="1" lang="en-US" altLang="ja-JP" sz="1200" dirty="0" smtClean="0"/>
              <a:t>1995)</a:t>
            </a:r>
          </a:p>
        </p:txBody>
      </p:sp>
      <p:sp>
        <p:nvSpPr>
          <p:cNvPr id="12" name="正方形/長方形 11"/>
          <p:cNvSpPr/>
          <p:nvPr/>
        </p:nvSpPr>
        <p:spPr>
          <a:xfrm>
            <a:off x="683568" y="548680"/>
            <a:ext cx="4021486" cy="461665"/>
          </a:xfrm>
          <a:prstGeom prst="rect">
            <a:avLst/>
          </a:prstGeom>
        </p:spPr>
        <p:txBody>
          <a:bodyPr wrap="none">
            <a:spAutoFit/>
          </a:bodyPr>
          <a:lstStyle/>
          <a:p>
            <a:r>
              <a:rPr lang="ja-JP" altLang="en-US" sz="2400" dirty="0" smtClean="0"/>
              <a:t>■</a:t>
            </a:r>
            <a:r>
              <a:rPr lang="en-US" altLang="ja-JP" sz="2400" dirty="0" smtClean="0"/>
              <a:t>Laboratory Experiment </a:t>
            </a:r>
            <a:r>
              <a:rPr lang="en-US" altLang="ja-JP" sz="2400" baseline="30000" dirty="0" smtClean="0"/>
              <a:t>137</a:t>
            </a:r>
            <a:r>
              <a:rPr lang="en-US" altLang="ja-JP" sz="2400" dirty="0" smtClean="0"/>
              <a:t>Cs</a:t>
            </a:r>
          </a:p>
        </p:txBody>
      </p:sp>
      <p:sp>
        <p:nvSpPr>
          <p:cNvPr id="11" name="テキスト ボックス 10"/>
          <p:cNvSpPr txBox="1"/>
          <p:nvPr/>
        </p:nvSpPr>
        <p:spPr>
          <a:xfrm>
            <a:off x="1043608" y="5229200"/>
            <a:ext cx="4519186" cy="369332"/>
          </a:xfrm>
          <a:prstGeom prst="rect">
            <a:avLst/>
          </a:prstGeom>
          <a:noFill/>
        </p:spPr>
        <p:txBody>
          <a:bodyPr wrap="none" rtlCol="0">
            <a:spAutoFit/>
          </a:bodyPr>
          <a:lstStyle/>
          <a:p>
            <a:r>
              <a:rPr kumimoji="1" lang="ja-JP" altLang="en-US" dirty="0" smtClean="0"/>
              <a:t>濃縮係数：生物中</a:t>
            </a:r>
            <a:r>
              <a:rPr kumimoji="1" lang="en-US" altLang="ja-JP" baseline="30000" dirty="0" smtClean="0"/>
              <a:t>137</a:t>
            </a:r>
            <a:r>
              <a:rPr kumimoji="1" lang="en-US" altLang="ja-JP" dirty="0" smtClean="0"/>
              <a:t>Cs</a:t>
            </a:r>
            <a:r>
              <a:rPr kumimoji="1" lang="ja-JP" altLang="en-US" dirty="0" smtClean="0"/>
              <a:t>濃度</a:t>
            </a:r>
            <a:r>
              <a:rPr kumimoji="1" lang="en-US" altLang="ja-JP" dirty="0" smtClean="0"/>
              <a:t>/</a:t>
            </a:r>
            <a:r>
              <a:rPr kumimoji="1" lang="ja-JP" altLang="en-US" dirty="0" smtClean="0"/>
              <a:t>海水中</a:t>
            </a:r>
            <a:r>
              <a:rPr kumimoji="1" lang="en-US" altLang="ja-JP" baseline="30000" dirty="0" smtClean="0"/>
              <a:t>137</a:t>
            </a:r>
            <a:r>
              <a:rPr kumimoji="1" lang="en-US" altLang="ja-JP" dirty="0" smtClean="0"/>
              <a:t>Cs</a:t>
            </a:r>
            <a:r>
              <a:rPr kumimoji="1" lang="ja-JP" altLang="en-US" dirty="0" smtClean="0"/>
              <a:t>濃度</a:t>
            </a:r>
            <a:endParaRPr kumimoji="1" lang="ja-JP" altLang="en-US" dirty="0"/>
          </a:p>
        </p:txBody>
      </p:sp>
    </p:spTree>
    <p:extLst>
      <p:ext uri="{BB962C8B-B14F-4D97-AF65-F5344CB8AC3E}">
        <p14:creationId xmlns:p14="http://schemas.microsoft.com/office/powerpoint/2010/main" val="416283752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51520" y="260648"/>
            <a:ext cx="2220480" cy="400110"/>
          </a:xfrm>
          <a:prstGeom prst="rect">
            <a:avLst/>
          </a:prstGeom>
        </p:spPr>
        <p:txBody>
          <a:bodyPr wrap="none">
            <a:spAutoFit/>
          </a:bodyPr>
          <a:lstStyle/>
          <a:p>
            <a:r>
              <a:rPr lang="ja-JP" altLang="en-US" sz="2000" dirty="0" smtClean="0"/>
              <a:t>■生物内</a:t>
            </a:r>
            <a:r>
              <a:rPr lang="en-US" altLang="ja-JP" sz="2000" baseline="30000" dirty="0" smtClean="0"/>
              <a:t>137</a:t>
            </a:r>
            <a:r>
              <a:rPr lang="en-US" altLang="ja-JP" sz="2000" dirty="0" smtClean="0"/>
              <a:t>Cs</a:t>
            </a:r>
            <a:r>
              <a:rPr lang="ja-JP" altLang="en-US" sz="2000" dirty="0" smtClean="0"/>
              <a:t>濃度</a:t>
            </a:r>
            <a:endParaRPr lang="en-US" altLang="ja-JP" sz="2000" dirty="0" smtClean="0"/>
          </a:p>
        </p:txBody>
      </p:sp>
      <p:graphicFrame>
        <p:nvGraphicFramePr>
          <p:cNvPr id="5" name="オブジェクト 4"/>
          <p:cNvGraphicFramePr>
            <a:graphicFrameLocks noChangeAspect="1"/>
          </p:cNvGraphicFramePr>
          <p:nvPr/>
        </p:nvGraphicFramePr>
        <p:xfrm>
          <a:off x="755576" y="3140968"/>
          <a:ext cx="6894512" cy="1838325"/>
        </p:xfrm>
        <a:graphic>
          <a:graphicData uri="http://schemas.openxmlformats.org/presentationml/2006/ole">
            <mc:AlternateContent xmlns:mc="http://schemas.openxmlformats.org/markup-compatibility/2006">
              <mc:Choice xmlns:v="urn:schemas-microsoft-com:vml" Requires="v">
                <p:oleObj spid="_x0000_s117840" name="数式" r:id="rId4" imgW="3429000" imgH="914400" progId="Equation.3">
                  <p:embed/>
                </p:oleObj>
              </mc:Choice>
              <mc:Fallback>
                <p:oleObj name="数式" r:id="rId4" imgW="3429000" imgH="914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3140968"/>
                        <a:ext cx="6894512" cy="1838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テキスト ボックス 6"/>
          <p:cNvSpPr txBox="1"/>
          <p:nvPr/>
        </p:nvSpPr>
        <p:spPr>
          <a:xfrm>
            <a:off x="1763688" y="836712"/>
            <a:ext cx="279244" cy="307777"/>
          </a:xfrm>
          <a:prstGeom prst="rect">
            <a:avLst/>
          </a:prstGeom>
          <a:noFill/>
        </p:spPr>
        <p:txBody>
          <a:bodyPr wrap="none" rtlCol="0">
            <a:spAutoFit/>
          </a:bodyPr>
          <a:lstStyle/>
          <a:p>
            <a:r>
              <a:rPr kumimoji="1" lang="en-US" altLang="ja-JP" sz="1400" dirty="0" smtClean="0"/>
              <a:t>n</a:t>
            </a:r>
            <a:endParaRPr kumimoji="1" lang="ja-JP" altLang="en-US" sz="1400" dirty="0"/>
          </a:p>
        </p:txBody>
      </p:sp>
      <p:sp>
        <p:nvSpPr>
          <p:cNvPr id="8" name="テキスト ボックス 7"/>
          <p:cNvSpPr txBox="1"/>
          <p:nvPr/>
        </p:nvSpPr>
        <p:spPr>
          <a:xfrm>
            <a:off x="2123728" y="836712"/>
            <a:ext cx="460382" cy="307777"/>
          </a:xfrm>
          <a:prstGeom prst="rect">
            <a:avLst/>
          </a:prstGeom>
          <a:noFill/>
        </p:spPr>
        <p:txBody>
          <a:bodyPr wrap="none" rtlCol="0">
            <a:spAutoFit/>
          </a:bodyPr>
          <a:lstStyle/>
          <a:p>
            <a:r>
              <a:rPr lang="en-US" altLang="ja-JP" sz="1400" dirty="0" smtClean="0"/>
              <a:t>n+1</a:t>
            </a:r>
            <a:endParaRPr kumimoji="1" lang="ja-JP" altLang="en-US" sz="1400" dirty="0"/>
          </a:p>
        </p:txBody>
      </p:sp>
      <p:sp>
        <p:nvSpPr>
          <p:cNvPr id="9" name="テキスト ボックス 8"/>
          <p:cNvSpPr txBox="1"/>
          <p:nvPr/>
        </p:nvSpPr>
        <p:spPr>
          <a:xfrm>
            <a:off x="2555776" y="836712"/>
            <a:ext cx="460382" cy="307777"/>
          </a:xfrm>
          <a:prstGeom prst="rect">
            <a:avLst/>
          </a:prstGeom>
          <a:noFill/>
        </p:spPr>
        <p:txBody>
          <a:bodyPr wrap="none" rtlCol="0">
            <a:spAutoFit/>
          </a:bodyPr>
          <a:lstStyle/>
          <a:p>
            <a:r>
              <a:rPr lang="en-US" altLang="ja-JP" sz="1400" dirty="0" smtClean="0"/>
              <a:t>n+2</a:t>
            </a:r>
            <a:endParaRPr kumimoji="1" lang="ja-JP" altLang="en-US" sz="1400" dirty="0"/>
          </a:p>
        </p:txBody>
      </p:sp>
      <p:graphicFrame>
        <p:nvGraphicFramePr>
          <p:cNvPr id="10" name="オブジェクト 9"/>
          <p:cNvGraphicFramePr>
            <a:graphicFrameLocks noChangeAspect="1"/>
          </p:cNvGraphicFramePr>
          <p:nvPr/>
        </p:nvGraphicFramePr>
        <p:xfrm>
          <a:off x="5427663" y="4941888"/>
          <a:ext cx="2808287" cy="1463675"/>
        </p:xfrm>
        <a:graphic>
          <a:graphicData uri="http://schemas.openxmlformats.org/presentationml/2006/ole">
            <mc:AlternateContent xmlns:mc="http://schemas.openxmlformats.org/markup-compatibility/2006">
              <mc:Choice xmlns:v="urn:schemas-microsoft-com:vml" Requires="v">
                <p:oleObj spid="_x0000_s117841" name="数式" r:id="rId6" imgW="1803240" imgH="939600" progId="Equation.3">
                  <p:embed/>
                </p:oleObj>
              </mc:Choice>
              <mc:Fallback>
                <p:oleObj name="数式" r:id="rId6" imgW="1803240" imgH="939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7663" y="4941888"/>
                        <a:ext cx="2808287" cy="1463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テキスト ボックス 11"/>
          <p:cNvSpPr txBox="1"/>
          <p:nvPr/>
        </p:nvSpPr>
        <p:spPr>
          <a:xfrm>
            <a:off x="2915816" y="908720"/>
            <a:ext cx="646331" cy="276999"/>
          </a:xfrm>
          <a:prstGeom prst="rect">
            <a:avLst/>
          </a:prstGeom>
          <a:noFill/>
        </p:spPr>
        <p:txBody>
          <a:bodyPr wrap="none" rtlCol="0">
            <a:spAutoFit/>
          </a:bodyPr>
          <a:lstStyle/>
          <a:p>
            <a:r>
              <a:rPr lang="ja-JP" altLang="en-US" sz="1200" dirty="0" smtClean="0"/>
              <a:t>・・・・・・</a:t>
            </a:r>
            <a:endParaRPr kumimoji="1" lang="ja-JP" altLang="en-US" sz="1200" dirty="0"/>
          </a:p>
        </p:txBody>
      </p:sp>
      <p:sp>
        <p:nvSpPr>
          <p:cNvPr id="13" name="正方形/長方形 12"/>
          <p:cNvSpPr/>
          <p:nvPr/>
        </p:nvSpPr>
        <p:spPr>
          <a:xfrm>
            <a:off x="1619672" y="4077072"/>
            <a:ext cx="936104"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矢印コネクタ 14"/>
          <p:cNvCxnSpPr/>
          <p:nvPr/>
        </p:nvCxnSpPr>
        <p:spPr>
          <a:xfrm>
            <a:off x="1755676" y="4509318"/>
            <a:ext cx="0" cy="36004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387524" y="4869358"/>
            <a:ext cx="2746265" cy="369332"/>
          </a:xfrm>
          <a:prstGeom prst="rect">
            <a:avLst/>
          </a:prstGeom>
          <a:noFill/>
        </p:spPr>
        <p:txBody>
          <a:bodyPr wrap="none" rtlCol="0">
            <a:spAutoFit/>
          </a:bodyPr>
          <a:lstStyle/>
          <a:p>
            <a:r>
              <a:rPr lang="en-US" altLang="ja-JP" dirty="0" smtClean="0"/>
              <a:t>n</a:t>
            </a:r>
            <a:r>
              <a:rPr kumimoji="1" lang="ja-JP" altLang="en-US" dirty="0" smtClean="0"/>
              <a:t>日目で体内に取り込む量</a:t>
            </a:r>
            <a:endParaRPr kumimoji="1" lang="ja-JP" altLang="en-US" dirty="0"/>
          </a:p>
        </p:txBody>
      </p:sp>
      <p:sp>
        <p:nvSpPr>
          <p:cNvPr id="18" name="テキスト ボックス 17"/>
          <p:cNvSpPr txBox="1"/>
          <p:nvPr/>
        </p:nvSpPr>
        <p:spPr>
          <a:xfrm>
            <a:off x="1035596" y="5445422"/>
            <a:ext cx="3600400" cy="923330"/>
          </a:xfrm>
          <a:prstGeom prst="rect">
            <a:avLst/>
          </a:prstGeom>
          <a:noFill/>
        </p:spPr>
        <p:txBody>
          <a:bodyPr wrap="square" rtlCol="0">
            <a:spAutoFit/>
          </a:bodyPr>
          <a:lstStyle/>
          <a:p>
            <a:r>
              <a:rPr lang="en-US" altLang="ja-JP" dirty="0" smtClean="0"/>
              <a:t>n</a:t>
            </a:r>
            <a:r>
              <a:rPr kumimoji="1" lang="ja-JP" altLang="en-US" dirty="0" smtClean="0"/>
              <a:t>日目で取り込んだ</a:t>
            </a:r>
            <a:r>
              <a:rPr kumimoji="1" lang="en-US" altLang="ja-JP" baseline="30000" dirty="0" smtClean="0"/>
              <a:t>137</a:t>
            </a:r>
            <a:r>
              <a:rPr kumimoji="1" lang="en-US" altLang="ja-JP" dirty="0" smtClean="0"/>
              <a:t>Cs</a:t>
            </a:r>
            <a:r>
              <a:rPr kumimoji="1" lang="ja-JP" altLang="en-US" dirty="0" smtClean="0"/>
              <a:t>は体内に</a:t>
            </a:r>
            <a:endParaRPr kumimoji="1" lang="en-US" altLang="ja-JP" dirty="0" smtClean="0"/>
          </a:p>
          <a:p>
            <a:r>
              <a:rPr kumimoji="1" lang="en-US" altLang="ja-JP" dirty="0" smtClean="0"/>
              <a:t>n+2</a:t>
            </a:r>
            <a:r>
              <a:rPr kumimoji="1" lang="ja-JP" altLang="en-US" dirty="0" smtClean="0"/>
              <a:t>日間滞在しているので、排出の</a:t>
            </a:r>
            <a:endParaRPr kumimoji="1" lang="en-US" altLang="ja-JP" dirty="0" smtClean="0"/>
          </a:p>
          <a:p>
            <a:r>
              <a:rPr kumimoji="1" lang="ja-JP" altLang="en-US" dirty="0" smtClean="0"/>
              <a:t>濃度比は</a:t>
            </a:r>
            <a:r>
              <a:rPr kumimoji="1" lang="en-US" altLang="ja-JP" dirty="0" smtClean="0"/>
              <a:t>n+2</a:t>
            </a:r>
            <a:r>
              <a:rPr kumimoji="1" lang="ja-JP" altLang="en-US" dirty="0" smtClean="0"/>
              <a:t>日の値を用いる</a:t>
            </a:r>
            <a:endParaRPr kumimoji="1" lang="ja-JP" altLang="en-US" dirty="0"/>
          </a:p>
        </p:txBody>
      </p:sp>
      <p:sp>
        <p:nvSpPr>
          <p:cNvPr id="19" name="正方形/長方形 18"/>
          <p:cNvSpPr/>
          <p:nvPr/>
        </p:nvSpPr>
        <p:spPr>
          <a:xfrm>
            <a:off x="2699792" y="4077072"/>
            <a:ext cx="576064"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矢印コネクタ 19"/>
          <p:cNvCxnSpPr>
            <a:endCxn id="18" idx="0"/>
          </p:cNvCxnSpPr>
          <p:nvPr/>
        </p:nvCxnSpPr>
        <p:spPr>
          <a:xfrm>
            <a:off x="2835796" y="4509318"/>
            <a:ext cx="0" cy="93610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6" name="Picture 1"/>
          <p:cNvPicPr>
            <a:picLocks noChangeAspect="1" noChangeArrowheads="1"/>
          </p:cNvPicPr>
          <p:nvPr/>
        </p:nvPicPr>
        <p:blipFill>
          <a:blip r:embed="rId8" cstate="print"/>
          <a:srcRect/>
          <a:stretch>
            <a:fillRect/>
          </a:stretch>
        </p:blipFill>
        <p:spPr bwMode="auto">
          <a:xfrm>
            <a:off x="251520" y="980728"/>
            <a:ext cx="8676456" cy="866775"/>
          </a:xfrm>
          <a:prstGeom prst="rect">
            <a:avLst/>
          </a:prstGeom>
          <a:noFill/>
          <a:ln w="9525">
            <a:noFill/>
            <a:miter lim="800000"/>
            <a:headEnd/>
            <a:tailEnd/>
          </a:ln>
          <a:effectLst/>
        </p:spPr>
      </p:pic>
      <p:sp>
        <p:nvSpPr>
          <p:cNvPr id="21" name="テキスト ボックス 20"/>
          <p:cNvSpPr txBox="1"/>
          <p:nvPr/>
        </p:nvSpPr>
        <p:spPr>
          <a:xfrm>
            <a:off x="461815" y="1916832"/>
            <a:ext cx="7988084" cy="369332"/>
          </a:xfrm>
          <a:prstGeom prst="rect">
            <a:avLst/>
          </a:prstGeom>
          <a:noFill/>
        </p:spPr>
        <p:txBody>
          <a:bodyPr wrap="none" rtlCol="0">
            <a:spAutoFit/>
          </a:bodyPr>
          <a:lstStyle/>
          <a:p>
            <a:r>
              <a:rPr kumimoji="1" lang="ja-JP" altLang="en-US" dirty="0" smtClean="0"/>
              <a:t>同じ</a:t>
            </a:r>
            <a:r>
              <a:rPr kumimoji="1" lang="en-US" altLang="ja-JP" baseline="30000" dirty="0" smtClean="0"/>
              <a:t>137</a:t>
            </a:r>
            <a:r>
              <a:rPr kumimoji="1" lang="en-US" altLang="ja-JP" dirty="0" smtClean="0"/>
              <a:t>Cs</a:t>
            </a:r>
            <a:r>
              <a:rPr kumimoji="1" lang="ja-JP" altLang="en-US" dirty="0" smtClean="0"/>
              <a:t>濃度の海域には</a:t>
            </a:r>
            <a:r>
              <a:rPr kumimoji="1" lang="en-US" altLang="ja-JP" dirty="0" smtClean="0"/>
              <a:t>30</a:t>
            </a:r>
            <a:r>
              <a:rPr kumimoji="1" lang="ja-JP" altLang="en-US" dirty="0" smtClean="0"/>
              <a:t>日間しか滞在しないので、濃縮係数は</a:t>
            </a:r>
            <a:r>
              <a:rPr kumimoji="1" lang="en-US" altLang="ja-JP" dirty="0" smtClean="0"/>
              <a:t>12</a:t>
            </a:r>
            <a:r>
              <a:rPr kumimoji="1" lang="ja-JP" altLang="en-US" dirty="0" smtClean="0"/>
              <a:t>を使用する</a:t>
            </a:r>
            <a:endParaRPr kumimoji="1" lang="ja-JP" altLang="en-US" dirty="0"/>
          </a:p>
        </p:txBody>
      </p:sp>
      <p:sp>
        <p:nvSpPr>
          <p:cNvPr id="22" name="正方形/長方形 21"/>
          <p:cNvSpPr/>
          <p:nvPr/>
        </p:nvSpPr>
        <p:spPr>
          <a:xfrm>
            <a:off x="1763688" y="1340768"/>
            <a:ext cx="288032" cy="14401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4" name="オブジェクト 23"/>
          <p:cNvGraphicFramePr>
            <a:graphicFrameLocks noChangeAspect="1"/>
          </p:cNvGraphicFramePr>
          <p:nvPr/>
        </p:nvGraphicFramePr>
        <p:xfrm>
          <a:off x="683568" y="2348880"/>
          <a:ext cx="7320813" cy="360040"/>
        </p:xfrm>
        <a:graphic>
          <a:graphicData uri="http://schemas.openxmlformats.org/presentationml/2006/ole">
            <mc:AlternateContent xmlns:mc="http://schemas.openxmlformats.org/markup-compatibility/2006">
              <mc:Choice xmlns:v="urn:schemas-microsoft-com:vml" Requires="v">
                <p:oleObj spid="_x0000_s117842" name="数式" r:id="rId9" imgW="4647960" imgH="228600" progId="Equation.3">
                  <p:embed/>
                </p:oleObj>
              </mc:Choice>
              <mc:Fallback>
                <p:oleObj name="数式" r:id="rId9" imgW="4647960" imgH="2286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3568" y="2348880"/>
                        <a:ext cx="7320813" cy="36004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87933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p:bldP spid="18" grpId="0"/>
      <p:bldP spid="1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p:cNvPicPr>
            <a:picLocks noChangeAspect="1" noChangeArrowheads="1"/>
          </p:cNvPicPr>
          <p:nvPr/>
        </p:nvPicPr>
        <p:blipFill>
          <a:blip r:embed="rId3" cstate="print"/>
          <a:srcRect/>
          <a:stretch>
            <a:fillRect/>
          </a:stretch>
        </p:blipFill>
        <p:spPr bwMode="auto">
          <a:xfrm>
            <a:off x="1835696" y="188640"/>
            <a:ext cx="5976664" cy="2824733"/>
          </a:xfrm>
          <a:prstGeom prst="rect">
            <a:avLst/>
          </a:prstGeom>
          <a:noFill/>
          <a:ln w="9525">
            <a:noFill/>
            <a:miter lim="800000"/>
            <a:headEnd/>
            <a:tailEnd/>
          </a:ln>
          <a:effectLst/>
        </p:spPr>
      </p:pic>
      <p:pic>
        <p:nvPicPr>
          <p:cNvPr id="37891" name="Picture 3"/>
          <p:cNvPicPr>
            <a:picLocks noChangeAspect="1" noChangeArrowheads="1"/>
          </p:cNvPicPr>
          <p:nvPr/>
        </p:nvPicPr>
        <p:blipFill>
          <a:blip r:embed="rId4" cstate="print"/>
          <a:srcRect/>
          <a:stretch>
            <a:fillRect/>
          </a:stretch>
        </p:blipFill>
        <p:spPr bwMode="auto">
          <a:xfrm>
            <a:off x="2051720" y="2996952"/>
            <a:ext cx="5688632" cy="2789684"/>
          </a:xfrm>
          <a:prstGeom prst="rect">
            <a:avLst/>
          </a:prstGeom>
          <a:noFill/>
          <a:ln w="9525">
            <a:noFill/>
            <a:miter lim="800000"/>
            <a:headEnd/>
            <a:tailEnd/>
          </a:ln>
          <a:effectLst/>
        </p:spPr>
      </p:pic>
      <p:sp>
        <p:nvSpPr>
          <p:cNvPr id="7" name="テキスト ボックス 6"/>
          <p:cNvSpPr txBox="1"/>
          <p:nvPr/>
        </p:nvSpPr>
        <p:spPr>
          <a:xfrm>
            <a:off x="2339752" y="5805264"/>
            <a:ext cx="729687" cy="307777"/>
          </a:xfrm>
          <a:prstGeom prst="rect">
            <a:avLst/>
          </a:prstGeom>
          <a:noFill/>
        </p:spPr>
        <p:txBody>
          <a:bodyPr wrap="none" rtlCol="0">
            <a:spAutoFit/>
          </a:bodyPr>
          <a:lstStyle/>
          <a:p>
            <a:r>
              <a:rPr kumimoji="1" lang="en-US" altLang="ja-JP" sz="1400" dirty="0" smtClean="0"/>
              <a:t>2011</a:t>
            </a:r>
            <a:r>
              <a:rPr kumimoji="1" lang="ja-JP" altLang="en-US" sz="1400" dirty="0" smtClean="0"/>
              <a:t>年</a:t>
            </a:r>
            <a:endParaRPr kumimoji="1" lang="ja-JP" altLang="en-US" sz="1400" dirty="0"/>
          </a:p>
        </p:txBody>
      </p:sp>
      <p:sp>
        <p:nvSpPr>
          <p:cNvPr id="8" name="テキスト ボックス 7"/>
          <p:cNvSpPr txBox="1"/>
          <p:nvPr/>
        </p:nvSpPr>
        <p:spPr>
          <a:xfrm>
            <a:off x="4572000" y="5877272"/>
            <a:ext cx="729687" cy="307777"/>
          </a:xfrm>
          <a:prstGeom prst="rect">
            <a:avLst/>
          </a:prstGeom>
          <a:noFill/>
        </p:spPr>
        <p:txBody>
          <a:bodyPr wrap="none" rtlCol="0">
            <a:spAutoFit/>
          </a:bodyPr>
          <a:lstStyle/>
          <a:p>
            <a:r>
              <a:rPr kumimoji="1" lang="en-US" altLang="ja-JP" sz="1400" dirty="0" smtClean="0"/>
              <a:t>2012</a:t>
            </a:r>
            <a:r>
              <a:rPr kumimoji="1" lang="ja-JP" altLang="en-US" sz="1400" dirty="0" smtClean="0"/>
              <a:t>年</a:t>
            </a:r>
            <a:endParaRPr kumimoji="1" lang="ja-JP" altLang="en-US" sz="1400" dirty="0"/>
          </a:p>
        </p:txBody>
      </p:sp>
      <p:sp>
        <p:nvSpPr>
          <p:cNvPr id="9" name="テキスト ボックス 8"/>
          <p:cNvSpPr txBox="1"/>
          <p:nvPr/>
        </p:nvSpPr>
        <p:spPr>
          <a:xfrm>
            <a:off x="7092280" y="5805264"/>
            <a:ext cx="729687" cy="307777"/>
          </a:xfrm>
          <a:prstGeom prst="rect">
            <a:avLst/>
          </a:prstGeom>
          <a:noFill/>
        </p:spPr>
        <p:txBody>
          <a:bodyPr wrap="none" rtlCol="0">
            <a:spAutoFit/>
          </a:bodyPr>
          <a:lstStyle/>
          <a:p>
            <a:r>
              <a:rPr kumimoji="1" lang="en-US" altLang="ja-JP" sz="1400" dirty="0" smtClean="0"/>
              <a:t>2013</a:t>
            </a:r>
            <a:r>
              <a:rPr kumimoji="1" lang="ja-JP" altLang="en-US" sz="1400" dirty="0" smtClean="0"/>
              <a:t>年</a:t>
            </a:r>
            <a:endParaRPr kumimoji="1" lang="ja-JP" altLang="en-US" sz="1400" dirty="0"/>
          </a:p>
        </p:txBody>
      </p:sp>
      <p:sp>
        <p:nvSpPr>
          <p:cNvPr id="10" name="円/楕円 9"/>
          <p:cNvSpPr/>
          <p:nvPr/>
        </p:nvSpPr>
        <p:spPr>
          <a:xfrm rot="19693600">
            <a:off x="4416027" y="4465823"/>
            <a:ext cx="741016" cy="12595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noFill/>
            </a:endParaRPr>
          </a:p>
        </p:txBody>
      </p:sp>
      <p:sp>
        <p:nvSpPr>
          <p:cNvPr id="11" name="テキスト ボックス 10"/>
          <p:cNvSpPr txBox="1"/>
          <p:nvPr/>
        </p:nvSpPr>
        <p:spPr>
          <a:xfrm>
            <a:off x="1547664" y="3933056"/>
            <a:ext cx="721672" cy="307777"/>
          </a:xfrm>
          <a:prstGeom prst="rect">
            <a:avLst/>
          </a:prstGeom>
          <a:noFill/>
        </p:spPr>
        <p:txBody>
          <a:bodyPr wrap="none" rtlCol="0">
            <a:spAutoFit/>
          </a:bodyPr>
          <a:lstStyle/>
          <a:p>
            <a:r>
              <a:rPr kumimoji="1" lang="en-US" altLang="ja-JP" sz="1400" dirty="0" smtClean="0"/>
              <a:t>(</a:t>
            </a:r>
            <a:r>
              <a:rPr kumimoji="1" lang="en-US" altLang="ja-JP" sz="1400" dirty="0" err="1" smtClean="0"/>
              <a:t>Bq</a:t>
            </a:r>
            <a:r>
              <a:rPr kumimoji="1" lang="en-US" altLang="ja-JP" sz="1400" dirty="0" smtClean="0"/>
              <a:t>/kg)</a:t>
            </a:r>
            <a:endParaRPr kumimoji="1" lang="ja-JP" altLang="en-US" sz="1400" dirty="0"/>
          </a:p>
        </p:txBody>
      </p:sp>
      <p:sp>
        <p:nvSpPr>
          <p:cNvPr id="18" name="テキスト ボックス 17"/>
          <p:cNvSpPr txBox="1"/>
          <p:nvPr/>
        </p:nvSpPr>
        <p:spPr>
          <a:xfrm>
            <a:off x="1403648" y="1196752"/>
            <a:ext cx="800760" cy="307777"/>
          </a:xfrm>
          <a:prstGeom prst="rect">
            <a:avLst/>
          </a:prstGeom>
          <a:noFill/>
        </p:spPr>
        <p:txBody>
          <a:bodyPr wrap="square" rtlCol="0">
            <a:spAutoFit/>
          </a:bodyPr>
          <a:lstStyle/>
          <a:p>
            <a:r>
              <a:rPr kumimoji="1" lang="en-US" altLang="ja-JP" sz="1400" dirty="0" smtClean="0"/>
              <a:t>(</a:t>
            </a:r>
            <a:r>
              <a:rPr kumimoji="1" lang="en-US" altLang="ja-JP" sz="1400" dirty="0" err="1" smtClean="0"/>
              <a:t>Bq</a:t>
            </a:r>
            <a:r>
              <a:rPr kumimoji="1" lang="en-US" altLang="ja-JP" sz="1400" dirty="0" smtClean="0"/>
              <a:t>/L)</a:t>
            </a:r>
            <a:endParaRPr kumimoji="1" lang="ja-JP" altLang="en-US" sz="1400" dirty="0"/>
          </a:p>
        </p:txBody>
      </p:sp>
      <p:sp>
        <p:nvSpPr>
          <p:cNvPr id="33" name="テキスト ボックス 32"/>
          <p:cNvSpPr txBox="1"/>
          <p:nvPr/>
        </p:nvSpPr>
        <p:spPr>
          <a:xfrm>
            <a:off x="6084168" y="4293096"/>
            <a:ext cx="1230978" cy="369332"/>
          </a:xfrm>
          <a:prstGeom prst="rect">
            <a:avLst/>
          </a:prstGeom>
          <a:noFill/>
        </p:spPr>
        <p:txBody>
          <a:bodyPr wrap="none" rtlCol="0">
            <a:spAutoFit/>
          </a:bodyPr>
          <a:lstStyle/>
          <a:p>
            <a:r>
              <a:rPr lang="en-US" altLang="ja-JP" dirty="0" smtClean="0"/>
              <a:t>Saury body</a:t>
            </a:r>
            <a:endParaRPr kumimoji="1" lang="ja-JP" altLang="en-US" dirty="0"/>
          </a:p>
        </p:txBody>
      </p:sp>
      <p:sp>
        <p:nvSpPr>
          <p:cNvPr id="34" name="テキスト ボックス 33"/>
          <p:cNvSpPr txBox="1"/>
          <p:nvPr/>
        </p:nvSpPr>
        <p:spPr>
          <a:xfrm>
            <a:off x="6444208" y="1556792"/>
            <a:ext cx="1145057" cy="369332"/>
          </a:xfrm>
          <a:prstGeom prst="rect">
            <a:avLst/>
          </a:prstGeom>
          <a:noFill/>
        </p:spPr>
        <p:txBody>
          <a:bodyPr wrap="none" rtlCol="0">
            <a:spAutoFit/>
          </a:bodyPr>
          <a:lstStyle/>
          <a:p>
            <a:r>
              <a:rPr lang="en-US" altLang="ja-JP" dirty="0" smtClean="0"/>
              <a:t>Sea Water</a:t>
            </a:r>
            <a:endParaRPr kumimoji="1" lang="ja-JP" altLang="en-US" dirty="0"/>
          </a:p>
        </p:txBody>
      </p:sp>
      <p:sp>
        <p:nvSpPr>
          <p:cNvPr id="16" name="正方形/長方形 15"/>
          <p:cNvSpPr/>
          <p:nvPr/>
        </p:nvSpPr>
        <p:spPr>
          <a:xfrm>
            <a:off x="683568" y="6211669"/>
            <a:ext cx="7992888" cy="646331"/>
          </a:xfrm>
          <a:prstGeom prst="rect">
            <a:avLst/>
          </a:prstGeom>
        </p:spPr>
        <p:txBody>
          <a:bodyPr wrap="square">
            <a:spAutoFit/>
          </a:bodyPr>
          <a:lstStyle/>
          <a:p>
            <a:r>
              <a:rPr lang="ja-JP" altLang="en-US" dirty="0" smtClean="0"/>
              <a:t>　</a:t>
            </a:r>
            <a:r>
              <a:rPr lang="en-US" altLang="ja-JP" dirty="0" smtClean="0"/>
              <a:t>0.9(</a:t>
            </a:r>
            <a:r>
              <a:rPr lang="en-US" altLang="ja-JP" dirty="0" err="1" smtClean="0"/>
              <a:t>mSv</a:t>
            </a:r>
            <a:r>
              <a:rPr lang="en-US" altLang="ja-JP" dirty="0" smtClean="0"/>
              <a:t>/Yr)=0.45(</a:t>
            </a:r>
            <a:r>
              <a:rPr lang="en-US" altLang="ja-JP" dirty="0" err="1" smtClean="0"/>
              <a:t>Bq</a:t>
            </a:r>
            <a:r>
              <a:rPr lang="en-US" altLang="ja-JP" dirty="0" smtClean="0"/>
              <a:t>/kg)×Uptake (kg/Yr)×1.3×10</a:t>
            </a:r>
            <a:r>
              <a:rPr lang="en-US" altLang="ja-JP" baseline="30000" dirty="0" smtClean="0"/>
              <a:t>-5</a:t>
            </a:r>
            <a:r>
              <a:rPr lang="en-US" altLang="ja-JP" dirty="0" smtClean="0"/>
              <a:t>(</a:t>
            </a:r>
            <a:r>
              <a:rPr lang="en-US" altLang="ja-JP" dirty="0" err="1" smtClean="0"/>
              <a:t>mSv</a:t>
            </a:r>
            <a:r>
              <a:rPr lang="en-US" altLang="ja-JP" dirty="0" smtClean="0"/>
              <a:t>/</a:t>
            </a:r>
            <a:r>
              <a:rPr lang="en-US" altLang="ja-JP" dirty="0" err="1" smtClean="0"/>
              <a:t>Bq</a:t>
            </a:r>
            <a:r>
              <a:rPr lang="en-US" altLang="ja-JP" dirty="0" smtClean="0"/>
              <a:t>)</a:t>
            </a:r>
          </a:p>
          <a:p>
            <a:r>
              <a:rPr lang="ja-JP" altLang="en-US" dirty="0" smtClean="0"/>
              <a:t>　⇒ </a:t>
            </a:r>
            <a:r>
              <a:rPr lang="en-US" altLang="ja-JP" dirty="0" smtClean="0"/>
              <a:t>153846kg</a:t>
            </a:r>
            <a:r>
              <a:rPr lang="ja-JP" altLang="en-US" dirty="0" smtClean="0"/>
              <a:t>  </a:t>
            </a:r>
            <a:r>
              <a:rPr lang="en-US" altLang="ja-JP" dirty="0" smtClean="0"/>
              <a:t>of saury</a:t>
            </a:r>
            <a:endParaRPr lang="ja-JP" altLang="en-US" dirty="0"/>
          </a:p>
        </p:txBody>
      </p:sp>
    </p:spTree>
    <p:extLst>
      <p:ext uri="{BB962C8B-B14F-4D97-AF65-F5344CB8AC3E}">
        <p14:creationId xmlns:p14="http://schemas.microsoft.com/office/powerpoint/2010/main" val="353641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609600"/>
            <a:ext cx="8568952" cy="4043536"/>
          </a:xfrm>
        </p:spPr>
        <p:txBody>
          <a:bodyPr/>
          <a:lstStyle/>
          <a:p>
            <a:r>
              <a:rPr kumimoji="1" lang="ja-JP" altLang="en-US" dirty="0" smtClean="0"/>
              <a:t>現在、執筆中</a:t>
            </a:r>
            <a:r>
              <a:rPr kumimoji="1" lang="en-US" altLang="ja-JP" dirty="0" smtClean="0"/>
              <a:t/>
            </a:r>
            <a:br>
              <a:rPr kumimoji="1" lang="en-US" altLang="ja-JP" dirty="0" smtClean="0"/>
            </a:br>
            <a:r>
              <a:rPr kumimoji="1" lang="ja-JP" altLang="en-US" dirty="0" smtClean="0"/>
              <a:t>最後の？</a:t>
            </a:r>
            <a:r>
              <a:rPr kumimoji="1" lang="en-US" altLang="ja-JP" dirty="0" smtClean="0"/>
              <a:t>First author</a:t>
            </a:r>
            <a:r>
              <a:rPr kumimoji="1" lang="ja-JP" altLang="en-US" dirty="0" smtClean="0"/>
              <a:t>論文</a:t>
            </a:r>
            <a:r>
              <a:rPr kumimoji="1" lang="en-US" altLang="ja-JP" dirty="0" smtClean="0"/>
              <a:t/>
            </a:r>
            <a:br>
              <a:rPr kumimoji="1" lang="en-US" altLang="ja-JP" dirty="0" smtClean="0"/>
            </a:br>
            <a:r>
              <a:rPr lang="en-US" altLang="ja-JP" sz="2800" dirty="0"/>
              <a:t>Ecosystem approach for management of artificial release of chum salmon from Japan coupled with NEMURO</a:t>
            </a:r>
            <a:r>
              <a:rPr lang="ja-JP" altLang="ja-JP" dirty="0"/>
              <a:t/>
            </a:r>
            <a:br>
              <a:rPr lang="ja-JP" altLang="ja-JP" dirty="0"/>
            </a:br>
            <a:endParaRPr kumimoji="1" lang="ja-JP" altLang="en-US" dirty="0"/>
          </a:p>
        </p:txBody>
      </p:sp>
    </p:spTree>
    <p:extLst>
      <p:ext uri="{BB962C8B-B14F-4D97-AF65-F5344CB8AC3E}">
        <p14:creationId xmlns:p14="http://schemas.microsoft.com/office/powerpoint/2010/main" val="146462454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p:cNvGraphicFramePr>
            <a:graphicFrameLocks/>
          </p:cNvGraphicFramePr>
          <p:nvPr>
            <p:extLst>
              <p:ext uri="{D42A27DB-BD31-4B8C-83A1-F6EECF244321}">
                <p14:modId xmlns:p14="http://schemas.microsoft.com/office/powerpoint/2010/main" val="1253897393"/>
              </p:ext>
            </p:extLst>
          </p:nvPr>
        </p:nvGraphicFramePr>
        <p:xfrm>
          <a:off x="1672318" y="125002"/>
          <a:ext cx="5772150" cy="222579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グラフ 2"/>
          <p:cNvGraphicFramePr>
            <a:graphicFrameLocks/>
          </p:cNvGraphicFramePr>
          <p:nvPr>
            <p:extLst>
              <p:ext uri="{D42A27DB-BD31-4B8C-83A1-F6EECF244321}">
                <p14:modId xmlns:p14="http://schemas.microsoft.com/office/powerpoint/2010/main" val="3874671075"/>
              </p:ext>
            </p:extLst>
          </p:nvPr>
        </p:nvGraphicFramePr>
        <p:xfrm>
          <a:off x="1580467" y="3678359"/>
          <a:ext cx="5687838" cy="2422338"/>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25576" y="5423866"/>
            <a:ext cx="1882784"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248629" y="1683491"/>
            <a:ext cx="177125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0" y="2482216"/>
            <a:ext cx="9144000" cy="646331"/>
          </a:xfrm>
          <a:prstGeom prst="rect">
            <a:avLst/>
          </a:prstGeom>
          <a:noFill/>
        </p:spPr>
        <p:txBody>
          <a:bodyPr wrap="square" rtlCol="0">
            <a:spAutoFit/>
          </a:bodyPr>
          <a:lstStyle/>
          <a:p>
            <a:r>
              <a:rPr kumimoji="1" lang="en-US" altLang="ja-JP" dirty="0" smtClean="0">
                <a:latin typeface="Century" pitchFamily="18" charset="0"/>
              </a:rPr>
              <a:t>Relationship between </a:t>
            </a:r>
            <a:r>
              <a:rPr kumimoji="1" lang="en-US" altLang="ja-JP" b="1" dirty="0" smtClean="0">
                <a:latin typeface="Century" pitchFamily="18" charset="0"/>
              </a:rPr>
              <a:t>unit price</a:t>
            </a:r>
            <a:r>
              <a:rPr kumimoji="1" lang="en-US" altLang="ja-JP" dirty="0" smtClean="0">
                <a:latin typeface="Century" pitchFamily="18" charset="0"/>
              </a:rPr>
              <a:t>(solid line) and </a:t>
            </a:r>
            <a:r>
              <a:rPr kumimoji="1" lang="en-US" altLang="ja-JP" b="1" dirty="0" smtClean="0">
                <a:latin typeface="Century" pitchFamily="18" charset="0"/>
              </a:rPr>
              <a:t>wet weight</a:t>
            </a:r>
            <a:r>
              <a:rPr kumimoji="1" lang="en-US" altLang="ja-JP" dirty="0" smtClean="0">
                <a:latin typeface="Century" pitchFamily="18" charset="0"/>
              </a:rPr>
              <a:t> of ocean age 4(dotted line).</a:t>
            </a:r>
            <a:endParaRPr kumimoji="1" lang="ja-JP" altLang="en-US" dirty="0">
              <a:latin typeface="Century" pitchFamily="18" charset="0"/>
            </a:endParaRPr>
          </a:p>
        </p:txBody>
      </p:sp>
      <p:sp>
        <p:nvSpPr>
          <p:cNvPr id="7" name="テキスト ボックス 6"/>
          <p:cNvSpPr txBox="1"/>
          <p:nvPr/>
        </p:nvSpPr>
        <p:spPr>
          <a:xfrm>
            <a:off x="251520" y="6176169"/>
            <a:ext cx="8134259" cy="369332"/>
          </a:xfrm>
          <a:prstGeom prst="rect">
            <a:avLst/>
          </a:prstGeom>
          <a:noFill/>
        </p:spPr>
        <p:txBody>
          <a:bodyPr wrap="square" rtlCol="0">
            <a:spAutoFit/>
          </a:bodyPr>
          <a:lstStyle/>
          <a:p>
            <a:r>
              <a:rPr kumimoji="1" lang="en-US" altLang="ja-JP" dirty="0" smtClean="0">
                <a:latin typeface="Century" pitchFamily="18" charset="0"/>
              </a:rPr>
              <a:t>Relationship between </a:t>
            </a:r>
            <a:r>
              <a:rPr kumimoji="1" lang="en-US" altLang="ja-JP" b="1" dirty="0" smtClean="0">
                <a:latin typeface="Century" pitchFamily="18" charset="0"/>
              </a:rPr>
              <a:t>unit price</a:t>
            </a:r>
            <a:r>
              <a:rPr kumimoji="1" lang="en-US" altLang="ja-JP" dirty="0" smtClean="0">
                <a:latin typeface="Century" pitchFamily="18" charset="0"/>
              </a:rPr>
              <a:t>(solid line) and </a:t>
            </a:r>
            <a:r>
              <a:rPr kumimoji="1" lang="en-US" altLang="ja-JP" b="1" dirty="0" smtClean="0">
                <a:latin typeface="Century" pitchFamily="18" charset="0"/>
              </a:rPr>
              <a:t>return number</a:t>
            </a:r>
            <a:r>
              <a:rPr kumimoji="1" lang="en-US" altLang="ja-JP" dirty="0" smtClean="0">
                <a:latin typeface="Century" pitchFamily="18" charset="0"/>
              </a:rPr>
              <a:t>(dotted line).</a:t>
            </a:r>
            <a:endParaRPr kumimoji="1" lang="ja-JP" altLang="en-US" dirty="0">
              <a:latin typeface="Century" pitchFamily="18" charset="0"/>
            </a:endParaRPr>
          </a:p>
        </p:txBody>
      </p:sp>
    </p:spTree>
    <p:extLst>
      <p:ext uri="{BB962C8B-B14F-4D97-AF65-F5344CB8AC3E}">
        <p14:creationId xmlns:p14="http://schemas.microsoft.com/office/powerpoint/2010/main" val="272483153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グラフ 4"/>
          <p:cNvGraphicFramePr>
            <a:graphicFrameLocks/>
          </p:cNvGraphicFramePr>
          <p:nvPr>
            <p:extLst>
              <p:ext uri="{D42A27DB-BD31-4B8C-83A1-F6EECF244321}">
                <p14:modId xmlns:p14="http://schemas.microsoft.com/office/powerpoint/2010/main" val="1381756229"/>
              </p:ext>
            </p:extLst>
          </p:nvPr>
        </p:nvGraphicFramePr>
        <p:xfrm>
          <a:off x="971600" y="1484784"/>
          <a:ext cx="6532571" cy="4068573"/>
        </p:xfrm>
        <a:graphic>
          <a:graphicData uri="http://schemas.openxmlformats.org/drawingml/2006/chart">
            <c:chart xmlns:c="http://schemas.openxmlformats.org/drawingml/2006/chart" xmlns:r="http://schemas.openxmlformats.org/officeDocument/2006/relationships" r:id="rId2"/>
          </a:graphicData>
        </a:graphic>
      </p:graphicFrame>
      <p:sp>
        <p:nvSpPr>
          <p:cNvPr id="2" name="テキスト ボックス 1"/>
          <p:cNvSpPr txBox="1"/>
          <p:nvPr/>
        </p:nvSpPr>
        <p:spPr>
          <a:xfrm>
            <a:off x="251520" y="5949280"/>
            <a:ext cx="8208912" cy="369332"/>
          </a:xfrm>
          <a:prstGeom prst="rect">
            <a:avLst/>
          </a:prstGeom>
          <a:noFill/>
        </p:spPr>
        <p:txBody>
          <a:bodyPr wrap="square" rtlCol="0">
            <a:spAutoFit/>
          </a:bodyPr>
          <a:lstStyle/>
          <a:p>
            <a:r>
              <a:rPr kumimoji="1" lang="en-US" altLang="ja-JP" dirty="0" smtClean="0">
                <a:latin typeface="Century" pitchFamily="18" charset="0"/>
              </a:rPr>
              <a:t>Comparison between predicted market price and observed market price.</a:t>
            </a:r>
            <a:endParaRPr kumimoji="1" lang="ja-JP" altLang="en-US" dirty="0">
              <a:latin typeface="Century" pitchFamily="18" charset="0"/>
            </a:endParaRPr>
          </a:p>
        </p:txBody>
      </p:sp>
      <p:cxnSp>
        <p:nvCxnSpPr>
          <p:cNvPr id="4" name="直線矢印コネクタ 3"/>
          <p:cNvCxnSpPr/>
          <p:nvPr/>
        </p:nvCxnSpPr>
        <p:spPr>
          <a:xfrm>
            <a:off x="3923928" y="0"/>
            <a:ext cx="0" cy="404664"/>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835696" y="508030"/>
            <a:ext cx="6664389" cy="830997"/>
          </a:xfrm>
          <a:prstGeom prst="rect">
            <a:avLst/>
          </a:prstGeom>
          <a:noFill/>
        </p:spPr>
        <p:txBody>
          <a:bodyPr wrap="none" rtlCol="0">
            <a:spAutoFit/>
          </a:bodyPr>
          <a:lstStyle/>
          <a:p>
            <a:r>
              <a:rPr kumimoji="1" lang="en-US" altLang="ja-JP" sz="2400" b="1" dirty="0" smtClean="0"/>
              <a:t>Unit Price</a:t>
            </a:r>
            <a:r>
              <a:rPr kumimoji="1" lang="en-US" altLang="ja-JP" sz="2400" dirty="0" smtClean="0"/>
              <a:t> (kg</a:t>
            </a:r>
            <a:r>
              <a:rPr kumimoji="1" lang="en-US" altLang="ja-JP" sz="2400" baseline="30000" dirty="0" smtClean="0"/>
              <a:t>-1</a:t>
            </a:r>
            <a:r>
              <a:rPr kumimoji="1" lang="en-US" altLang="ja-JP" sz="2400" dirty="0" smtClean="0"/>
              <a:t>) = </a:t>
            </a:r>
            <a:r>
              <a:rPr kumimoji="1" lang="en-US" altLang="ja-JP" sz="2400" dirty="0" err="1" smtClean="0"/>
              <a:t>Func</a:t>
            </a:r>
            <a:r>
              <a:rPr kumimoji="1" lang="en-US" altLang="ja-JP" sz="2400" dirty="0" smtClean="0"/>
              <a:t> (wet weight, return number)</a:t>
            </a:r>
          </a:p>
          <a:p>
            <a:r>
              <a:rPr lang="en-US" altLang="ja-JP" sz="2400" dirty="0" smtClean="0"/>
              <a:t>(simple regression)</a:t>
            </a:r>
            <a:endParaRPr kumimoji="1" lang="ja-JP" altLang="en-US" sz="2400" dirty="0"/>
          </a:p>
        </p:txBody>
      </p:sp>
    </p:spTree>
    <p:extLst>
      <p:ext uri="{BB962C8B-B14F-4D97-AF65-F5344CB8AC3E}">
        <p14:creationId xmlns:p14="http://schemas.microsoft.com/office/powerpoint/2010/main" val="39227757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2286000"/>
            <a:ext cx="7772400" cy="1143000"/>
          </a:xfrm>
        </p:spPr>
        <p:txBody>
          <a:bodyPr/>
          <a:lstStyle/>
          <a:p>
            <a:pPr eaLnBrk="1" hangingPunct="1"/>
            <a:r>
              <a:rPr lang="ja-JP" altLang="en-US" smtClean="0"/>
              <a:t>しかし足を向けて寝られないのは</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p:cNvGraphicFramePr>
            <a:graphicFrameLocks/>
          </p:cNvGraphicFramePr>
          <p:nvPr>
            <p:extLst>
              <p:ext uri="{D42A27DB-BD31-4B8C-83A1-F6EECF244321}">
                <p14:modId xmlns:p14="http://schemas.microsoft.com/office/powerpoint/2010/main" val="3106771165"/>
              </p:ext>
            </p:extLst>
          </p:nvPr>
        </p:nvGraphicFramePr>
        <p:xfrm>
          <a:off x="1895370" y="125001"/>
          <a:ext cx="5047559" cy="25196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グラフ 2"/>
          <p:cNvGraphicFramePr>
            <a:graphicFrameLocks/>
          </p:cNvGraphicFramePr>
          <p:nvPr>
            <p:extLst>
              <p:ext uri="{D42A27DB-BD31-4B8C-83A1-F6EECF244321}">
                <p14:modId xmlns:p14="http://schemas.microsoft.com/office/powerpoint/2010/main" val="2188322366"/>
              </p:ext>
            </p:extLst>
          </p:nvPr>
        </p:nvGraphicFramePr>
        <p:xfrm>
          <a:off x="1895369" y="3616019"/>
          <a:ext cx="5130207" cy="2519640"/>
        </p:xfrm>
        <a:graphic>
          <a:graphicData uri="http://schemas.openxmlformats.org/drawingml/2006/chart">
            <c:chart xmlns:c="http://schemas.openxmlformats.org/drawingml/2006/chart" xmlns:r="http://schemas.openxmlformats.org/officeDocument/2006/relationships" r:id="rId3"/>
          </a:graphicData>
        </a:graphic>
      </p:graphicFrame>
      <p:sp>
        <p:nvSpPr>
          <p:cNvPr id="4" name="テキスト ボックス 3"/>
          <p:cNvSpPr txBox="1"/>
          <p:nvPr/>
        </p:nvSpPr>
        <p:spPr>
          <a:xfrm>
            <a:off x="107504" y="2743265"/>
            <a:ext cx="8856983" cy="646331"/>
          </a:xfrm>
          <a:prstGeom prst="rect">
            <a:avLst/>
          </a:prstGeom>
          <a:noFill/>
        </p:spPr>
        <p:txBody>
          <a:bodyPr wrap="square" rtlCol="0">
            <a:spAutoFit/>
          </a:bodyPr>
          <a:lstStyle/>
          <a:p>
            <a:r>
              <a:rPr kumimoji="1" lang="en-US" altLang="ja-JP" dirty="0" smtClean="0">
                <a:latin typeface="Century" pitchFamily="18" charset="0"/>
              </a:rPr>
              <a:t>Correlations between </a:t>
            </a:r>
            <a:r>
              <a:rPr kumimoji="1" lang="en-US" altLang="ja-JP" b="1" dirty="0" smtClean="0">
                <a:latin typeface="Century" pitchFamily="18" charset="0"/>
              </a:rPr>
              <a:t>return ratio </a:t>
            </a:r>
            <a:r>
              <a:rPr kumimoji="1" lang="en-US" altLang="ja-JP" dirty="0" smtClean="0">
                <a:latin typeface="Century" pitchFamily="18" charset="0"/>
              </a:rPr>
              <a:t>and </a:t>
            </a:r>
            <a:r>
              <a:rPr kumimoji="1" lang="en-US" altLang="ja-JP" b="1" dirty="0" smtClean="0">
                <a:latin typeface="Century" pitchFamily="18" charset="0"/>
              </a:rPr>
              <a:t>SST</a:t>
            </a:r>
            <a:r>
              <a:rPr kumimoji="1" lang="en-US" altLang="ja-JP" dirty="0" smtClean="0">
                <a:latin typeface="Century" pitchFamily="18" charset="0"/>
              </a:rPr>
              <a:t> in June 3yrs before the return year at </a:t>
            </a:r>
            <a:r>
              <a:rPr kumimoji="1" lang="en-US" altLang="ja-JP" dirty="0" err="1" smtClean="0">
                <a:latin typeface="Century" pitchFamily="18" charset="0"/>
              </a:rPr>
              <a:t>Monbetsu</a:t>
            </a:r>
            <a:r>
              <a:rPr kumimoji="1" lang="en-US" altLang="ja-JP" dirty="0" smtClean="0">
                <a:latin typeface="Century" pitchFamily="18" charset="0"/>
              </a:rPr>
              <a:t> Harbor.</a:t>
            </a:r>
            <a:endParaRPr kumimoji="1" lang="ja-JP" altLang="en-US" dirty="0">
              <a:latin typeface="Century" pitchFamily="18" charset="0"/>
            </a:endParaRPr>
          </a:p>
        </p:txBody>
      </p:sp>
      <p:sp>
        <p:nvSpPr>
          <p:cNvPr id="5" name="テキスト ボックス 4"/>
          <p:cNvSpPr txBox="1"/>
          <p:nvPr/>
        </p:nvSpPr>
        <p:spPr>
          <a:xfrm>
            <a:off x="467544" y="6058645"/>
            <a:ext cx="7450242" cy="369332"/>
          </a:xfrm>
          <a:prstGeom prst="rect">
            <a:avLst/>
          </a:prstGeom>
          <a:noFill/>
        </p:spPr>
        <p:txBody>
          <a:bodyPr wrap="square" rtlCol="0">
            <a:spAutoFit/>
          </a:bodyPr>
          <a:lstStyle/>
          <a:p>
            <a:r>
              <a:rPr kumimoji="1" lang="en-US" altLang="ja-JP" dirty="0" smtClean="0">
                <a:latin typeface="Century" pitchFamily="18" charset="0"/>
              </a:rPr>
              <a:t>Correlations between </a:t>
            </a:r>
            <a:r>
              <a:rPr kumimoji="1" lang="en-US" altLang="ja-JP" b="1" dirty="0" smtClean="0">
                <a:latin typeface="Century" pitchFamily="18" charset="0"/>
              </a:rPr>
              <a:t>return ratio </a:t>
            </a:r>
            <a:r>
              <a:rPr kumimoji="1" lang="en-US" altLang="ja-JP" dirty="0" smtClean="0">
                <a:latin typeface="Century" pitchFamily="18" charset="0"/>
              </a:rPr>
              <a:t>and </a:t>
            </a:r>
            <a:r>
              <a:rPr kumimoji="1" lang="en-US" altLang="ja-JP" b="1" dirty="0" smtClean="0">
                <a:latin typeface="Century" pitchFamily="18" charset="0"/>
              </a:rPr>
              <a:t>SST</a:t>
            </a:r>
            <a:r>
              <a:rPr kumimoji="1" lang="en-US" altLang="ja-JP" dirty="0" smtClean="0">
                <a:latin typeface="Century" pitchFamily="18" charset="0"/>
              </a:rPr>
              <a:t> in June at Bering Sea.</a:t>
            </a:r>
            <a:endParaRPr kumimoji="1" lang="ja-JP" altLang="en-US" dirty="0">
              <a:latin typeface="Century" pitchFamily="18" charset="0"/>
            </a:endParaRPr>
          </a:p>
        </p:txBody>
      </p:sp>
    </p:spTree>
    <p:extLst>
      <p:ext uri="{BB962C8B-B14F-4D97-AF65-F5344CB8AC3E}">
        <p14:creationId xmlns:p14="http://schemas.microsoft.com/office/powerpoint/2010/main" val="18322238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グラフ 2"/>
          <p:cNvGraphicFramePr>
            <a:graphicFrameLocks/>
          </p:cNvGraphicFramePr>
          <p:nvPr>
            <p:extLst>
              <p:ext uri="{D42A27DB-BD31-4B8C-83A1-F6EECF244321}">
                <p14:modId xmlns:p14="http://schemas.microsoft.com/office/powerpoint/2010/main" val="1354749377"/>
              </p:ext>
            </p:extLst>
          </p:nvPr>
        </p:nvGraphicFramePr>
        <p:xfrm>
          <a:off x="1547664" y="2564904"/>
          <a:ext cx="6408712" cy="2987971"/>
        </p:xfrm>
        <a:graphic>
          <a:graphicData uri="http://schemas.openxmlformats.org/drawingml/2006/chart">
            <c:chart xmlns:c="http://schemas.openxmlformats.org/drawingml/2006/chart" xmlns:r="http://schemas.openxmlformats.org/officeDocument/2006/relationships" r:id="rId2"/>
          </a:graphicData>
        </a:graphic>
      </p:graphicFrame>
      <p:sp>
        <p:nvSpPr>
          <p:cNvPr id="2" name="テキスト ボックス 1"/>
          <p:cNvSpPr txBox="1"/>
          <p:nvPr/>
        </p:nvSpPr>
        <p:spPr>
          <a:xfrm>
            <a:off x="251520" y="6021288"/>
            <a:ext cx="8064896" cy="369332"/>
          </a:xfrm>
          <a:prstGeom prst="rect">
            <a:avLst/>
          </a:prstGeom>
          <a:noFill/>
        </p:spPr>
        <p:txBody>
          <a:bodyPr wrap="square" rtlCol="0">
            <a:spAutoFit/>
          </a:bodyPr>
          <a:lstStyle/>
          <a:p>
            <a:r>
              <a:rPr kumimoji="1" lang="en-US" altLang="ja-JP" dirty="0" smtClean="0">
                <a:latin typeface="Century" pitchFamily="18" charset="0"/>
              </a:rPr>
              <a:t>Comparison between predicted return ratio and observed return ratio.</a:t>
            </a:r>
            <a:endParaRPr kumimoji="1" lang="ja-JP" altLang="en-US" dirty="0">
              <a:latin typeface="Century" pitchFamily="18" charset="0"/>
            </a:endParaRPr>
          </a:p>
        </p:txBody>
      </p:sp>
      <p:cxnSp>
        <p:nvCxnSpPr>
          <p:cNvPr id="5" name="直線矢印コネクタ 4"/>
          <p:cNvCxnSpPr/>
          <p:nvPr/>
        </p:nvCxnSpPr>
        <p:spPr>
          <a:xfrm>
            <a:off x="4211960" y="0"/>
            <a:ext cx="0" cy="54868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1187624" y="836712"/>
            <a:ext cx="7289496" cy="830997"/>
          </a:xfrm>
          <a:prstGeom prst="rect">
            <a:avLst/>
          </a:prstGeom>
          <a:noFill/>
        </p:spPr>
        <p:txBody>
          <a:bodyPr wrap="none" rtlCol="0">
            <a:spAutoFit/>
          </a:bodyPr>
          <a:lstStyle/>
          <a:p>
            <a:r>
              <a:rPr kumimoji="1" lang="en-US" altLang="ja-JP" sz="2400" b="1" dirty="0" smtClean="0"/>
              <a:t>Return ratio </a:t>
            </a:r>
            <a:r>
              <a:rPr kumimoji="1" lang="en-US" altLang="ja-JP" sz="2400" dirty="0" smtClean="0"/>
              <a:t>= </a:t>
            </a:r>
            <a:r>
              <a:rPr kumimoji="1" lang="en-US" altLang="ja-JP" sz="2400" dirty="0" err="1" smtClean="0"/>
              <a:t>Func</a:t>
            </a:r>
            <a:r>
              <a:rPr kumimoji="1" lang="en-US" altLang="ja-JP" sz="2400" dirty="0" smtClean="0"/>
              <a:t>  (SST of </a:t>
            </a:r>
            <a:r>
              <a:rPr kumimoji="1" lang="en-US" altLang="ja-JP" sz="2400" dirty="0" err="1" smtClean="0"/>
              <a:t>Monbetsu</a:t>
            </a:r>
            <a:r>
              <a:rPr kumimoji="1" lang="en-US" altLang="ja-JP" sz="2400" dirty="0" smtClean="0"/>
              <a:t>, SST of Beri</a:t>
            </a:r>
            <a:r>
              <a:rPr lang="en-US" altLang="ja-JP" sz="2400" dirty="0" smtClean="0"/>
              <a:t>ng Sea)</a:t>
            </a:r>
          </a:p>
          <a:p>
            <a:r>
              <a:rPr kumimoji="1" lang="en-US" altLang="ja-JP" sz="2400" dirty="0" smtClean="0"/>
              <a:t>(regression) </a:t>
            </a:r>
            <a:endParaRPr kumimoji="1" lang="ja-JP" altLang="en-US" sz="2400" dirty="0"/>
          </a:p>
        </p:txBody>
      </p:sp>
    </p:spTree>
    <p:extLst>
      <p:ext uri="{BB962C8B-B14F-4D97-AF65-F5344CB8AC3E}">
        <p14:creationId xmlns:p14="http://schemas.microsoft.com/office/powerpoint/2010/main" val="314510605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p:cNvGraphicFramePr>
            <a:graphicFrameLocks/>
          </p:cNvGraphicFramePr>
          <p:nvPr>
            <p:extLst/>
          </p:nvPr>
        </p:nvGraphicFramePr>
        <p:xfrm>
          <a:off x="2452454" y="125001"/>
          <a:ext cx="4301432" cy="2805282"/>
        </p:xfrm>
        <a:graphic>
          <a:graphicData uri="http://schemas.openxmlformats.org/drawingml/2006/chart">
            <c:chart xmlns:c="http://schemas.openxmlformats.org/drawingml/2006/chart" xmlns:r="http://schemas.openxmlformats.org/officeDocument/2006/relationships" r:id="rId2"/>
          </a:graphicData>
        </a:graphic>
      </p:graphicFrame>
      <p:sp>
        <p:nvSpPr>
          <p:cNvPr id="3" name="テキスト ボックス 2"/>
          <p:cNvSpPr txBox="1"/>
          <p:nvPr/>
        </p:nvSpPr>
        <p:spPr>
          <a:xfrm>
            <a:off x="2888832" y="3304321"/>
            <a:ext cx="3865055" cy="731867"/>
          </a:xfrm>
          <a:prstGeom prst="rect">
            <a:avLst/>
          </a:prstGeom>
          <a:noFill/>
        </p:spPr>
        <p:txBody>
          <a:bodyPr wrap="square" rtlCol="0">
            <a:spAutoFit/>
          </a:bodyPr>
          <a:lstStyle/>
          <a:p>
            <a:r>
              <a:rPr lang="en-US" altLang="ja-JP" sz="2078" dirty="0">
                <a:latin typeface="Century" pitchFamily="18" charset="0"/>
              </a:rPr>
              <a:t>Fig9.Year-to-year variations of return ratio to Hokkaido.</a:t>
            </a:r>
            <a:endParaRPr lang="ja-JP" altLang="en-US" sz="2078" dirty="0">
              <a:latin typeface="Century" pitchFamily="18" charset="0"/>
            </a:endParaRPr>
          </a:p>
        </p:txBody>
      </p:sp>
    </p:spTree>
    <p:extLst>
      <p:ext uri="{BB962C8B-B14F-4D97-AF65-F5344CB8AC3E}">
        <p14:creationId xmlns:p14="http://schemas.microsoft.com/office/powerpoint/2010/main" val="14998783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p:cNvGraphicFramePr>
            <a:graphicFrameLocks/>
          </p:cNvGraphicFramePr>
          <p:nvPr>
            <p:extLst/>
          </p:nvPr>
        </p:nvGraphicFramePr>
        <p:xfrm>
          <a:off x="2140756" y="249681"/>
          <a:ext cx="2431244"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グラフ 2"/>
          <p:cNvGraphicFramePr>
            <a:graphicFrameLocks/>
          </p:cNvGraphicFramePr>
          <p:nvPr>
            <p:extLst/>
          </p:nvPr>
        </p:nvGraphicFramePr>
        <p:xfrm>
          <a:off x="4634340" y="249681"/>
          <a:ext cx="2493262"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グラフ 3"/>
          <p:cNvGraphicFramePr>
            <a:graphicFrameLocks/>
          </p:cNvGraphicFramePr>
          <p:nvPr>
            <p:extLst/>
          </p:nvPr>
        </p:nvGraphicFramePr>
        <p:xfrm>
          <a:off x="2078416" y="3241981"/>
          <a:ext cx="2493584" cy="2796868"/>
        </p:xfrm>
        <a:graphic>
          <a:graphicData uri="http://schemas.openxmlformats.org/drawingml/2006/chart">
            <c:chart xmlns:c="http://schemas.openxmlformats.org/drawingml/2006/chart" xmlns:r="http://schemas.openxmlformats.org/officeDocument/2006/relationships" r:id="rId4"/>
          </a:graphicData>
        </a:graphic>
      </p:graphicFrame>
      <p:pic>
        <p:nvPicPr>
          <p:cNvPr id="5"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68150" y="3491340"/>
            <a:ext cx="717620" cy="834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2701812" y="6358961"/>
            <a:ext cx="4954946" cy="412100"/>
          </a:xfrm>
          <a:prstGeom prst="rect">
            <a:avLst/>
          </a:prstGeom>
          <a:noFill/>
        </p:spPr>
        <p:txBody>
          <a:bodyPr wrap="none" rtlCol="0">
            <a:spAutoFit/>
          </a:bodyPr>
          <a:lstStyle/>
          <a:p>
            <a:r>
              <a:rPr lang="en-US" altLang="ja-JP" sz="2078" dirty="0">
                <a:latin typeface="Century" pitchFamily="18" charset="0"/>
              </a:rPr>
              <a:t>Fig12.Result of chum salmon’s growth.</a:t>
            </a:r>
            <a:endParaRPr lang="ja-JP" altLang="en-US" sz="2078" dirty="0">
              <a:latin typeface="Century" pitchFamily="18" charset="0"/>
            </a:endParaRPr>
          </a:p>
        </p:txBody>
      </p:sp>
    </p:spTree>
    <p:extLst>
      <p:ext uri="{BB962C8B-B14F-4D97-AF65-F5344CB8AC3E}">
        <p14:creationId xmlns:p14="http://schemas.microsoft.com/office/powerpoint/2010/main" val="240926142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1560" y="980728"/>
            <a:ext cx="7417687" cy="3621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2853708" y="5445224"/>
            <a:ext cx="1875835" cy="369332"/>
          </a:xfrm>
          <a:prstGeom prst="rect">
            <a:avLst/>
          </a:prstGeom>
          <a:noFill/>
        </p:spPr>
        <p:txBody>
          <a:bodyPr wrap="none" rtlCol="0">
            <a:spAutoFit/>
          </a:bodyPr>
          <a:lstStyle/>
          <a:p>
            <a:r>
              <a:rPr kumimoji="1" lang="en-US" altLang="ja-JP" dirty="0" smtClean="0">
                <a:latin typeface="Century" pitchFamily="18" charset="0"/>
              </a:rPr>
              <a:t>enlarged figure.</a:t>
            </a:r>
            <a:endParaRPr kumimoji="1" lang="ja-JP" altLang="en-US" dirty="0">
              <a:latin typeface="Century" pitchFamily="18" charset="0"/>
            </a:endParaRPr>
          </a:p>
        </p:txBody>
      </p:sp>
      <p:cxnSp>
        <p:nvCxnSpPr>
          <p:cNvPr id="4" name="直線矢印コネクタ 3"/>
          <p:cNvCxnSpPr/>
          <p:nvPr/>
        </p:nvCxnSpPr>
        <p:spPr>
          <a:xfrm flipV="1">
            <a:off x="7671502" y="978048"/>
            <a:ext cx="993983" cy="650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直線矢印コネクタ 4"/>
          <p:cNvCxnSpPr/>
          <p:nvPr/>
        </p:nvCxnSpPr>
        <p:spPr>
          <a:xfrm>
            <a:off x="7164288" y="2492896"/>
            <a:ext cx="720080" cy="6887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7671502" y="624026"/>
            <a:ext cx="1289828" cy="369332"/>
          </a:xfrm>
          <a:prstGeom prst="rect">
            <a:avLst/>
          </a:prstGeom>
          <a:noFill/>
        </p:spPr>
        <p:txBody>
          <a:bodyPr wrap="square" rtlCol="0">
            <a:spAutoFit/>
          </a:bodyPr>
          <a:lstStyle/>
          <a:p>
            <a:r>
              <a:rPr kumimoji="1" lang="en-US" altLang="ja-JP" dirty="0" smtClean="0"/>
              <a:t>Low return</a:t>
            </a:r>
            <a:endParaRPr kumimoji="1" lang="ja-JP" altLang="en-US" dirty="0"/>
          </a:p>
        </p:txBody>
      </p:sp>
      <p:sp>
        <p:nvSpPr>
          <p:cNvPr id="7" name="テキスト ボックス 6"/>
          <p:cNvSpPr txBox="1"/>
          <p:nvPr/>
        </p:nvSpPr>
        <p:spPr>
          <a:xfrm>
            <a:off x="7740352" y="2996952"/>
            <a:ext cx="1289828" cy="369332"/>
          </a:xfrm>
          <a:prstGeom prst="rect">
            <a:avLst/>
          </a:prstGeom>
          <a:noFill/>
        </p:spPr>
        <p:txBody>
          <a:bodyPr wrap="square" rtlCol="0">
            <a:spAutoFit/>
          </a:bodyPr>
          <a:lstStyle/>
          <a:p>
            <a:r>
              <a:rPr lang="en-US" altLang="ja-JP" dirty="0" smtClean="0"/>
              <a:t>high</a:t>
            </a:r>
            <a:r>
              <a:rPr kumimoji="1" lang="en-US" altLang="ja-JP" dirty="0" smtClean="0"/>
              <a:t> return</a:t>
            </a:r>
            <a:endParaRPr kumimoji="1" lang="ja-JP" altLang="en-US" dirty="0"/>
          </a:p>
        </p:txBody>
      </p:sp>
      <p:cxnSp>
        <p:nvCxnSpPr>
          <p:cNvPr id="9" name="直線矢印コネクタ 8"/>
          <p:cNvCxnSpPr/>
          <p:nvPr/>
        </p:nvCxnSpPr>
        <p:spPr>
          <a:xfrm>
            <a:off x="6012160" y="4077072"/>
            <a:ext cx="432048" cy="13681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6156176" y="5517232"/>
            <a:ext cx="1204176" cy="369332"/>
          </a:xfrm>
          <a:prstGeom prst="rect">
            <a:avLst/>
          </a:prstGeom>
          <a:noFill/>
        </p:spPr>
        <p:txBody>
          <a:bodyPr wrap="none" rtlCol="0">
            <a:spAutoFit/>
          </a:bodyPr>
          <a:lstStyle/>
          <a:p>
            <a:r>
              <a:rPr kumimoji="1" lang="en-US" altLang="ja-JP" dirty="0" smtClean="0"/>
              <a:t>One billion</a:t>
            </a:r>
            <a:endParaRPr kumimoji="1" lang="ja-JP" altLang="en-US" dirty="0"/>
          </a:p>
        </p:txBody>
      </p:sp>
      <p:sp>
        <p:nvSpPr>
          <p:cNvPr id="11" name="テキスト ボックス 10"/>
          <p:cNvSpPr txBox="1"/>
          <p:nvPr/>
        </p:nvSpPr>
        <p:spPr>
          <a:xfrm>
            <a:off x="2195736" y="476672"/>
            <a:ext cx="2757871" cy="369332"/>
          </a:xfrm>
          <a:prstGeom prst="rect">
            <a:avLst/>
          </a:prstGeom>
          <a:noFill/>
        </p:spPr>
        <p:txBody>
          <a:bodyPr wrap="none" rtlCol="0">
            <a:spAutoFit/>
          </a:bodyPr>
          <a:lstStyle/>
          <a:p>
            <a:r>
              <a:rPr kumimoji="1" lang="en-US" altLang="ja-JP" dirty="0" smtClean="0"/>
              <a:t>Keep same price every year</a:t>
            </a:r>
            <a:endParaRPr kumimoji="1" lang="ja-JP" altLang="en-US" dirty="0"/>
          </a:p>
        </p:txBody>
      </p:sp>
      <p:cxnSp>
        <p:nvCxnSpPr>
          <p:cNvPr id="13" name="直線矢印コネクタ 12"/>
          <p:cNvCxnSpPr/>
          <p:nvPr/>
        </p:nvCxnSpPr>
        <p:spPr>
          <a:xfrm>
            <a:off x="3347864" y="908720"/>
            <a:ext cx="0" cy="21602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100328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rot="5400000">
            <a:off x="-500099" y="4071942"/>
            <a:ext cx="34290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線コネクタ 4"/>
          <p:cNvCxnSpPr/>
          <p:nvPr/>
        </p:nvCxnSpPr>
        <p:spPr>
          <a:xfrm>
            <a:off x="1285851" y="5786454"/>
            <a:ext cx="5143536" cy="714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flipV="1">
            <a:off x="1214413" y="3571876"/>
            <a:ext cx="5929354" cy="114300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1500165" y="4214818"/>
            <a:ext cx="7143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2357421" y="4714884"/>
            <a:ext cx="9286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3214677" y="4000504"/>
            <a:ext cx="7858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4071933" y="4357694"/>
            <a:ext cx="8572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4857751" y="3643314"/>
            <a:ext cx="7858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5643569" y="4214818"/>
            <a:ext cx="7143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40962" name="Picture 2" descr="C:\Users\kishi\Pictures\maiwasi.jpg"/>
          <p:cNvPicPr>
            <a:picLocks noChangeAspect="1" noChangeArrowheads="1"/>
          </p:cNvPicPr>
          <p:nvPr/>
        </p:nvPicPr>
        <p:blipFill>
          <a:blip r:embed="rId2" cstate="print"/>
          <a:srcRect/>
          <a:stretch>
            <a:fillRect/>
          </a:stretch>
        </p:blipFill>
        <p:spPr bwMode="auto">
          <a:xfrm>
            <a:off x="2428859" y="4929198"/>
            <a:ext cx="857255" cy="857255"/>
          </a:xfrm>
          <a:prstGeom prst="rect">
            <a:avLst/>
          </a:prstGeom>
          <a:noFill/>
        </p:spPr>
      </p:pic>
      <p:pic>
        <p:nvPicPr>
          <p:cNvPr id="40963" name="Picture 3" descr="C:\Users\kishi\Pictures\katakutiiwasi.jpg"/>
          <p:cNvPicPr>
            <a:picLocks noChangeAspect="1" noChangeArrowheads="1"/>
          </p:cNvPicPr>
          <p:nvPr/>
        </p:nvPicPr>
        <p:blipFill>
          <a:blip r:embed="rId3" cstate="print"/>
          <a:srcRect/>
          <a:stretch>
            <a:fillRect/>
          </a:stretch>
        </p:blipFill>
        <p:spPr bwMode="auto">
          <a:xfrm>
            <a:off x="1357289" y="3357562"/>
            <a:ext cx="1121999" cy="746129"/>
          </a:xfrm>
          <a:prstGeom prst="rect">
            <a:avLst/>
          </a:prstGeom>
          <a:noFill/>
        </p:spPr>
      </p:pic>
      <p:pic>
        <p:nvPicPr>
          <p:cNvPr id="22" name="Picture 3" descr="C:\Users\kishi\Pictures\katakutiiwasi.jpg"/>
          <p:cNvPicPr>
            <a:picLocks noChangeAspect="1" noChangeArrowheads="1"/>
          </p:cNvPicPr>
          <p:nvPr/>
        </p:nvPicPr>
        <p:blipFill>
          <a:blip r:embed="rId3" cstate="print"/>
          <a:srcRect/>
          <a:stretch>
            <a:fillRect/>
          </a:stretch>
        </p:blipFill>
        <p:spPr bwMode="auto">
          <a:xfrm>
            <a:off x="2928925" y="3071810"/>
            <a:ext cx="1121999" cy="746129"/>
          </a:xfrm>
          <a:prstGeom prst="rect">
            <a:avLst/>
          </a:prstGeom>
          <a:noFill/>
        </p:spPr>
      </p:pic>
      <p:pic>
        <p:nvPicPr>
          <p:cNvPr id="23" name="Picture 2" descr="C:\Users\kishi\Pictures\maiwasi.jpg"/>
          <p:cNvPicPr>
            <a:picLocks noChangeAspect="1" noChangeArrowheads="1"/>
          </p:cNvPicPr>
          <p:nvPr/>
        </p:nvPicPr>
        <p:blipFill>
          <a:blip r:embed="rId2" cstate="print"/>
          <a:srcRect/>
          <a:stretch>
            <a:fillRect/>
          </a:stretch>
        </p:blipFill>
        <p:spPr bwMode="auto">
          <a:xfrm>
            <a:off x="4071933" y="4572008"/>
            <a:ext cx="857255" cy="857255"/>
          </a:xfrm>
          <a:prstGeom prst="rect">
            <a:avLst/>
          </a:prstGeom>
          <a:noFill/>
        </p:spPr>
      </p:pic>
      <p:pic>
        <p:nvPicPr>
          <p:cNvPr id="24" name="Picture 3" descr="C:\Users\kishi\Pictures\katakutiiwasi.jpg"/>
          <p:cNvPicPr>
            <a:picLocks noChangeAspect="1" noChangeArrowheads="1"/>
          </p:cNvPicPr>
          <p:nvPr/>
        </p:nvPicPr>
        <p:blipFill>
          <a:blip r:embed="rId3" cstate="print"/>
          <a:srcRect/>
          <a:stretch>
            <a:fillRect/>
          </a:stretch>
        </p:blipFill>
        <p:spPr bwMode="auto">
          <a:xfrm>
            <a:off x="6429387" y="4286256"/>
            <a:ext cx="1121999" cy="746129"/>
          </a:xfrm>
          <a:prstGeom prst="rect">
            <a:avLst/>
          </a:prstGeom>
          <a:noFill/>
        </p:spPr>
      </p:pic>
      <p:pic>
        <p:nvPicPr>
          <p:cNvPr id="25" name="Picture 2" descr="C:\Users\kishi\Pictures\maiwasi.jpg"/>
          <p:cNvPicPr>
            <a:picLocks noChangeAspect="1" noChangeArrowheads="1"/>
          </p:cNvPicPr>
          <p:nvPr/>
        </p:nvPicPr>
        <p:blipFill>
          <a:blip r:embed="rId2" cstate="print"/>
          <a:srcRect/>
          <a:stretch>
            <a:fillRect/>
          </a:stretch>
        </p:blipFill>
        <p:spPr bwMode="auto">
          <a:xfrm>
            <a:off x="5500693" y="4286256"/>
            <a:ext cx="857255" cy="857255"/>
          </a:xfrm>
          <a:prstGeom prst="rect">
            <a:avLst/>
          </a:prstGeom>
          <a:noFill/>
        </p:spPr>
      </p:pic>
      <p:grpSp>
        <p:nvGrpSpPr>
          <p:cNvPr id="26" name="グループ化 25"/>
          <p:cNvGrpSpPr/>
          <p:nvPr/>
        </p:nvGrpSpPr>
        <p:grpSpPr>
          <a:xfrm>
            <a:off x="5143503" y="2643182"/>
            <a:ext cx="928694" cy="965203"/>
            <a:chOff x="3479800" y="1224384"/>
            <a:chExt cx="3663968" cy="2741191"/>
          </a:xfrm>
        </p:grpSpPr>
        <p:pic>
          <p:nvPicPr>
            <p:cNvPr id="27" name="Picture 2" descr="C:\Users\kishi\Pictures\sirozake.jpg"/>
            <p:cNvPicPr>
              <a:picLocks noChangeAspect="1" noChangeArrowheads="1"/>
            </p:cNvPicPr>
            <p:nvPr/>
          </p:nvPicPr>
          <p:blipFill>
            <a:blip r:embed="rId4" cstate="print"/>
            <a:srcRect/>
            <a:stretch>
              <a:fillRect/>
            </a:stretch>
          </p:blipFill>
          <p:spPr bwMode="auto">
            <a:xfrm>
              <a:off x="3479800" y="1224384"/>
              <a:ext cx="3663968" cy="2741191"/>
            </a:xfrm>
            <a:prstGeom prst="rect">
              <a:avLst/>
            </a:prstGeom>
            <a:noFill/>
          </p:spPr>
        </p:pic>
        <p:pic>
          <p:nvPicPr>
            <p:cNvPr id="28" name="Picture 3" descr="C:\Users\kishi\Pictures\kishi.jpg"/>
            <p:cNvPicPr>
              <a:picLocks noChangeAspect="1" noChangeArrowheads="1"/>
            </p:cNvPicPr>
            <p:nvPr/>
          </p:nvPicPr>
          <p:blipFill>
            <a:blip r:embed="rId5" cstate="print"/>
            <a:srcRect/>
            <a:stretch>
              <a:fillRect/>
            </a:stretch>
          </p:blipFill>
          <p:spPr bwMode="auto">
            <a:xfrm rot="16200000">
              <a:off x="3692663" y="2450949"/>
              <a:ext cx="857256" cy="1098846"/>
            </a:xfrm>
            <a:prstGeom prst="rect">
              <a:avLst/>
            </a:prstGeom>
            <a:noFill/>
          </p:spPr>
        </p:pic>
      </p:grpSp>
      <p:sp>
        <p:nvSpPr>
          <p:cNvPr id="29" name="テキスト ボックス 28"/>
          <p:cNvSpPr txBox="1"/>
          <p:nvPr/>
        </p:nvSpPr>
        <p:spPr>
          <a:xfrm>
            <a:off x="265330" y="2172764"/>
            <a:ext cx="680699" cy="369332"/>
          </a:xfrm>
          <a:prstGeom prst="rect">
            <a:avLst/>
          </a:prstGeom>
          <a:noFill/>
        </p:spPr>
        <p:txBody>
          <a:bodyPr wrap="none" rtlCol="0">
            <a:spAutoFit/>
          </a:bodyPr>
          <a:lstStyle/>
          <a:p>
            <a:r>
              <a:rPr kumimoji="1" lang="en-US" altLang="ja-JP" dirty="0" smtClean="0"/>
              <a:t>temp</a:t>
            </a:r>
            <a:endParaRPr kumimoji="1" lang="ja-JP" altLang="en-US" dirty="0"/>
          </a:p>
        </p:txBody>
      </p:sp>
      <p:sp>
        <p:nvSpPr>
          <p:cNvPr id="30" name="テキスト ボックス 29"/>
          <p:cNvSpPr txBox="1"/>
          <p:nvPr/>
        </p:nvSpPr>
        <p:spPr>
          <a:xfrm>
            <a:off x="6286511" y="6143644"/>
            <a:ext cx="614271" cy="369332"/>
          </a:xfrm>
          <a:prstGeom prst="rect">
            <a:avLst/>
          </a:prstGeom>
          <a:noFill/>
        </p:spPr>
        <p:txBody>
          <a:bodyPr wrap="none" rtlCol="0">
            <a:spAutoFit/>
          </a:bodyPr>
          <a:lstStyle/>
          <a:p>
            <a:r>
              <a:rPr kumimoji="1" lang="en-US" altLang="ja-JP" dirty="0" smtClean="0"/>
              <a:t>time</a:t>
            </a:r>
            <a:endParaRPr kumimoji="1" lang="ja-JP" altLang="en-US" dirty="0"/>
          </a:p>
        </p:txBody>
      </p:sp>
      <p:cxnSp>
        <p:nvCxnSpPr>
          <p:cNvPr id="35" name="直線コネクタ 34"/>
          <p:cNvCxnSpPr/>
          <p:nvPr/>
        </p:nvCxnSpPr>
        <p:spPr>
          <a:xfrm flipV="1">
            <a:off x="2428859" y="4143380"/>
            <a:ext cx="3071834" cy="7143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276671" y="188640"/>
            <a:ext cx="8715375" cy="1754326"/>
          </a:xfrm>
          <a:prstGeom prst="rect">
            <a:avLst/>
          </a:prstGeom>
          <a:noFill/>
        </p:spPr>
        <p:txBody>
          <a:bodyPr>
            <a:spAutoFit/>
          </a:bodyPr>
          <a:lstStyle/>
          <a:p>
            <a:pPr>
              <a:defRPr/>
            </a:pPr>
            <a:r>
              <a:rPr lang="ja-JP" altLang="en-US" sz="3600" dirty="0">
                <a:solidFill>
                  <a:schemeClr val="accent2">
                    <a:lumMod val="50000"/>
                  </a:schemeClr>
                </a:solidFill>
              </a:rPr>
              <a:t>過去</a:t>
            </a:r>
            <a:r>
              <a:rPr lang="ja-JP" altLang="en-US" sz="3600" dirty="0" smtClean="0">
                <a:solidFill>
                  <a:schemeClr val="accent2">
                    <a:lumMod val="50000"/>
                  </a:schemeClr>
                </a:solidFill>
              </a:rPr>
              <a:t>の経験に基づいた統計モデルでは現在の延長上にないことは予測できない、それは</a:t>
            </a:r>
            <a:r>
              <a:rPr lang="en-US" altLang="ja-JP" sz="3600" dirty="0" smtClean="0">
                <a:solidFill>
                  <a:schemeClr val="accent2">
                    <a:lumMod val="50000"/>
                  </a:schemeClr>
                </a:solidFill>
              </a:rPr>
              <a:t>NPZ</a:t>
            </a:r>
            <a:r>
              <a:rPr lang="ja-JP" altLang="en-US" sz="3600" dirty="0" smtClean="0">
                <a:solidFill>
                  <a:schemeClr val="accent2">
                    <a:lumMod val="50000"/>
                  </a:schemeClr>
                </a:solidFill>
              </a:rPr>
              <a:t>モデルでも同じです。</a:t>
            </a:r>
            <a:endParaRPr lang="en-US" altLang="ja-JP" sz="3600" dirty="0" smtClean="0">
              <a:solidFill>
                <a:schemeClr val="accent2">
                  <a:lumMod val="50000"/>
                </a:schemeClr>
              </a:solidFill>
            </a:endParaRPr>
          </a:p>
        </p:txBody>
      </p:sp>
    </p:spTree>
    <p:extLst>
      <p:ext uri="{BB962C8B-B14F-4D97-AF65-F5344CB8AC3E}">
        <p14:creationId xmlns:p14="http://schemas.microsoft.com/office/powerpoint/2010/main" val="96031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63"/>
                                        </p:tgtEl>
                                        <p:attrNameLst>
                                          <p:attrName>style.visibility</p:attrName>
                                        </p:attrNameLst>
                                      </p:cBhvr>
                                      <p:to>
                                        <p:strVal val="visible"/>
                                      </p:to>
                                    </p:set>
                                    <p:anim calcmode="lin" valueType="num">
                                      <p:cBhvr additive="base">
                                        <p:cTn id="7" dur="500" fill="hold"/>
                                        <p:tgtEl>
                                          <p:spTgt spid="40963"/>
                                        </p:tgtEl>
                                        <p:attrNameLst>
                                          <p:attrName>ppt_x</p:attrName>
                                        </p:attrNameLst>
                                      </p:cBhvr>
                                      <p:tavLst>
                                        <p:tav tm="0">
                                          <p:val>
                                            <p:strVal val="#ppt_x"/>
                                          </p:val>
                                        </p:tav>
                                        <p:tav tm="100000">
                                          <p:val>
                                            <p:strVal val="#ppt_x"/>
                                          </p:val>
                                        </p:tav>
                                      </p:tavLst>
                                    </p:anim>
                                    <p:anim calcmode="lin" valueType="num">
                                      <p:cBhvr additive="base">
                                        <p:cTn id="8" dur="500" fill="hold"/>
                                        <p:tgtEl>
                                          <p:spTgt spid="4096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62"/>
                                        </p:tgtEl>
                                        <p:attrNameLst>
                                          <p:attrName>style.visibility</p:attrName>
                                        </p:attrNameLst>
                                      </p:cBhvr>
                                      <p:to>
                                        <p:strVal val="visible"/>
                                      </p:to>
                                    </p:set>
                                    <p:anim calcmode="lin" valueType="num">
                                      <p:cBhvr additive="base">
                                        <p:cTn id="13" dur="500" fill="hold"/>
                                        <p:tgtEl>
                                          <p:spTgt spid="40962"/>
                                        </p:tgtEl>
                                        <p:attrNameLst>
                                          <p:attrName>ppt_x</p:attrName>
                                        </p:attrNameLst>
                                      </p:cBhvr>
                                      <p:tavLst>
                                        <p:tav tm="0">
                                          <p:val>
                                            <p:strVal val="#ppt_x"/>
                                          </p:val>
                                        </p:tav>
                                        <p:tav tm="100000">
                                          <p:val>
                                            <p:strVal val="#ppt_x"/>
                                          </p:val>
                                        </p:tav>
                                      </p:tavLst>
                                    </p:anim>
                                    <p:anim calcmode="lin" valueType="num">
                                      <p:cBhvr additive="base">
                                        <p:cTn id="14" dur="500" fill="hold"/>
                                        <p:tgtEl>
                                          <p:spTgt spid="4096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1" presetClass="entr" presetSubtype="4"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heel(4)">
                                      <p:cBhvr>
                                        <p:cTn id="41" dur="2000"/>
                                        <p:tgtEl>
                                          <p:spTgt spid="26"/>
                                        </p:tgtEl>
                                      </p:cBhvr>
                                    </p:animEffect>
                                  </p:childTnLst>
                                </p:cTn>
                              </p:par>
                              <p:par>
                                <p:cTn id="42" presetID="2" presetClass="entr" presetSubtype="4"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 calcmode="lin" valueType="num">
                                      <p:cBhvr additive="base">
                                        <p:cTn id="44" dur="500" fill="hold"/>
                                        <p:tgtEl>
                                          <p:spTgt spid="31"/>
                                        </p:tgtEl>
                                        <p:attrNameLst>
                                          <p:attrName>ppt_x</p:attrName>
                                        </p:attrNameLst>
                                      </p:cBhvr>
                                      <p:tavLst>
                                        <p:tav tm="0">
                                          <p:val>
                                            <p:strVal val="#ppt_x"/>
                                          </p:val>
                                        </p:tav>
                                        <p:tav tm="100000">
                                          <p:val>
                                            <p:strVal val="#ppt_x"/>
                                          </p:val>
                                        </p:tav>
                                      </p:tavLst>
                                    </p:anim>
                                    <p:anim calcmode="lin" valueType="num">
                                      <p:cBhvr additive="base">
                                        <p:cTn id="45"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C:\Users\道郎\Desktop\greenwhic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5197" y="188640"/>
            <a:ext cx="5761038" cy="393858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2"/>
          <p:cNvGrpSpPr>
            <a:grpSpLocks/>
          </p:cNvGrpSpPr>
          <p:nvPr/>
        </p:nvGrpSpPr>
        <p:grpSpPr bwMode="auto">
          <a:xfrm>
            <a:off x="1797704" y="3671696"/>
            <a:ext cx="2574925" cy="2363787"/>
            <a:chOff x="3085446" y="2743200"/>
            <a:chExt cx="2575550" cy="2363788"/>
          </a:xfrm>
        </p:grpSpPr>
        <p:sp>
          <p:nvSpPr>
            <p:cNvPr id="41992" name="Text Box 9"/>
            <p:cNvSpPr txBox="1">
              <a:spLocks noChangeArrowheads="1"/>
            </p:cNvSpPr>
            <p:nvPr/>
          </p:nvSpPr>
          <p:spPr bwMode="auto">
            <a:xfrm>
              <a:off x="3221971" y="3406775"/>
              <a:ext cx="1608523" cy="523220"/>
            </a:xfrm>
            <a:prstGeom prst="rect">
              <a:avLst/>
            </a:prstGeom>
            <a:noFill/>
            <a:ln w="9525">
              <a:noFill/>
              <a:miter lim="800000"/>
              <a:headEnd/>
              <a:tailEnd/>
            </a:ln>
          </p:spPr>
          <p:txBody>
            <a:bodyPr wrap="none">
              <a:spAutoFit/>
            </a:bodyPr>
            <a:lstStyle/>
            <a:p>
              <a:r>
                <a:rPr lang="ja-JP" altLang="en-US" sz="2800" b="1" dirty="0" smtClean="0">
                  <a:solidFill>
                    <a:srgbClr val="FF0000"/>
                  </a:solidFill>
                </a:rPr>
                <a:t>若い方へ</a:t>
              </a:r>
              <a:endParaRPr lang="en-US" altLang="ja-JP" sz="2800" b="1" dirty="0">
                <a:solidFill>
                  <a:srgbClr val="FF0000"/>
                </a:solidFill>
              </a:endParaRPr>
            </a:p>
          </p:txBody>
        </p:sp>
        <p:sp>
          <p:nvSpPr>
            <p:cNvPr id="41993" name="AutoShape 11"/>
            <p:cNvSpPr>
              <a:spLocks noChangeArrowheads="1"/>
            </p:cNvSpPr>
            <p:nvPr/>
          </p:nvSpPr>
          <p:spPr bwMode="auto">
            <a:xfrm rot="-10237838">
              <a:off x="3085446" y="2743200"/>
              <a:ext cx="2514600" cy="1905000"/>
            </a:xfrm>
            <a:prstGeom prst="wedgeEllipseCallout">
              <a:avLst>
                <a:gd name="adj1" fmla="val -43750"/>
                <a:gd name="adj2" fmla="val 70000"/>
              </a:avLst>
            </a:prstGeom>
            <a:noFill/>
            <a:ln w="9525">
              <a:solidFill>
                <a:srgbClr val="FBFF1A"/>
              </a:solidFill>
              <a:miter lim="800000"/>
              <a:headEnd/>
              <a:tailEnd/>
            </a:ln>
          </p:spPr>
          <p:txBody>
            <a:bodyPr rot="10800000" wrap="none" anchor="ctr"/>
            <a:lstStyle/>
            <a:p>
              <a:pPr algn="ctr"/>
              <a:endParaRPr lang="ja-JP" altLang="en-US"/>
            </a:p>
          </p:txBody>
        </p:sp>
        <p:sp>
          <p:nvSpPr>
            <p:cNvPr id="41995" name="Text Box 14"/>
            <p:cNvSpPr txBox="1">
              <a:spLocks noChangeArrowheads="1"/>
            </p:cNvSpPr>
            <p:nvPr/>
          </p:nvSpPr>
          <p:spPr bwMode="auto">
            <a:xfrm>
              <a:off x="3522405" y="3943868"/>
              <a:ext cx="2041438" cy="830997"/>
            </a:xfrm>
            <a:prstGeom prst="rect">
              <a:avLst/>
            </a:prstGeom>
            <a:noFill/>
            <a:ln w="9525">
              <a:noFill/>
              <a:miter lim="800000"/>
              <a:headEnd/>
              <a:tailEnd/>
            </a:ln>
          </p:spPr>
          <p:txBody>
            <a:bodyPr wrap="none">
              <a:spAutoFit/>
            </a:bodyPr>
            <a:lstStyle/>
            <a:p>
              <a:r>
                <a:rPr lang="ja-JP" altLang="en-US" sz="4800" b="1" dirty="0" smtClean="0">
                  <a:solidFill>
                    <a:schemeClr val="bg1">
                      <a:lumMod val="50000"/>
                    </a:schemeClr>
                  </a:solidFill>
                </a:rPr>
                <a:t>好奇心</a:t>
              </a:r>
              <a:endParaRPr lang="en-US" altLang="ja-JP" sz="4800" b="1" dirty="0">
                <a:solidFill>
                  <a:schemeClr val="bg1">
                    <a:lumMod val="50000"/>
                  </a:schemeClr>
                </a:solidFill>
              </a:endParaRPr>
            </a:p>
          </p:txBody>
        </p:sp>
        <p:sp>
          <p:nvSpPr>
            <p:cNvPr id="41994" name="AutoShape 13"/>
            <p:cNvSpPr>
              <a:spLocks noChangeArrowheads="1"/>
            </p:cNvSpPr>
            <p:nvPr/>
          </p:nvSpPr>
          <p:spPr bwMode="auto">
            <a:xfrm rot="6695711">
              <a:off x="3260696" y="2706688"/>
              <a:ext cx="2286000" cy="2514600"/>
            </a:xfrm>
            <a:prstGeom prst="cloudCallout">
              <a:avLst>
                <a:gd name="adj1" fmla="val -38144"/>
                <a:gd name="adj2" fmla="val 67449"/>
              </a:avLst>
            </a:prstGeom>
            <a:noFill/>
            <a:ln w="9525">
              <a:solidFill>
                <a:schemeClr val="accent1"/>
              </a:solidFill>
              <a:round/>
              <a:headEnd/>
              <a:tailEnd/>
            </a:ln>
          </p:spPr>
          <p:txBody>
            <a:bodyPr rot="10800000" vert="eaVert" wrap="none" anchor="ctr"/>
            <a:lstStyle/>
            <a:p>
              <a:pPr algn="ctr"/>
              <a:endParaRPr lang="ja-JP" altLang="en-US"/>
            </a:p>
          </p:txBody>
        </p:sp>
      </p:grpSp>
    </p:spTree>
    <p:extLst>
      <p:ext uri="{BB962C8B-B14F-4D97-AF65-F5344CB8AC3E}">
        <p14:creationId xmlns:p14="http://schemas.microsoft.com/office/powerpoint/2010/main" val="60991984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C:\Users\kishi\Desktop\endkab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353644" y="-1291524"/>
            <a:ext cx="6859217" cy="94398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altLang="ja-JP" dirty="0" smtClean="0"/>
              <a:t>Appendix -2</a:t>
            </a:r>
            <a:endParaRPr lang="ja-JP" altLang="en-US" sz="2000" dirty="0"/>
          </a:p>
        </p:txBody>
      </p:sp>
      <p:sp>
        <p:nvSpPr>
          <p:cNvPr id="73731" name="Rectangle 3"/>
          <p:cNvSpPr>
            <a:spLocks noGrp="1" noChangeArrowheads="1"/>
          </p:cNvSpPr>
          <p:nvPr>
            <p:ph type="body" idx="1"/>
          </p:nvPr>
        </p:nvSpPr>
        <p:spPr>
          <a:xfrm>
            <a:off x="827088" y="1557338"/>
            <a:ext cx="6049962" cy="5300662"/>
          </a:xfrm>
        </p:spPr>
        <p:txBody>
          <a:bodyPr/>
          <a:lstStyle/>
          <a:p>
            <a:pPr>
              <a:lnSpc>
                <a:spcPct val="80000"/>
              </a:lnSpc>
              <a:buFont typeface="Wingdings" pitchFamily="2" charset="2"/>
              <a:buNone/>
            </a:pPr>
            <a:r>
              <a:rPr lang="ja-JP" altLang="en-US" sz="2000" dirty="0">
                <a:latin typeface="Comic Sans MS" pitchFamily="66" charset="0"/>
              </a:rPr>
              <a:t>【</a:t>
            </a:r>
            <a:r>
              <a:rPr lang="ja-JP" altLang="en-US" sz="2000" b="1" dirty="0">
                <a:latin typeface="Comic Sans MS" pitchFamily="66" charset="0"/>
              </a:rPr>
              <a:t>サンプリング</a:t>
            </a:r>
            <a:r>
              <a:rPr lang="ja-JP" altLang="en-US" sz="2000" dirty="0">
                <a:latin typeface="Comic Sans MS" pitchFamily="66" charset="0"/>
              </a:rPr>
              <a:t>】</a:t>
            </a:r>
          </a:p>
          <a:p>
            <a:pPr>
              <a:lnSpc>
                <a:spcPct val="80000"/>
              </a:lnSpc>
            </a:pPr>
            <a:r>
              <a:rPr lang="ja-JP" altLang="en-US" sz="2000" dirty="0">
                <a:latin typeface="Comic Sans MS" pitchFamily="66" charset="0"/>
              </a:rPr>
              <a:t>日程：2006年9月11日</a:t>
            </a:r>
          </a:p>
          <a:p>
            <a:pPr>
              <a:lnSpc>
                <a:spcPct val="80000"/>
              </a:lnSpc>
            </a:pPr>
            <a:r>
              <a:rPr lang="ja-JP" altLang="en-US" sz="2000" dirty="0">
                <a:latin typeface="Comic Sans MS" pitchFamily="66" charset="0"/>
              </a:rPr>
              <a:t>場所：沖ノ島北側沖15</a:t>
            </a:r>
            <a:r>
              <a:rPr lang="en-US" altLang="ja-JP" sz="2000" dirty="0">
                <a:latin typeface="Comic Sans MS" pitchFamily="66" charset="0"/>
              </a:rPr>
              <a:t>m</a:t>
            </a:r>
            <a:r>
              <a:rPr lang="ja-JP" altLang="en-US" sz="2000" dirty="0">
                <a:latin typeface="Comic Sans MS" pitchFamily="66" charset="0"/>
              </a:rPr>
              <a:t>付近、水深3</a:t>
            </a:r>
            <a:r>
              <a:rPr lang="en-US" altLang="ja-JP" sz="2000" dirty="0">
                <a:latin typeface="Comic Sans MS" pitchFamily="66" charset="0"/>
              </a:rPr>
              <a:t>m</a:t>
            </a:r>
            <a:r>
              <a:rPr lang="ja-JP" altLang="en-US" sz="2000" dirty="0">
                <a:latin typeface="Comic Sans MS" pitchFamily="66" charset="0"/>
              </a:rPr>
              <a:t>地点</a:t>
            </a:r>
          </a:p>
          <a:p>
            <a:pPr>
              <a:lnSpc>
                <a:spcPct val="80000"/>
              </a:lnSpc>
            </a:pPr>
            <a:r>
              <a:rPr lang="ja-JP" altLang="en-US" sz="2000" dirty="0">
                <a:latin typeface="Comic Sans MS" pitchFamily="66" charset="0"/>
              </a:rPr>
              <a:t>対象：ニホンアワサンゴ１群体（長径6.7</a:t>
            </a:r>
            <a:r>
              <a:rPr lang="en-US" altLang="ja-JP" sz="2000" dirty="0">
                <a:latin typeface="Comic Sans MS" pitchFamily="66" charset="0"/>
              </a:rPr>
              <a:t>cm）</a:t>
            </a:r>
          </a:p>
          <a:p>
            <a:pPr>
              <a:lnSpc>
                <a:spcPct val="80000"/>
              </a:lnSpc>
              <a:buFont typeface="Wingdings" pitchFamily="2" charset="2"/>
              <a:buNone/>
            </a:pPr>
            <a:endParaRPr lang="ja-JP" altLang="en-US" sz="2000" dirty="0">
              <a:latin typeface="Comic Sans MS" pitchFamily="66" charset="0"/>
            </a:endParaRPr>
          </a:p>
          <a:p>
            <a:pPr>
              <a:lnSpc>
                <a:spcPct val="80000"/>
              </a:lnSpc>
              <a:buFont typeface="Wingdings" pitchFamily="2" charset="2"/>
              <a:buNone/>
            </a:pPr>
            <a:endParaRPr lang="ja-JP" altLang="en-US" sz="1600" dirty="0">
              <a:latin typeface="Comic Sans MS" pitchFamily="66" charset="0"/>
            </a:endParaRPr>
          </a:p>
          <a:p>
            <a:pPr>
              <a:lnSpc>
                <a:spcPct val="80000"/>
              </a:lnSpc>
              <a:buFont typeface="Wingdings" pitchFamily="2" charset="2"/>
              <a:buNone/>
            </a:pPr>
            <a:r>
              <a:rPr lang="ja-JP" altLang="en-US" sz="2000" dirty="0" smtClean="0">
                <a:latin typeface="Comic Sans MS" pitchFamily="66" charset="0"/>
              </a:rPr>
              <a:t>【</a:t>
            </a:r>
            <a:r>
              <a:rPr lang="ja-JP" altLang="en-US" sz="2000" b="1" dirty="0">
                <a:latin typeface="Comic Sans MS" pitchFamily="66" charset="0"/>
              </a:rPr>
              <a:t>飼育観察</a:t>
            </a:r>
            <a:r>
              <a:rPr lang="ja-JP" altLang="en-US" sz="2000" dirty="0">
                <a:latin typeface="Comic Sans MS" pitchFamily="66" charset="0"/>
              </a:rPr>
              <a:t>】</a:t>
            </a:r>
          </a:p>
          <a:p>
            <a:pPr>
              <a:lnSpc>
                <a:spcPct val="80000"/>
              </a:lnSpc>
            </a:pPr>
            <a:r>
              <a:rPr lang="ja-JP" altLang="en-US" sz="2000" dirty="0">
                <a:latin typeface="Comic Sans MS" pitchFamily="66" charset="0"/>
              </a:rPr>
              <a:t>期間：2006年9月13日～200</a:t>
            </a:r>
            <a:r>
              <a:rPr lang="en-US" altLang="ja-JP" sz="2000" dirty="0">
                <a:latin typeface="Comic Sans MS" pitchFamily="66" charset="0"/>
              </a:rPr>
              <a:t>7</a:t>
            </a:r>
            <a:r>
              <a:rPr lang="ja-JP" altLang="en-US" sz="2000" dirty="0">
                <a:latin typeface="Comic Sans MS" pitchFamily="66" charset="0"/>
              </a:rPr>
              <a:t>年1月末</a:t>
            </a:r>
          </a:p>
          <a:p>
            <a:pPr>
              <a:lnSpc>
                <a:spcPct val="80000"/>
              </a:lnSpc>
            </a:pPr>
            <a:r>
              <a:rPr lang="ja-JP" altLang="en-US" sz="2000" dirty="0">
                <a:latin typeface="Comic Sans MS" pitchFamily="66" charset="0"/>
              </a:rPr>
              <a:t>環境：水温20～24度</a:t>
            </a:r>
          </a:p>
          <a:p>
            <a:pPr>
              <a:lnSpc>
                <a:spcPct val="80000"/>
              </a:lnSpc>
              <a:buFont typeface="Wingdings" pitchFamily="2" charset="2"/>
              <a:buNone/>
            </a:pPr>
            <a:r>
              <a:rPr lang="ja-JP" altLang="en-US" sz="2000" dirty="0">
                <a:latin typeface="Comic Sans MS" pitchFamily="66" charset="0"/>
              </a:rPr>
              <a:t>　　　　　　流水下</a:t>
            </a:r>
          </a:p>
          <a:p>
            <a:pPr>
              <a:lnSpc>
                <a:spcPct val="80000"/>
              </a:lnSpc>
              <a:buFont typeface="Wingdings" pitchFamily="2" charset="2"/>
              <a:buNone/>
            </a:pPr>
            <a:r>
              <a:rPr lang="ja-JP" altLang="en-US" sz="2000" dirty="0">
                <a:latin typeface="Comic Sans MS" pitchFamily="66" charset="0"/>
              </a:rPr>
              <a:t>　　　　 　 蛍光灯下</a:t>
            </a:r>
          </a:p>
          <a:p>
            <a:pPr>
              <a:lnSpc>
                <a:spcPct val="80000"/>
              </a:lnSpc>
              <a:buFont typeface="Wingdings" pitchFamily="2" charset="2"/>
              <a:buNone/>
            </a:pPr>
            <a:r>
              <a:rPr lang="ja-JP" altLang="en-US" sz="2000" dirty="0">
                <a:latin typeface="Comic Sans MS" pitchFamily="66" charset="0"/>
              </a:rPr>
              <a:t>　　　　　　　　（06:00-18:00</a:t>
            </a:r>
            <a:r>
              <a:rPr lang="en-US" altLang="ja-JP" sz="2000" dirty="0">
                <a:latin typeface="Comic Sans MS" pitchFamily="66" charset="0"/>
              </a:rPr>
              <a:t>/18:00-06:00</a:t>
            </a:r>
            <a:r>
              <a:rPr lang="ja-JP" altLang="en-US" sz="2000" dirty="0" err="1">
                <a:latin typeface="Comic Sans MS" pitchFamily="66" charset="0"/>
              </a:rPr>
              <a:t>，</a:t>
            </a:r>
            <a:r>
              <a:rPr lang="ja-JP" altLang="en-US" sz="2000" dirty="0">
                <a:latin typeface="Comic Sans MS" pitchFamily="66" charset="0"/>
              </a:rPr>
              <a:t>明</a:t>
            </a:r>
            <a:r>
              <a:rPr lang="en-US" altLang="ja-JP" sz="2000" dirty="0">
                <a:latin typeface="Comic Sans MS" pitchFamily="66" charset="0"/>
              </a:rPr>
              <a:t>/</a:t>
            </a:r>
            <a:r>
              <a:rPr lang="ja-JP" altLang="en-US" sz="2000" dirty="0">
                <a:latin typeface="Comic Sans MS" pitchFamily="66" charset="0"/>
              </a:rPr>
              <a:t>暗）</a:t>
            </a:r>
          </a:p>
          <a:p>
            <a:pPr>
              <a:lnSpc>
                <a:spcPct val="80000"/>
              </a:lnSpc>
              <a:buFont typeface="Wingdings" pitchFamily="2" charset="2"/>
              <a:buNone/>
            </a:pPr>
            <a:r>
              <a:rPr lang="ja-JP" altLang="en-US" sz="2000" dirty="0">
                <a:latin typeface="Comic Sans MS" pitchFamily="66" charset="0"/>
              </a:rPr>
              <a:t>　　　　　　　　⇒</a:t>
            </a:r>
            <a:r>
              <a:rPr lang="ja-JP" altLang="en-US" sz="2000" b="1" dirty="0">
                <a:latin typeface="Comic Sans MS" pitchFamily="66" charset="0"/>
              </a:rPr>
              <a:t>日照リズム</a:t>
            </a:r>
            <a:r>
              <a:rPr lang="ja-JP" altLang="en-US" sz="2000" dirty="0">
                <a:latin typeface="Comic Sans MS" pitchFamily="66" charset="0"/>
              </a:rPr>
              <a:t>　　　　</a:t>
            </a:r>
          </a:p>
          <a:p>
            <a:pPr>
              <a:lnSpc>
                <a:spcPct val="80000"/>
              </a:lnSpc>
            </a:pPr>
            <a:r>
              <a:rPr lang="ja-JP" altLang="en-US" sz="2000" dirty="0">
                <a:latin typeface="Comic Sans MS" pitchFamily="66" charset="0"/>
              </a:rPr>
              <a:t>水槽：</a:t>
            </a:r>
            <a:r>
              <a:rPr lang="en-US" altLang="ja-JP" sz="2000" dirty="0" err="1">
                <a:latin typeface="Comic Sans MS" pitchFamily="66" charset="0"/>
              </a:rPr>
              <a:t>w×h×d</a:t>
            </a:r>
            <a:r>
              <a:rPr lang="ja-JP" altLang="en-US" sz="2000" dirty="0">
                <a:latin typeface="Comic Sans MS" pitchFamily="66" charset="0"/>
              </a:rPr>
              <a:t>＝</a:t>
            </a:r>
            <a:r>
              <a:rPr lang="en-US" altLang="ja-JP" sz="2000" dirty="0">
                <a:latin typeface="Comic Sans MS" pitchFamily="66" charset="0"/>
              </a:rPr>
              <a:t>20×20×30</a:t>
            </a:r>
            <a:r>
              <a:rPr lang="ja-JP" altLang="en-US" sz="2000" dirty="0">
                <a:latin typeface="Comic Sans MS" pitchFamily="66" charset="0"/>
              </a:rPr>
              <a:t>（</a:t>
            </a:r>
            <a:r>
              <a:rPr lang="en-US" altLang="ja-JP" sz="2000" dirty="0">
                <a:latin typeface="Comic Sans MS" pitchFamily="66" charset="0"/>
              </a:rPr>
              <a:t>cm</a:t>
            </a:r>
            <a:r>
              <a:rPr lang="ja-JP" altLang="en-US" sz="2000" dirty="0">
                <a:latin typeface="Comic Sans MS" pitchFamily="66" charset="0"/>
              </a:rPr>
              <a:t>）</a:t>
            </a:r>
          </a:p>
        </p:txBody>
      </p:sp>
      <p:pic>
        <p:nvPicPr>
          <p:cNvPr id="73732" name="Picture 4"/>
          <p:cNvPicPr>
            <a:picLocks noChangeAspect="1" noChangeArrowheads="1"/>
          </p:cNvPicPr>
          <p:nvPr/>
        </p:nvPicPr>
        <p:blipFill>
          <a:blip r:embed="rId3" cstate="print"/>
          <a:srcRect/>
          <a:stretch>
            <a:fillRect/>
          </a:stretch>
        </p:blipFill>
        <p:spPr bwMode="auto">
          <a:xfrm>
            <a:off x="6516688" y="3573463"/>
            <a:ext cx="2206625" cy="2943225"/>
          </a:xfrm>
          <a:prstGeom prst="rect">
            <a:avLst/>
          </a:prstGeom>
          <a:noFill/>
          <a:ln w="9525">
            <a:noFill/>
            <a:miter lim="800000"/>
            <a:headEnd/>
            <a:tailEnd/>
          </a:ln>
        </p:spPr>
      </p:pic>
      <p:sp>
        <p:nvSpPr>
          <p:cNvPr id="73738" name="Text Box 10"/>
          <p:cNvSpPr txBox="1">
            <a:spLocks noChangeArrowheads="1"/>
          </p:cNvSpPr>
          <p:nvPr/>
        </p:nvSpPr>
        <p:spPr bwMode="auto">
          <a:xfrm>
            <a:off x="6443663" y="3049588"/>
            <a:ext cx="2036762" cy="396875"/>
          </a:xfrm>
          <a:prstGeom prst="rect">
            <a:avLst/>
          </a:prstGeom>
          <a:noFill/>
          <a:ln w="9525">
            <a:noFill/>
            <a:miter lim="800000"/>
            <a:headEnd/>
            <a:tailEnd/>
          </a:ln>
          <a:effectLst/>
        </p:spPr>
        <p:txBody>
          <a:bodyPr wrap="none">
            <a:spAutoFit/>
          </a:bodyPr>
          <a:lstStyle/>
          <a:p>
            <a:r>
              <a:rPr lang="ja-JP" altLang="en-US" sz="2000">
                <a:latin typeface="Tahoma" pitchFamily="34" charset="0"/>
              </a:rPr>
              <a:t>サンプリング地点</a:t>
            </a:r>
          </a:p>
        </p:txBody>
      </p:sp>
      <p:sp>
        <p:nvSpPr>
          <p:cNvPr id="73739" name="Text Box 11"/>
          <p:cNvSpPr txBox="1">
            <a:spLocks noChangeArrowheads="1"/>
          </p:cNvSpPr>
          <p:nvPr/>
        </p:nvSpPr>
        <p:spPr bwMode="auto">
          <a:xfrm>
            <a:off x="6948488" y="6461125"/>
            <a:ext cx="1454150" cy="396875"/>
          </a:xfrm>
          <a:prstGeom prst="rect">
            <a:avLst/>
          </a:prstGeom>
          <a:noFill/>
          <a:ln w="9525">
            <a:noFill/>
            <a:miter lim="800000"/>
            <a:headEnd/>
            <a:tailEnd/>
          </a:ln>
          <a:effectLst/>
        </p:spPr>
        <p:txBody>
          <a:bodyPr wrap="none">
            <a:spAutoFit/>
          </a:bodyPr>
          <a:lstStyle/>
          <a:p>
            <a:r>
              <a:rPr lang="ja-JP" altLang="en-US" sz="2000">
                <a:latin typeface="Tahoma" pitchFamily="34" charset="0"/>
              </a:rPr>
              <a:t>実験の様子</a:t>
            </a:r>
            <a:endParaRPr lang="en-US" altLang="ja-JP" sz="2000">
              <a:latin typeface="Tahoma" pitchFamily="34" charset="0"/>
            </a:endParaRPr>
          </a:p>
        </p:txBody>
      </p:sp>
      <p:pic>
        <p:nvPicPr>
          <p:cNvPr id="73746" name="Picture 18" descr="okki-"/>
          <p:cNvPicPr>
            <a:picLocks noChangeAspect="1" noChangeArrowheads="1"/>
          </p:cNvPicPr>
          <p:nvPr/>
        </p:nvPicPr>
        <p:blipFill>
          <a:blip r:embed="rId4" cstate="print"/>
          <a:srcRect/>
          <a:stretch>
            <a:fillRect/>
          </a:stretch>
        </p:blipFill>
        <p:spPr bwMode="auto">
          <a:xfrm>
            <a:off x="6011863" y="765175"/>
            <a:ext cx="3132137" cy="2289175"/>
          </a:xfrm>
          <a:prstGeom prst="rect">
            <a:avLst/>
          </a:prstGeom>
          <a:noFill/>
        </p:spPr>
      </p:pic>
      <p:sp>
        <p:nvSpPr>
          <p:cNvPr id="73748" name="Oval 20"/>
          <p:cNvSpPr>
            <a:spLocks noChangeArrowheads="1"/>
          </p:cNvSpPr>
          <p:nvPr/>
        </p:nvSpPr>
        <p:spPr bwMode="auto">
          <a:xfrm>
            <a:off x="7740650" y="2205038"/>
            <a:ext cx="431800" cy="431800"/>
          </a:xfrm>
          <a:prstGeom prst="ellipse">
            <a:avLst/>
          </a:prstGeom>
          <a:noFill/>
          <a:ln w="76200" cmpd="tri">
            <a:solidFill>
              <a:srgbClr val="FF7C80"/>
            </a:solidFill>
            <a:round/>
            <a:headEnd/>
            <a:tailEnd/>
          </a:ln>
          <a:effectLst/>
        </p:spPr>
        <p:txBody>
          <a:bodyPr wrap="none" anchor="ctr"/>
          <a:lstStyle/>
          <a:p>
            <a:endParaRPr lang="ja-JP" altLang="en-US"/>
          </a:p>
        </p:txBody>
      </p:sp>
      <p:grpSp>
        <p:nvGrpSpPr>
          <p:cNvPr id="2" name="Group 21"/>
          <p:cNvGrpSpPr>
            <a:grpSpLocks/>
          </p:cNvGrpSpPr>
          <p:nvPr/>
        </p:nvGrpSpPr>
        <p:grpSpPr bwMode="auto">
          <a:xfrm>
            <a:off x="6443663" y="765175"/>
            <a:ext cx="2374900" cy="2305050"/>
            <a:chOff x="2154" y="663"/>
            <a:chExt cx="1496" cy="1452"/>
          </a:xfrm>
        </p:grpSpPr>
        <p:grpSp>
          <p:nvGrpSpPr>
            <p:cNvPr id="3" name="Group 19"/>
            <p:cNvGrpSpPr>
              <a:grpSpLocks/>
            </p:cNvGrpSpPr>
            <p:nvPr/>
          </p:nvGrpSpPr>
          <p:grpSpPr bwMode="auto">
            <a:xfrm>
              <a:off x="2154" y="663"/>
              <a:ext cx="1496" cy="1452"/>
              <a:chOff x="3651" y="2251"/>
              <a:chExt cx="1496" cy="1452"/>
            </a:xfrm>
          </p:grpSpPr>
          <p:pic>
            <p:nvPicPr>
              <p:cNvPr id="73737" name="Picture 9" descr="okinoshima"/>
              <p:cNvPicPr>
                <a:picLocks noChangeAspect="1" noChangeArrowheads="1"/>
              </p:cNvPicPr>
              <p:nvPr/>
            </p:nvPicPr>
            <p:blipFill>
              <a:blip r:embed="rId5" cstate="print"/>
              <a:srcRect/>
              <a:stretch>
                <a:fillRect/>
              </a:stretch>
            </p:blipFill>
            <p:spPr bwMode="auto">
              <a:xfrm>
                <a:off x="3651" y="2251"/>
                <a:ext cx="1496" cy="1452"/>
              </a:xfrm>
              <a:prstGeom prst="rect">
                <a:avLst/>
              </a:prstGeom>
              <a:noFill/>
            </p:spPr>
          </p:pic>
          <p:sp>
            <p:nvSpPr>
              <p:cNvPr id="73740" name="Text Box 12"/>
              <p:cNvSpPr txBox="1">
                <a:spLocks noChangeArrowheads="1"/>
              </p:cNvSpPr>
              <p:nvPr/>
            </p:nvSpPr>
            <p:spPr bwMode="auto">
              <a:xfrm>
                <a:off x="4105" y="2744"/>
                <a:ext cx="506" cy="231"/>
              </a:xfrm>
              <a:prstGeom prst="rect">
                <a:avLst/>
              </a:prstGeom>
              <a:noFill/>
              <a:ln w="9525">
                <a:noFill/>
                <a:miter lim="800000"/>
                <a:headEnd/>
                <a:tailEnd/>
              </a:ln>
              <a:effectLst/>
            </p:spPr>
            <p:txBody>
              <a:bodyPr wrap="none">
                <a:spAutoFit/>
              </a:bodyPr>
              <a:lstStyle/>
              <a:p>
                <a:r>
                  <a:rPr lang="ja-JP" altLang="en-US">
                    <a:solidFill>
                      <a:schemeClr val="bg1"/>
                    </a:solidFill>
                    <a:latin typeface="Tahoma" pitchFamily="34" charset="0"/>
                  </a:rPr>
                  <a:t>沖ノ島</a:t>
                </a:r>
              </a:p>
            </p:txBody>
          </p:sp>
        </p:grpSp>
        <p:sp>
          <p:nvSpPr>
            <p:cNvPr id="73743" name="Text Box 15"/>
            <p:cNvSpPr txBox="1">
              <a:spLocks noChangeArrowheads="1"/>
            </p:cNvSpPr>
            <p:nvPr/>
          </p:nvSpPr>
          <p:spPr bwMode="auto">
            <a:xfrm>
              <a:off x="2880" y="799"/>
              <a:ext cx="308" cy="288"/>
            </a:xfrm>
            <a:prstGeom prst="rect">
              <a:avLst/>
            </a:prstGeom>
            <a:noFill/>
            <a:ln w="9525">
              <a:noFill/>
              <a:miter lim="800000"/>
              <a:headEnd/>
              <a:tailEnd/>
            </a:ln>
            <a:effectLst/>
          </p:spPr>
          <p:txBody>
            <a:bodyPr wrap="none">
              <a:spAutoFit/>
            </a:bodyPr>
            <a:lstStyle/>
            <a:p>
              <a:r>
                <a:rPr lang="ja-JP" altLang="en-US" sz="2400">
                  <a:solidFill>
                    <a:srgbClr val="FF7C80"/>
                  </a:solidFill>
                  <a:latin typeface="Tahoma" pitchFamily="34" charset="0"/>
                  <a:ea typeface="HG丸ｺﾞｼｯｸM-PRO" pitchFamily="50" charset="-128"/>
                </a:rPr>
                <a:t>★</a:t>
              </a:r>
            </a:p>
          </p:txBody>
        </p:sp>
      </p:grpSp>
    </p:spTree>
    <p:extLst>
      <p:ext uri="{BB962C8B-B14F-4D97-AF65-F5344CB8AC3E}">
        <p14:creationId xmlns:p14="http://schemas.microsoft.com/office/powerpoint/2010/main" val="90397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100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9" name="Rectangle 3"/>
          <p:cNvSpPr>
            <a:spLocks noGrp="1" noChangeArrowheads="1"/>
          </p:cNvSpPr>
          <p:nvPr>
            <p:ph type="body" idx="1"/>
          </p:nvPr>
        </p:nvSpPr>
        <p:spPr>
          <a:xfrm>
            <a:off x="468313" y="1557338"/>
            <a:ext cx="3957637" cy="414337"/>
          </a:xfrm>
        </p:spPr>
        <p:txBody>
          <a:bodyPr/>
          <a:lstStyle/>
          <a:p>
            <a:pPr>
              <a:buFont typeface="Wingdings" pitchFamily="2" charset="2"/>
              <a:buNone/>
            </a:pPr>
            <a:r>
              <a:rPr lang="ja-JP" altLang="en-US" sz="1700" b="1">
                <a:latin typeface="ＭＳ Ｐゴシック" pitchFamily="50" charset="-128"/>
              </a:rPr>
              <a:t>　　</a:t>
            </a:r>
            <a:r>
              <a:rPr lang="ja-JP" altLang="en-US" sz="2100" b="1">
                <a:latin typeface="ＭＳ Ｐゴシック" pitchFamily="50" charset="-128"/>
              </a:rPr>
              <a:t>プラヌラの放出</a:t>
            </a:r>
            <a:endParaRPr lang="ja-JP" altLang="en-US" sz="1900" b="1">
              <a:latin typeface="ＭＳ Ｐゴシック" pitchFamily="50" charset="-128"/>
            </a:endParaRPr>
          </a:p>
        </p:txBody>
      </p:sp>
      <p:sp>
        <p:nvSpPr>
          <p:cNvPr id="75785" name="Rectangle 9"/>
          <p:cNvSpPr>
            <a:spLocks noGrp="1" noChangeArrowheads="1"/>
          </p:cNvSpPr>
          <p:nvPr>
            <p:ph type="title"/>
          </p:nvPr>
        </p:nvSpPr>
        <p:spPr/>
        <p:txBody>
          <a:bodyPr/>
          <a:lstStyle/>
          <a:p>
            <a:r>
              <a:rPr lang="ja-JP" altLang="en-US"/>
              <a:t>飼育実験</a:t>
            </a:r>
            <a:r>
              <a:rPr lang="ja-JP" altLang="en-US" sz="2000"/>
              <a:t>－結果</a:t>
            </a:r>
          </a:p>
        </p:txBody>
      </p:sp>
      <p:graphicFrame>
        <p:nvGraphicFramePr>
          <p:cNvPr id="75966" name="Group 190"/>
          <p:cNvGraphicFramePr>
            <a:graphicFrameLocks noGrp="1"/>
          </p:cNvGraphicFramePr>
          <p:nvPr/>
        </p:nvGraphicFramePr>
        <p:xfrm>
          <a:off x="544513" y="1938338"/>
          <a:ext cx="4891087" cy="2185416"/>
        </p:xfrm>
        <a:graphic>
          <a:graphicData uri="http://schemas.openxmlformats.org/drawingml/2006/table">
            <a:tbl>
              <a:tblPr/>
              <a:tblGrid>
                <a:gridCol w="1001712"/>
                <a:gridCol w="1549400"/>
                <a:gridCol w="2339975"/>
              </a:tblGrid>
              <a:tr h="3810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放出日</a:t>
                      </a:r>
                    </a:p>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月</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日</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p>
                  </a:txBody>
                  <a:tcPr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個体数</a:t>
                      </a:r>
                    </a:p>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［個］</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放出間隔</a:t>
                      </a:r>
                    </a:p>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平均（分）</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700" b="0" i="0" u="none" strike="noStrike" cap="none" normalizeH="0" baseline="0" smtClean="0">
                          <a:ln>
                            <a:noFill/>
                          </a:ln>
                          <a:solidFill>
                            <a:schemeClr val="tx1"/>
                          </a:solidFill>
                          <a:effectLst/>
                          <a:latin typeface="ＭＳ Ｐゴシック" pitchFamily="50" charset="-128"/>
                          <a:ea typeface="ＭＳ Ｐゴシック" pitchFamily="50" charset="-128"/>
                        </a:rPr>
                        <a:t>標準偏差</a:t>
                      </a:r>
                      <a:r>
                        <a:rPr kumimoji="1" lang="en-US" altLang="ja-JP" sz="1700" b="0" i="0" u="none" strike="noStrike" cap="none" normalizeH="0" baseline="0" smtClean="0">
                          <a:ln>
                            <a:noFill/>
                          </a:ln>
                          <a:solidFill>
                            <a:schemeClr val="tx1"/>
                          </a:solidFill>
                          <a:effectLst/>
                          <a:latin typeface="ＭＳ Ｐゴシック" pitchFamily="50" charset="-128"/>
                          <a:ea typeface="ＭＳ Ｐゴシック" pitchFamily="50" charset="-128"/>
                        </a:rPr>
                        <a:t>]</a:t>
                      </a:r>
                    </a:p>
                  </a:txBody>
                  <a:tcPr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508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1900" b="0" i="0" u="none" strike="noStrike" cap="none" normalizeH="0" baseline="0" smtClean="0">
                          <a:ln>
                            <a:noFill/>
                          </a:ln>
                          <a:solidFill>
                            <a:schemeClr val="tx1"/>
                          </a:solidFill>
                          <a:effectLst/>
                          <a:latin typeface="ＭＳ Ｐゴシック" pitchFamily="50" charset="-128"/>
                          <a:ea typeface="ＭＳ Ｐゴシック" pitchFamily="50" charset="-128"/>
                        </a:rPr>
                        <a:t>9/14</a:t>
                      </a:r>
                    </a:p>
                  </a:txBody>
                  <a:tcPr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1900" b="0" i="0" u="none" strike="noStrike" cap="none" normalizeH="0" baseline="0" smtClean="0">
                          <a:ln>
                            <a:noFill/>
                          </a:ln>
                          <a:solidFill>
                            <a:schemeClr val="tx1"/>
                          </a:solidFill>
                          <a:effectLst/>
                          <a:latin typeface="ＭＳ Ｐゴシック" pitchFamily="50" charset="-128"/>
                          <a:ea typeface="ＭＳ Ｐゴシック" pitchFamily="50" charset="-128"/>
                        </a:rPr>
                        <a:t>42</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1900" b="0" i="0" u="none" strike="noStrike" cap="none" normalizeH="0" baseline="0" smtClean="0">
                          <a:ln>
                            <a:noFill/>
                          </a:ln>
                          <a:solidFill>
                            <a:schemeClr val="tx1"/>
                          </a:solidFill>
                          <a:effectLst/>
                          <a:latin typeface="ＭＳ Ｐゴシック" pitchFamily="50" charset="-128"/>
                          <a:ea typeface="ＭＳ Ｐゴシック" pitchFamily="50" charset="-128"/>
                        </a:rPr>
                        <a:t>10</a:t>
                      </a:r>
                      <a:r>
                        <a:rPr kumimoji="1" lang="en-US" altLang="ja-JP" sz="1900" b="0" i="0" u="none" strike="noStrike" cap="none" normalizeH="0" baseline="0" smtClean="0">
                          <a:ln>
                            <a:noFill/>
                          </a:ln>
                          <a:solidFill>
                            <a:schemeClr val="tx1"/>
                          </a:solidFill>
                          <a:effectLst/>
                          <a:latin typeface="ＭＳ Ｐゴシック" pitchFamily="50" charset="-128"/>
                          <a:ea typeface="ＭＳ Ｐゴシック" pitchFamily="50" charset="-128"/>
                        </a:rPr>
                        <a:t>±8</a:t>
                      </a:r>
                    </a:p>
                  </a:txBody>
                  <a:tcP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r>
              <a:tr h="36512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1900" b="0" i="0" u="none" strike="noStrike" cap="none" normalizeH="0" baseline="0" smtClean="0">
                          <a:ln>
                            <a:noFill/>
                          </a:ln>
                          <a:solidFill>
                            <a:schemeClr val="tx1"/>
                          </a:solidFill>
                          <a:effectLst/>
                          <a:latin typeface="ＭＳ Ｐゴシック" pitchFamily="50" charset="-128"/>
                          <a:ea typeface="ＭＳ Ｐゴシック" pitchFamily="50" charset="-128"/>
                        </a:rPr>
                        <a:t>10/15</a:t>
                      </a:r>
                    </a:p>
                  </a:txBody>
                  <a:tcPr horzOverflow="overflow">
                    <a:lnL cap="flat">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1900" b="0" i="0" u="none" strike="noStrike" cap="none" normalizeH="0" baseline="0" smtClean="0">
                          <a:ln>
                            <a:noFill/>
                          </a:ln>
                          <a:solidFill>
                            <a:schemeClr val="tx1"/>
                          </a:solidFill>
                          <a:effectLst/>
                          <a:latin typeface="ＭＳ Ｐゴシック" pitchFamily="50" charset="-128"/>
                          <a:ea typeface="ＭＳ Ｐゴシック" pitchFamily="50" charset="-128"/>
                        </a:rPr>
                        <a:t>10</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1900" b="0" i="0" u="none" strike="noStrike" cap="none" normalizeH="0" baseline="0" smtClean="0">
                          <a:ln>
                            <a:noFill/>
                          </a:ln>
                          <a:solidFill>
                            <a:schemeClr val="tx1"/>
                          </a:solidFill>
                          <a:effectLst/>
                          <a:latin typeface="ＭＳ Ｐゴシック" pitchFamily="50" charset="-128"/>
                          <a:ea typeface="ＭＳ Ｐゴシック" pitchFamily="50" charset="-128"/>
                        </a:rPr>
                        <a:t>　1</a:t>
                      </a:r>
                      <a:r>
                        <a:rPr kumimoji="1" lang="en-US" altLang="ja-JP" sz="1900" b="0" i="0" u="none" strike="noStrike" cap="none" normalizeH="0" baseline="0" smtClean="0">
                          <a:ln>
                            <a:noFill/>
                          </a:ln>
                          <a:solidFill>
                            <a:schemeClr val="tx1"/>
                          </a:solidFill>
                          <a:effectLst/>
                          <a:latin typeface="ＭＳ Ｐゴシック" pitchFamily="50" charset="-128"/>
                          <a:ea typeface="ＭＳ Ｐゴシック" pitchFamily="50" charset="-128"/>
                        </a:rPr>
                        <a:t>2±10</a:t>
                      </a:r>
                    </a:p>
                  </a:txBody>
                  <a:tcPr horzOverflow="overflow">
                    <a:lnL>
                      <a:noFill/>
                    </a:lnL>
                    <a:lnR cap="flat">
                      <a:noFill/>
                    </a:lnR>
                    <a:lnT>
                      <a:noFill/>
                    </a:lnT>
                    <a:lnB>
                      <a:noFill/>
                    </a:lnB>
                    <a:lnTlToBr>
                      <a:noFill/>
                    </a:lnTlToBr>
                    <a:lnBlToTr>
                      <a:noFill/>
                    </a:lnBlToTr>
                    <a:solidFill>
                      <a:schemeClr val="bg1"/>
                    </a:solidFill>
                  </a:tcPr>
                </a:tc>
              </a:tr>
              <a:tr h="3508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1900" b="0" i="0" u="none" strike="noStrike" cap="none" normalizeH="0" baseline="0" smtClean="0">
                          <a:ln>
                            <a:noFill/>
                          </a:ln>
                          <a:solidFill>
                            <a:schemeClr val="tx1"/>
                          </a:solidFill>
                          <a:effectLst/>
                          <a:latin typeface="ＭＳ Ｐゴシック" pitchFamily="50" charset="-128"/>
                          <a:ea typeface="ＭＳ Ｐゴシック" pitchFamily="50" charset="-128"/>
                        </a:rPr>
                        <a:t>10/16</a:t>
                      </a:r>
                    </a:p>
                  </a:txBody>
                  <a:tcPr horzOverflow="overflow">
                    <a:lnL cap="flat">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1900" b="0" i="0" u="none" strike="noStrike" cap="none" normalizeH="0" baseline="0" smtClean="0">
                          <a:ln>
                            <a:noFill/>
                          </a:ln>
                          <a:solidFill>
                            <a:schemeClr val="tx1"/>
                          </a:solidFill>
                          <a:effectLst/>
                          <a:latin typeface="ＭＳ Ｐゴシック" pitchFamily="50" charset="-128"/>
                          <a:ea typeface="ＭＳ Ｐゴシック" pitchFamily="50" charset="-128"/>
                        </a:rPr>
                        <a:t>4</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1900" b="0" i="0" u="none" strike="noStrike" cap="none" normalizeH="0" baseline="0" smtClean="0">
                          <a:ln>
                            <a:noFill/>
                          </a:ln>
                          <a:solidFill>
                            <a:schemeClr val="tx1"/>
                          </a:solidFill>
                          <a:effectLst/>
                          <a:latin typeface="ＭＳ Ｐゴシック" pitchFamily="50" charset="-128"/>
                          <a:ea typeface="ＭＳ Ｐゴシック" pitchFamily="50" charset="-128"/>
                        </a:rPr>
                        <a:t>　</a:t>
                      </a:r>
                      <a:r>
                        <a:rPr kumimoji="1" lang="en-US" altLang="ja-JP" sz="1900" b="0" i="0" u="none" strike="noStrike" cap="none" normalizeH="0" baseline="0" smtClean="0">
                          <a:ln>
                            <a:noFill/>
                          </a:ln>
                          <a:solidFill>
                            <a:schemeClr val="tx1"/>
                          </a:solidFill>
                          <a:effectLst/>
                          <a:latin typeface="ＭＳ Ｐゴシック" pitchFamily="50" charset="-128"/>
                          <a:ea typeface="ＭＳ Ｐゴシック" pitchFamily="50" charset="-128"/>
                        </a:rPr>
                        <a:t>30</a:t>
                      </a:r>
                    </a:p>
                  </a:txBody>
                  <a:tcPr horzOverflow="overflow">
                    <a:lnL>
                      <a:noFill/>
                    </a:lnL>
                    <a:lnR cap="flat">
                      <a:noFill/>
                    </a:lnR>
                    <a:lnT>
                      <a:noFill/>
                    </a:lnT>
                    <a:lnB>
                      <a:noFill/>
                    </a:lnB>
                    <a:lnTlToBr>
                      <a:noFill/>
                    </a:lnTlToBr>
                    <a:lnBlToTr>
                      <a:noFill/>
                    </a:lnBlToTr>
                    <a:solidFill>
                      <a:schemeClr val="bg1"/>
                    </a:solidFill>
                  </a:tcPr>
                </a:tc>
              </a:tr>
              <a:tr h="3508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1900" b="0" i="0" u="none" strike="noStrike" cap="none" normalizeH="0" baseline="0" smtClean="0">
                          <a:ln>
                            <a:noFill/>
                          </a:ln>
                          <a:solidFill>
                            <a:schemeClr val="tx1"/>
                          </a:solidFill>
                          <a:effectLst/>
                          <a:latin typeface="ＭＳ Ｐゴシック" pitchFamily="50" charset="-128"/>
                          <a:ea typeface="ＭＳ Ｐゴシック" pitchFamily="50" charset="-128"/>
                        </a:rPr>
                        <a:t>10/17</a:t>
                      </a:r>
                    </a:p>
                  </a:txBody>
                  <a:tcPr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1900" b="0" i="0" u="none" strike="noStrike" cap="none" normalizeH="0" baseline="0" smtClean="0">
                          <a:ln>
                            <a:noFill/>
                          </a:ln>
                          <a:solidFill>
                            <a:schemeClr val="tx1"/>
                          </a:solidFill>
                          <a:effectLst/>
                          <a:latin typeface="ＭＳ Ｐゴシック" pitchFamily="50" charset="-128"/>
                          <a:ea typeface="ＭＳ Ｐゴシック" pitchFamily="50" charset="-128"/>
                        </a:rPr>
                        <a:t>2</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1900" b="0" i="0" u="none" strike="noStrike" cap="none" normalizeH="0" baseline="0" smtClean="0">
                          <a:ln>
                            <a:noFill/>
                          </a:ln>
                          <a:solidFill>
                            <a:schemeClr val="tx1"/>
                          </a:solidFill>
                          <a:effectLst/>
                          <a:latin typeface="ＭＳ Ｐゴシック" pitchFamily="50" charset="-128"/>
                          <a:ea typeface="ＭＳ Ｐゴシック" pitchFamily="50" charset="-128"/>
                        </a:rPr>
                        <a:t>　</a:t>
                      </a:r>
                      <a:r>
                        <a:rPr kumimoji="1" lang="en-US" altLang="ja-JP" sz="1900" b="0" i="0" u="none" strike="noStrike" cap="none" normalizeH="0" baseline="0" smtClean="0">
                          <a:ln>
                            <a:noFill/>
                          </a:ln>
                          <a:solidFill>
                            <a:schemeClr val="tx1"/>
                          </a:solidFill>
                          <a:effectLst/>
                          <a:latin typeface="ＭＳ Ｐゴシック" pitchFamily="50" charset="-128"/>
                          <a:ea typeface="ＭＳ Ｐゴシック" pitchFamily="50" charset="-128"/>
                        </a:rPr>
                        <a:t>60</a:t>
                      </a:r>
                    </a:p>
                  </a:txBody>
                  <a:tcPr horzOverflow="overflow">
                    <a:lnL>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75910" name="Text Box 134"/>
          <p:cNvSpPr txBox="1">
            <a:spLocks noChangeArrowheads="1"/>
          </p:cNvSpPr>
          <p:nvPr/>
        </p:nvSpPr>
        <p:spPr bwMode="auto">
          <a:xfrm>
            <a:off x="5867400" y="6400800"/>
            <a:ext cx="2720975" cy="457200"/>
          </a:xfrm>
          <a:prstGeom prst="rect">
            <a:avLst/>
          </a:prstGeom>
          <a:noFill/>
          <a:ln w="9525">
            <a:noFill/>
            <a:miter lim="800000"/>
            <a:headEnd/>
            <a:tailEnd/>
          </a:ln>
          <a:effectLst/>
        </p:spPr>
        <p:txBody>
          <a:bodyPr wrap="none">
            <a:spAutoFit/>
          </a:bodyPr>
          <a:lstStyle/>
          <a:p>
            <a:r>
              <a:rPr lang="ja-JP" altLang="en-US" sz="2400">
                <a:latin typeface="Tahoma" pitchFamily="34" charset="0"/>
              </a:rPr>
              <a:t>プラヌラ放出の瞬間</a:t>
            </a:r>
          </a:p>
        </p:txBody>
      </p:sp>
      <p:grpSp>
        <p:nvGrpSpPr>
          <p:cNvPr id="2" name="Group 141"/>
          <p:cNvGrpSpPr>
            <a:grpSpLocks/>
          </p:cNvGrpSpPr>
          <p:nvPr/>
        </p:nvGrpSpPr>
        <p:grpSpPr bwMode="auto">
          <a:xfrm>
            <a:off x="611188" y="2708275"/>
            <a:ext cx="3067050" cy="2057400"/>
            <a:chOff x="564" y="1728"/>
            <a:chExt cx="1932" cy="1296"/>
          </a:xfrm>
        </p:grpSpPr>
        <p:sp>
          <p:nvSpPr>
            <p:cNvPr id="75911" name="Rectangle 135"/>
            <p:cNvSpPr>
              <a:spLocks noChangeArrowheads="1"/>
            </p:cNvSpPr>
            <p:nvPr/>
          </p:nvSpPr>
          <p:spPr bwMode="auto">
            <a:xfrm>
              <a:off x="576" y="1728"/>
              <a:ext cx="1344" cy="144"/>
            </a:xfrm>
            <a:prstGeom prst="rect">
              <a:avLst/>
            </a:prstGeom>
            <a:noFill/>
            <a:ln w="38100" cap="rnd">
              <a:solidFill>
                <a:srgbClr val="FF7C80"/>
              </a:solidFill>
              <a:prstDash val="sysDot"/>
              <a:miter lim="800000"/>
              <a:headEnd/>
              <a:tailEnd/>
            </a:ln>
            <a:effectLst/>
          </p:spPr>
          <p:txBody>
            <a:bodyPr wrap="none" anchor="ctr"/>
            <a:lstStyle/>
            <a:p>
              <a:endParaRPr lang="ja-JP" altLang="en-US"/>
            </a:p>
          </p:txBody>
        </p:sp>
        <p:cxnSp>
          <p:nvCxnSpPr>
            <p:cNvPr id="75912" name="AutoShape 136"/>
            <p:cNvCxnSpPr>
              <a:cxnSpLocks noChangeShapeType="1"/>
              <a:stCxn id="75911" idx="1"/>
              <a:endCxn id="75913" idx="1"/>
            </p:cNvCxnSpPr>
            <p:nvPr/>
          </p:nvCxnSpPr>
          <p:spPr bwMode="auto">
            <a:xfrm rot="10800000" flipH="1" flipV="1">
              <a:off x="564" y="1800"/>
              <a:ext cx="96" cy="1104"/>
            </a:xfrm>
            <a:prstGeom prst="bentConnector3">
              <a:avLst>
                <a:gd name="adj1" fmla="val -137500"/>
              </a:avLst>
            </a:prstGeom>
            <a:noFill/>
            <a:ln w="38100">
              <a:solidFill>
                <a:srgbClr val="FF7C80"/>
              </a:solidFill>
              <a:miter lim="800000"/>
              <a:headEnd/>
              <a:tailEnd type="arrow" w="med" len="med"/>
            </a:ln>
            <a:effectLst/>
          </p:spPr>
        </p:cxnSp>
        <p:sp>
          <p:nvSpPr>
            <p:cNvPr id="75913" name="Rectangle 137"/>
            <p:cNvSpPr>
              <a:spLocks noChangeArrowheads="1"/>
            </p:cNvSpPr>
            <p:nvPr/>
          </p:nvSpPr>
          <p:spPr bwMode="auto">
            <a:xfrm>
              <a:off x="672" y="2784"/>
              <a:ext cx="1824" cy="240"/>
            </a:xfrm>
            <a:prstGeom prst="rect">
              <a:avLst/>
            </a:prstGeom>
            <a:noFill/>
            <a:ln w="38100" cap="rnd">
              <a:solidFill>
                <a:srgbClr val="FF7C80"/>
              </a:solidFill>
              <a:prstDash val="sysDot"/>
              <a:miter lim="800000"/>
              <a:headEnd/>
              <a:tailEnd/>
            </a:ln>
            <a:effectLst/>
          </p:spPr>
          <p:txBody>
            <a:bodyPr wrap="none" anchor="ctr"/>
            <a:lstStyle/>
            <a:p>
              <a:pPr algn="ctr"/>
              <a:r>
                <a:rPr lang="en-US" altLang="ja-JP" sz="2000">
                  <a:latin typeface="Comic Sans MS" pitchFamily="66" charset="0"/>
                </a:rPr>
                <a:t>stage1</a:t>
              </a:r>
              <a:r>
                <a:rPr lang="ja-JP" altLang="en-US" sz="2000">
                  <a:latin typeface="Comic Sans MS" pitchFamily="66" charset="0"/>
                </a:rPr>
                <a:t>・2・3のプラヌラ</a:t>
              </a:r>
            </a:p>
          </p:txBody>
        </p:sp>
      </p:grpSp>
      <p:grpSp>
        <p:nvGrpSpPr>
          <p:cNvPr id="3" name="Group 142"/>
          <p:cNvGrpSpPr>
            <a:grpSpLocks/>
          </p:cNvGrpSpPr>
          <p:nvPr/>
        </p:nvGrpSpPr>
        <p:grpSpPr bwMode="auto">
          <a:xfrm>
            <a:off x="611188" y="2997200"/>
            <a:ext cx="3048000" cy="2652713"/>
            <a:chOff x="576" y="1920"/>
            <a:chExt cx="1920" cy="1584"/>
          </a:xfrm>
        </p:grpSpPr>
        <p:sp>
          <p:nvSpPr>
            <p:cNvPr id="75914" name="Rectangle 138"/>
            <p:cNvSpPr>
              <a:spLocks noChangeArrowheads="1"/>
            </p:cNvSpPr>
            <p:nvPr/>
          </p:nvSpPr>
          <p:spPr bwMode="auto">
            <a:xfrm>
              <a:off x="576" y="1920"/>
              <a:ext cx="1344" cy="624"/>
            </a:xfrm>
            <a:prstGeom prst="rect">
              <a:avLst/>
            </a:prstGeom>
            <a:noFill/>
            <a:ln w="38100" cap="rnd">
              <a:solidFill>
                <a:srgbClr val="95BE12"/>
              </a:solidFill>
              <a:prstDash val="sysDot"/>
              <a:miter lim="800000"/>
              <a:headEnd/>
              <a:tailEnd/>
            </a:ln>
            <a:effectLst/>
          </p:spPr>
          <p:txBody>
            <a:bodyPr wrap="none" anchor="ctr"/>
            <a:lstStyle/>
            <a:p>
              <a:endParaRPr lang="ja-JP" altLang="en-US"/>
            </a:p>
          </p:txBody>
        </p:sp>
        <p:cxnSp>
          <p:nvCxnSpPr>
            <p:cNvPr id="75915" name="AutoShape 139"/>
            <p:cNvCxnSpPr>
              <a:cxnSpLocks noChangeShapeType="1"/>
            </p:cNvCxnSpPr>
            <p:nvPr/>
          </p:nvCxnSpPr>
          <p:spPr bwMode="auto">
            <a:xfrm rot="10800000" flipH="1" flipV="1">
              <a:off x="576" y="2256"/>
              <a:ext cx="96" cy="1104"/>
            </a:xfrm>
            <a:prstGeom prst="bentConnector3">
              <a:avLst>
                <a:gd name="adj1" fmla="val -335421"/>
              </a:avLst>
            </a:prstGeom>
            <a:noFill/>
            <a:ln w="38100">
              <a:solidFill>
                <a:srgbClr val="95BE12"/>
              </a:solidFill>
              <a:miter lim="800000"/>
              <a:headEnd/>
              <a:tailEnd type="arrow" w="med" len="med"/>
            </a:ln>
            <a:effectLst/>
          </p:spPr>
        </p:cxnSp>
        <p:sp>
          <p:nvSpPr>
            <p:cNvPr id="75916" name="Rectangle 140"/>
            <p:cNvSpPr>
              <a:spLocks noChangeArrowheads="1"/>
            </p:cNvSpPr>
            <p:nvPr/>
          </p:nvSpPr>
          <p:spPr bwMode="auto">
            <a:xfrm>
              <a:off x="672" y="3264"/>
              <a:ext cx="1824" cy="240"/>
            </a:xfrm>
            <a:prstGeom prst="rect">
              <a:avLst/>
            </a:prstGeom>
            <a:noFill/>
            <a:ln w="38100" cap="rnd">
              <a:solidFill>
                <a:srgbClr val="95BE12"/>
              </a:solidFill>
              <a:prstDash val="sysDot"/>
              <a:miter lim="800000"/>
              <a:headEnd/>
              <a:tailEnd/>
            </a:ln>
            <a:effectLst/>
          </p:spPr>
          <p:txBody>
            <a:bodyPr wrap="none" anchor="ctr"/>
            <a:lstStyle/>
            <a:p>
              <a:pPr algn="ctr"/>
              <a:r>
                <a:rPr lang="en-US" altLang="ja-JP" sz="2000">
                  <a:latin typeface="Comic Sans MS" pitchFamily="66" charset="0"/>
                </a:rPr>
                <a:t>stage4</a:t>
              </a:r>
              <a:r>
                <a:rPr lang="ja-JP" altLang="en-US" sz="2000">
                  <a:latin typeface="Comic Sans MS" pitchFamily="66" charset="0"/>
                </a:rPr>
                <a:t>のプラヌラ</a:t>
              </a:r>
            </a:p>
          </p:txBody>
        </p:sp>
      </p:grpSp>
      <p:pic>
        <p:nvPicPr>
          <p:cNvPr id="75919" name="Picture 143" descr="IMG_0952"/>
          <p:cNvPicPr>
            <a:picLocks noChangeAspect="1" noChangeArrowheads="1"/>
          </p:cNvPicPr>
          <p:nvPr/>
        </p:nvPicPr>
        <p:blipFill>
          <a:blip r:embed="rId3" cstate="print"/>
          <a:srcRect/>
          <a:stretch>
            <a:fillRect/>
          </a:stretch>
        </p:blipFill>
        <p:spPr bwMode="auto">
          <a:xfrm>
            <a:off x="5435600" y="3756025"/>
            <a:ext cx="3527425" cy="2646363"/>
          </a:xfrm>
          <a:prstGeom prst="rect">
            <a:avLst/>
          </a:prstGeom>
          <a:noFill/>
        </p:spPr>
      </p:pic>
      <p:grpSp>
        <p:nvGrpSpPr>
          <p:cNvPr id="4" name="Group 150"/>
          <p:cNvGrpSpPr>
            <a:grpSpLocks/>
          </p:cNvGrpSpPr>
          <p:nvPr/>
        </p:nvGrpSpPr>
        <p:grpSpPr bwMode="auto">
          <a:xfrm>
            <a:off x="5435600" y="3716338"/>
            <a:ext cx="3529013" cy="2646362"/>
            <a:chOff x="2517" y="2523"/>
            <a:chExt cx="2223" cy="1667"/>
          </a:xfrm>
        </p:grpSpPr>
        <p:pic>
          <p:nvPicPr>
            <p:cNvPr id="75920" name="Picture 144" descr="IMG_0953"/>
            <p:cNvPicPr>
              <a:picLocks noChangeAspect="1" noChangeArrowheads="1"/>
            </p:cNvPicPr>
            <p:nvPr/>
          </p:nvPicPr>
          <p:blipFill>
            <a:blip r:embed="rId4" cstate="print"/>
            <a:srcRect/>
            <a:stretch>
              <a:fillRect/>
            </a:stretch>
          </p:blipFill>
          <p:spPr bwMode="auto">
            <a:xfrm>
              <a:off x="2517" y="2523"/>
              <a:ext cx="2223" cy="1667"/>
            </a:xfrm>
            <a:prstGeom prst="rect">
              <a:avLst/>
            </a:prstGeom>
            <a:noFill/>
          </p:spPr>
        </p:pic>
        <p:sp>
          <p:nvSpPr>
            <p:cNvPr id="75923" name="Oval 147"/>
            <p:cNvSpPr>
              <a:spLocks noChangeArrowheads="1"/>
            </p:cNvSpPr>
            <p:nvPr/>
          </p:nvSpPr>
          <p:spPr bwMode="auto">
            <a:xfrm>
              <a:off x="3288" y="3158"/>
              <a:ext cx="544" cy="545"/>
            </a:xfrm>
            <a:prstGeom prst="ellipse">
              <a:avLst/>
            </a:prstGeom>
            <a:noFill/>
            <a:ln w="76200">
              <a:pattFill prst="pct70">
                <a:fgClr>
                  <a:srgbClr val="0099FF"/>
                </a:fgClr>
                <a:bgClr>
                  <a:srgbClr val="FFFFFF"/>
                </a:bgClr>
              </a:pattFill>
              <a:round/>
              <a:headEnd/>
              <a:tailEnd/>
            </a:ln>
            <a:effectLst/>
          </p:spPr>
          <p:txBody>
            <a:bodyPr wrap="none" anchor="ctr"/>
            <a:lstStyle/>
            <a:p>
              <a:endParaRPr lang="ja-JP" altLang="en-US"/>
            </a:p>
          </p:txBody>
        </p:sp>
      </p:grpSp>
      <p:grpSp>
        <p:nvGrpSpPr>
          <p:cNvPr id="5" name="Group 151"/>
          <p:cNvGrpSpPr>
            <a:grpSpLocks/>
          </p:cNvGrpSpPr>
          <p:nvPr/>
        </p:nvGrpSpPr>
        <p:grpSpPr bwMode="auto">
          <a:xfrm>
            <a:off x="5435600" y="3716338"/>
            <a:ext cx="3529013" cy="2665412"/>
            <a:chOff x="839" y="1842"/>
            <a:chExt cx="2223" cy="1667"/>
          </a:xfrm>
        </p:grpSpPr>
        <p:pic>
          <p:nvPicPr>
            <p:cNvPr id="75921" name="Picture 145" descr="IMG_0954"/>
            <p:cNvPicPr>
              <a:picLocks noChangeAspect="1" noChangeArrowheads="1"/>
            </p:cNvPicPr>
            <p:nvPr/>
          </p:nvPicPr>
          <p:blipFill>
            <a:blip r:embed="rId5" cstate="print"/>
            <a:srcRect/>
            <a:stretch>
              <a:fillRect/>
            </a:stretch>
          </p:blipFill>
          <p:spPr bwMode="auto">
            <a:xfrm>
              <a:off x="839" y="1842"/>
              <a:ext cx="2223" cy="1667"/>
            </a:xfrm>
            <a:prstGeom prst="rect">
              <a:avLst/>
            </a:prstGeom>
            <a:noFill/>
          </p:spPr>
        </p:pic>
        <p:sp>
          <p:nvSpPr>
            <p:cNvPr id="75924" name="Oval 148"/>
            <p:cNvSpPr>
              <a:spLocks noChangeArrowheads="1"/>
            </p:cNvSpPr>
            <p:nvPr/>
          </p:nvSpPr>
          <p:spPr bwMode="auto">
            <a:xfrm>
              <a:off x="1610" y="2432"/>
              <a:ext cx="544" cy="545"/>
            </a:xfrm>
            <a:prstGeom prst="ellipse">
              <a:avLst/>
            </a:prstGeom>
            <a:noFill/>
            <a:ln w="76200">
              <a:pattFill prst="pct70">
                <a:fgClr>
                  <a:srgbClr val="0099FF"/>
                </a:fgClr>
                <a:bgClr>
                  <a:srgbClr val="FFFFFF"/>
                </a:bgClr>
              </a:pattFill>
              <a:round/>
              <a:headEnd/>
              <a:tailEnd/>
            </a:ln>
            <a:effectLst/>
          </p:spPr>
          <p:txBody>
            <a:bodyPr wrap="none" anchor="ctr"/>
            <a:lstStyle/>
            <a:p>
              <a:endParaRPr lang="ja-JP" altLang="en-US"/>
            </a:p>
          </p:txBody>
        </p:sp>
      </p:grpSp>
      <p:grpSp>
        <p:nvGrpSpPr>
          <p:cNvPr id="6" name="Group 152"/>
          <p:cNvGrpSpPr>
            <a:grpSpLocks/>
          </p:cNvGrpSpPr>
          <p:nvPr/>
        </p:nvGrpSpPr>
        <p:grpSpPr bwMode="auto">
          <a:xfrm>
            <a:off x="5435600" y="3716338"/>
            <a:ext cx="3527425" cy="2646362"/>
            <a:chOff x="3198" y="2653"/>
            <a:chExt cx="2222" cy="1667"/>
          </a:xfrm>
        </p:grpSpPr>
        <p:pic>
          <p:nvPicPr>
            <p:cNvPr id="75922" name="Picture 146" descr="IMG_0955"/>
            <p:cNvPicPr>
              <a:picLocks noChangeAspect="1" noChangeArrowheads="1"/>
            </p:cNvPicPr>
            <p:nvPr/>
          </p:nvPicPr>
          <p:blipFill>
            <a:blip r:embed="rId6" cstate="print"/>
            <a:srcRect/>
            <a:stretch>
              <a:fillRect/>
            </a:stretch>
          </p:blipFill>
          <p:spPr bwMode="auto">
            <a:xfrm>
              <a:off x="3198" y="2653"/>
              <a:ext cx="2222" cy="1667"/>
            </a:xfrm>
            <a:prstGeom prst="rect">
              <a:avLst/>
            </a:prstGeom>
            <a:noFill/>
          </p:spPr>
        </p:pic>
        <p:sp>
          <p:nvSpPr>
            <p:cNvPr id="75925" name="Oval 149"/>
            <p:cNvSpPr>
              <a:spLocks noChangeArrowheads="1"/>
            </p:cNvSpPr>
            <p:nvPr/>
          </p:nvSpPr>
          <p:spPr bwMode="auto">
            <a:xfrm>
              <a:off x="4195" y="2659"/>
              <a:ext cx="409" cy="545"/>
            </a:xfrm>
            <a:prstGeom prst="ellipse">
              <a:avLst/>
            </a:prstGeom>
            <a:noFill/>
            <a:ln w="76200">
              <a:pattFill prst="pct70">
                <a:fgClr>
                  <a:srgbClr val="0099FF"/>
                </a:fgClr>
                <a:bgClr>
                  <a:srgbClr val="FFFFFF"/>
                </a:bgClr>
              </a:pattFill>
              <a:round/>
              <a:headEnd/>
              <a:tailEnd/>
            </a:ln>
            <a:effectLst/>
          </p:spPr>
          <p:txBody>
            <a:bodyPr wrap="none" anchor="ctr"/>
            <a:lstStyle/>
            <a:p>
              <a:endParaRPr lang="ja-JP" altLang="en-US"/>
            </a:p>
          </p:txBody>
        </p:sp>
      </p:grpSp>
      <p:sp>
        <p:nvSpPr>
          <p:cNvPr id="75948" name="Rectangle 172"/>
          <p:cNvSpPr>
            <a:spLocks noChangeArrowheads="1"/>
          </p:cNvSpPr>
          <p:nvPr/>
        </p:nvSpPr>
        <p:spPr bwMode="auto">
          <a:xfrm>
            <a:off x="3924300" y="2636838"/>
            <a:ext cx="792163" cy="1439862"/>
          </a:xfrm>
          <a:prstGeom prst="rect">
            <a:avLst/>
          </a:prstGeom>
          <a:noFill/>
          <a:ln w="76200" cmpd="tri">
            <a:solidFill>
              <a:srgbClr val="A7B3E7"/>
            </a:solidFill>
            <a:miter lim="800000"/>
            <a:headEnd/>
            <a:tailEnd/>
          </a:ln>
          <a:effectLst/>
        </p:spPr>
        <p:txBody>
          <a:bodyPr wrap="none" anchor="ctr"/>
          <a:lstStyle/>
          <a:p>
            <a:endParaRPr lang="ja-JP" altLang="en-US"/>
          </a:p>
        </p:txBody>
      </p:sp>
      <p:sp>
        <p:nvSpPr>
          <p:cNvPr id="75953" name="AutoShape 177"/>
          <p:cNvSpPr>
            <a:spLocks noChangeArrowheads="1"/>
          </p:cNvSpPr>
          <p:nvPr/>
        </p:nvSpPr>
        <p:spPr bwMode="auto">
          <a:xfrm>
            <a:off x="1258888" y="5805488"/>
            <a:ext cx="3671887" cy="892175"/>
          </a:xfrm>
          <a:prstGeom prst="roundRect">
            <a:avLst>
              <a:gd name="adj" fmla="val 16667"/>
            </a:avLst>
          </a:prstGeom>
          <a:solidFill>
            <a:schemeClr val="bg1"/>
          </a:solidFill>
          <a:ln w="76200" cmpd="tri" algn="ctr">
            <a:solidFill>
              <a:srgbClr val="F2B78A"/>
            </a:solidFill>
            <a:round/>
            <a:headEnd/>
            <a:tailEnd/>
          </a:ln>
          <a:effectLst/>
        </p:spPr>
        <p:txBody>
          <a:bodyPr wrap="none" anchor="ctr"/>
          <a:lstStyle/>
          <a:p>
            <a:pPr algn="ctr" eaLnBrk="0" hangingPunct="0"/>
            <a:r>
              <a:rPr kumimoji="0" lang="ja-JP" altLang="en-US" sz="2000" b="1">
                <a:solidFill>
                  <a:srgbClr val="F2B78A"/>
                </a:solidFill>
                <a:latin typeface="Arial" pitchFamily="34" charset="0"/>
              </a:rPr>
              <a:t>この飼育実験結果を</a:t>
            </a:r>
          </a:p>
          <a:p>
            <a:pPr algn="ctr" eaLnBrk="0" hangingPunct="0"/>
            <a:r>
              <a:rPr kumimoji="0" lang="ja-JP" altLang="en-US" sz="2000" b="1">
                <a:solidFill>
                  <a:srgbClr val="F2B78A"/>
                </a:solidFill>
                <a:latin typeface="Arial" pitchFamily="34" charset="0"/>
              </a:rPr>
              <a:t>シミュレーションに使用</a:t>
            </a:r>
          </a:p>
        </p:txBody>
      </p:sp>
      <p:sp>
        <p:nvSpPr>
          <p:cNvPr id="75954" name="AutoShape 178"/>
          <p:cNvSpPr>
            <a:spLocks noChangeArrowheads="1"/>
          </p:cNvSpPr>
          <p:nvPr/>
        </p:nvSpPr>
        <p:spPr bwMode="auto">
          <a:xfrm>
            <a:off x="395288" y="5948363"/>
            <a:ext cx="793750" cy="57626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2B78A"/>
          </a:solidFill>
          <a:ln w="9525" algn="ctr">
            <a:solidFill>
              <a:srgbClr val="F2B78A"/>
            </a:solidFill>
            <a:miter lim="800000"/>
            <a:headEnd/>
            <a:tailEnd/>
          </a:ln>
          <a:effectLst/>
        </p:spPr>
        <p:txBody>
          <a:bodyPr wrap="none" anchor="ctr"/>
          <a:lstStyle/>
          <a:p>
            <a:pPr algn="ctr" eaLnBrk="0" hangingPunct="0"/>
            <a:endParaRPr kumimoji="0" lang="ja-JP" altLang="en-US" sz="2000" b="1">
              <a:solidFill>
                <a:srgbClr val="FF7C80"/>
              </a:solidFill>
              <a:latin typeface="Arial" pitchFamily="34" charset="0"/>
            </a:endParaRPr>
          </a:p>
        </p:txBody>
      </p:sp>
    </p:spTree>
    <p:extLst>
      <p:ext uri="{BB962C8B-B14F-4D97-AF65-F5344CB8AC3E}">
        <p14:creationId xmlns:p14="http://schemas.microsoft.com/office/powerpoint/2010/main" val="186770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75948"/>
                                        </p:tgtEl>
                                        <p:attrNameLst>
                                          <p:attrName>style.visibility</p:attrName>
                                        </p:attrNameLst>
                                      </p:cBhvr>
                                      <p:to>
                                        <p:strVal val="visible"/>
                                      </p:to>
                                    </p:set>
                                    <p:anim calcmode="lin" valueType="num">
                                      <p:cBhvr>
                                        <p:cTn id="17" dur="500" fill="hold"/>
                                        <p:tgtEl>
                                          <p:spTgt spid="75948"/>
                                        </p:tgtEl>
                                        <p:attrNameLst>
                                          <p:attrName>ppt_w</p:attrName>
                                        </p:attrNameLst>
                                      </p:cBhvr>
                                      <p:tavLst>
                                        <p:tav tm="0">
                                          <p:val>
                                            <p:fltVal val="0"/>
                                          </p:val>
                                        </p:tav>
                                        <p:tav tm="100000">
                                          <p:val>
                                            <p:strVal val="#ppt_w"/>
                                          </p:val>
                                        </p:tav>
                                      </p:tavLst>
                                    </p:anim>
                                    <p:anim calcmode="lin" valueType="num">
                                      <p:cBhvr>
                                        <p:cTn id="18" dur="500" fill="hold"/>
                                        <p:tgtEl>
                                          <p:spTgt spid="75948"/>
                                        </p:tgtEl>
                                        <p:attrNameLst>
                                          <p:attrName>ppt_h</p:attrName>
                                        </p:attrNameLst>
                                      </p:cBhvr>
                                      <p:tavLst>
                                        <p:tav tm="0">
                                          <p:val>
                                            <p:fltVal val="0"/>
                                          </p:val>
                                        </p:tav>
                                        <p:tav tm="100000">
                                          <p:val>
                                            <p:strVal val="#ppt_h"/>
                                          </p:val>
                                        </p:tav>
                                      </p:tavLst>
                                    </p:anim>
                                  </p:childTnLst>
                                </p:cTn>
                              </p:par>
                              <p:par>
                                <p:cTn id="19" presetID="2" presetClass="entr" presetSubtype="8"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0-#ppt_w/2"/>
                                          </p:val>
                                        </p:tav>
                                        <p:tav tm="100000">
                                          <p:val>
                                            <p:strVal val="#ppt_x"/>
                                          </p:val>
                                        </p:tav>
                                      </p:tavLst>
                                    </p:anim>
                                    <p:anim calcmode="lin" valueType="num">
                                      <p:cBhvr additive="base">
                                        <p:cTn id="22" dur="1000" fill="hold"/>
                                        <p:tgtEl>
                                          <p:spTgt spid="2"/>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1000" fill="hold"/>
                                        <p:tgtEl>
                                          <p:spTgt spid="3"/>
                                        </p:tgtEl>
                                        <p:attrNameLst>
                                          <p:attrName>ppt_x</p:attrName>
                                        </p:attrNameLst>
                                      </p:cBhvr>
                                      <p:tavLst>
                                        <p:tav tm="0">
                                          <p:val>
                                            <p:strVal val="0-#ppt_w/2"/>
                                          </p:val>
                                        </p:tav>
                                        <p:tav tm="100000">
                                          <p:val>
                                            <p:strVal val="#ppt_x"/>
                                          </p:val>
                                        </p:tav>
                                      </p:tavLst>
                                    </p:anim>
                                    <p:anim calcmode="lin" valueType="num">
                                      <p:cBhvr additive="base">
                                        <p:cTn id="26" dur="1000" fill="hold"/>
                                        <p:tgtEl>
                                          <p:spTgt spid="3"/>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3" presetClass="entr" presetSubtype="5" repeatCount="indefinite" fill="remove" grpId="0" nodeType="afterEffect">
                                  <p:stCondLst>
                                    <p:cond delay="1500"/>
                                  </p:stCondLst>
                                  <p:endCondLst>
                                    <p:cond evt="onNext" delay="0">
                                      <p:tgtEl>
                                        <p:sldTgt/>
                                      </p:tgtEl>
                                    </p:cond>
                                  </p:endCondLst>
                                  <p:childTnLst>
                                    <p:set>
                                      <p:cBhvr>
                                        <p:cTn id="29" dur="1" fill="hold">
                                          <p:stCondLst>
                                            <p:cond delay="0"/>
                                          </p:stCondLst>
                                        </p:cTn>
                                        <p:tgtEl>
                                          <p:spTgt spid="75954"/>
                                        </p:tgtEl>
                                        <p:attrNameLst>
                                          <p:attrName>style.visibility</p:attrName>
                                        </p:attrNameLst>
                                      </p:cBhvr>
                                      <p:to>
                                        <p:strVal val="visible"/>
                                      </p:to>
                                    </p:set>
                                    <p:animEffect transition="in" filter="blinds(vertical)">
                                      <p:cBhvr>
                                        <p:cTn id="30" dur="2000"/>
                                        <p:tgtEl>
                                          <p:spTgt spid="75954"/>
                                        </p:tgtEl>
                                      </p:cBhvr>
                                    </p:animEffect>
                                  </p:childTnLst>
                                </p:cTn>
                              </p:par>
                              <p:par>
                                <p:cTn id="31" presetID="3" presetClass="entr" presetSubtype="10" fill="hold" grpId="0" nodeType="withEffect">
                                  <p:stCondLst>
                                    <p:cond delay="6000"/>
                                  </p:stCondLst>
                                  <p:childTnLst>
                                    <p:set>
                                      <p:cBhvr>
                                        <p:cTn id="32" dur="1" fill="hold">
                                          <p:stCondLst>
                                            <p:cond delay="0"/>
                                          </p:stCondLst>
                                        </p:cTn>
                                        <p:tgtEl>
                                          <p:spTgt spid="75953"/>
                                        </p:tgtEl>
                                        <p:attrNameLst>
                                          <p:attrName>style.visibility</p:attrName>
                                        </p:attrNameLst>
                                      </p:cBhvr>
                                      <p:to>
                                        <p:strVal val="visible"/>
                                      </p:to>
                                    </p:set>
                                    <p:animEffect transition="in" filter="blinds(horizontal)">
                                      <p:cBhvr>
                                        <p:cTn id="33" dur="1100"/>
                                        <p:tgtEl>
                                          <p:spTgt spid="759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948" grpId="0" animBg="1"/>
      <p:bldP spid="75953" grpId="0" animBg="1"/>
      <p:bldP spid="7595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DSC004152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1584345"/>
            <a:ext cx="4851400"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5"/>
          <p:cNvSpPr txBox="1">
            <a:spLocks noChangeArrowheads="1"/>
          </p:cNvSpPr>
          <p:nvPr/>
        </p:nvSpPr>
        <p:spPr bwMode="auto">
          <a:xfrm>
            <a:off x="1431925" y="630238"/>
            <a:ext cx="550343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2800" dirty="0" smtClean="0"/>
              <a:t>（１）若い</a:t>
            </a:r>
            <a:r>
              <a:rPr lang="ja-JP" altLang="en-US" sz="2800" dirty="0"/>
              <a:t>頃、一番お世話になった方</a:t>
            </a:r>
          </a:p>
          <a:p>
            <a:pPr eaLnBrk="1" hangingPunct="1">
              <a:spcBef>
                <a:spcPct val="0"/>
              </a:spcBef>
              <a:buFontTx/>
              <a:buNone/>
            </a:pPr>
            <a:r>
              <a:rPr lang="ja-JP" altLang="en-US" sz="2800" dirty="0"/>
              <a:t>（</a:t>
            </a:r>
            <a:r>
              <a:rPr lang="ja-JP" altLang="en-US" sz="2800" dirty="0" smtClean="0"/>
              <a:t>の</a:t>
            </a:r>
            <a:r>
              <a:rPr lang="ja-JP" altLang="en-US" sz="2800" dirty="0"/>
              <a:t>最近</a:t>
            </a:r>
            <a:r>
              <a:rPr lang="ja-JP" altLang="en-US" sz="2800" dirty="0" smtClean="0"/>
              <a:t>のお</a:t>
            </a:r>
            <a:r>
              <a:rPr lang="ja-JP" altLang="en-US" sz="2800" dirty="0"/>
              <a:t>姿）</a:t>
            </a:r>
          </a:p>
        </p:txBody>
      </p:sp>
      <p:sp>
        <p:nvSpPr>
          <p:cNvPr id="2" name="テキスト ボックス 1"/>
          <p:cNvSpPr txBox="1"/>
          <p:nvPr/>
        </p:nvSpPr>
        <p:spPr>
          <a:xfrm>
            <a:off x="284508" y="5335091"/>
            <a:ext cx="8682185" cy="1015663"/>
          </a:xfrm>
          <a:prstGeom prst="rect">
            <a:avLst/>
          </a:prstGeom>
          <a:noFill/>
        </p:spPr>
        <p:txBody>
          <a:bodyPr wrap="none" rtlCol="0">
            <a:spAutoFit/>
          </a:bodyPr>
          <a:lstStyle/>
          <a:p>
            <a:pPr algn="ctr"/>
            <a:r>
              <a:rPr kumimoji="1" lang="ja-JP" altLang="en-US" sz="3600" dirty="0" smtClean="0"/>
              <a:t>中田喜三郎さん</a:t>
            </a:r>
            <a:endParaRPr kumimoji="1" lang="en-US" altLang="ja-JP" sz="3600" dirty="0" smtClean="0"/>
          </a:p>
          <a:p>
            <a:r>
              <a:rPr kumimoji="1" lang="ja-JP" altLang="en-US" dirty="0" smtClean="0"/>
              <a:t>（私が学生のときは通産省公害資源研究所→東海大学→名城大）</a:t>
            </a:r>
            <a:endParaRPr kumimoji="1" lang="ja-JP" alt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1042988" y="333375"/>
            <a:ext cx="7313612" cy="1143000"/>
          </a:xfrm>
        </p:spPr>
        <p:txBody>
          <a:bodyPr/>
          <a:lstStyle/>
          <a:p>
            <a:r>
              <a:rPr lang="ja-JP" altLang="en-US"/>
              <a:t>モデル</a:t>
            </a:r>
            <a:r>
              <a:rPr lang="ja-JP" altLang="en-US" sz="2000"/>
              <a:t>－方法＊海洋モデル</a:t>
            </a:r>
          </a:p>
        </p:txBody>
      </p:sp>
      <p:sp>
        <p:nvSpPr>
          <p:cNvPr id="74755" name="Rectangle 3"/>
          <p:cNvSpPr>
            <a:spLocks noGrp="1" noChangeArrowheads="1"/>
          </p:cNvSpPr>
          <p:nvPr>
            <p:ph type="body" idx="1"/>
          </p:nvPr>
        </p:nvSpPr>
        <p:spPr>
          <a:xfrm>
            <a:off x="539750" y="1628775"/>
            <a:ext cx="4319588" cy="5616575"/>
          </a:xfrm>
        </p:spPr>
        <p:txBody>
          <a:bodyPr/>
          <a:lstStyle/>
          <a:p>
            <a:pPr>
              <a:lnSpc>
                <a:spcPct val="80000"/>
              </a:lnSpc>
              <a:buFont typeface="Wingdings" pitchFamily="2" charset="2"/>
              <a:buNone/>
            </a:pPr>
            <a:r>
              <a:rPr lang="ja-JP" altLang="en-US" sz="2100">
                <a:latin typeface="Comic Sans MS" pitchFamily="66" charset="0"/>
              </a:rPr>
              <a:t>　</a:t>
            </a:r>
            <a:r>
              <a:rPr lang="en-US" altLang="ja-JP" sz="2100">
                <a:latin typeface="Comic Sans MS" pitchFamily="66" charset="0"/>
              </a:rPr>
              <a:t>Princeton Ocean Model(POM)</a:t>
            </a:r>
          </a:p>
          <a:p>
            <a:pPr>
              <a:lnSpc>
                <a:spcPct val="80000"/>
              </a:lnSpc>
              <a:buFont typeface="Wingdings" pitchFamily="2" charset="2"/>
              <a:buNone/>
            </a:pPr>
            <a:r>
              <a:rPr lang="ja-JP" altLang="en-US" sz="1800">
                <a:latin typeface="Comic Sans MS" pitchFamily="66" charset="0"/>
              </a:rPr>
              <a:t>　　　　</a:t>
            </a:r>
            <a:r>
              <a:rPr lang="en-US" altLang="ja-JP" sz="1600">
                <a:latin typeface="Comic Sans MS" pitchFamily="66" charset="0"/>
              </a:rPr>
              <a:t>dx=200m</a:t>
            </a:r>
            <a:r>
              <a:rPr lang="ja-JP" altLang="en-US" sz="1600">
                <a:latin typeface="Comic Sans MS" pitchFamily="66" charset="0"/>
              </a:rPr>
              <a:t>、 </a:t>
            </a:r>
            <a:r>
              <a:rPr lang="en-US" altLang="ja-JP" sz="1600">
                <a:latin typeface="Comic Sans MS" pitchFamily="66" charset="0"/>
              </a:rPr>
              <a:t>dy=200m</a:t>
            </a:r>
          </a:p>
          <a:p>
            <a:pPr>
              <a:lnSpc>
                <a:spcPct val="80000"/>
              </a:lnSpc>
              <a:buFont typeface="Wingdings" pitchFamily="2" charset="2"/>
              <a:buNone/>
            </a:pPr>
            <a:endParaRPr lang="ja-JP" altLang="en-US" sz="1400">
              <a:latin typeface="Comic Sans MS" pitchFamily="66" charset="0"/>
            </a:endParaRPr>
          </a:p>
          <a:p>
            <a:pPr>
              <a:lnSpc>
                <a:spcPct val="80000"/>
              </a:lnSpc>
              <a:buFont typeface="Wingdings" pitchFamily="2" charset="2"/>
              <a:buNone/>
            </a:pPr>
            <a:r>
              <a:rPr lang="ja-JP" altLang="en-US" sz="1800" b="1">
                <a:latin typeface="Comic Sans MS" pitchFamily="66" charset="0"/>
              </a:rPr>
              <a:t>&gt;&gt;海底地形図</a:t>
            </a:r>
          </a:p>
          <a:p>
            <a:pPr>
              <a:lnSpc>
                <a:spcPct val="80000"/>
              </a:lnSpc>
              <a:buFont typeface="Wingdings" pitchFamily="2" charset="2"/>
              <a:buNone/>
            </a:pPr>
            <a:r>
              <a:rPr lang="en-US" altLang="ja-JP" sz="1800">
                <a:latin typeface="Comic Sans MS" pitchFamily="66" charset="0"/>
              </a:rPr>
              <a:t>　</a:t>
            </a:r>
            <a:r>
              <a:rPr lang="ja-JP" altLang="en-US" sz="1800">
                <a:latin typeface="Comic Sans MS" pitchFamily="66" charset="0"/>
                <a:ea typeface="Osaka"/>
                <a:cs typeface="Osaka"/>
              </a:rPr>
              <a:t>海底地形三次元表示ソフトウェア</a:t>
            </a:r>
          </a:p>
          <a:p>
            <a:pPr>
              <a:lnSpc>
                <a:spcPct val="80000"/>
              </a:lnSpc>
              <a:buFont typeface="Wingdings" pitchFamily="2" charset="2"/>
              <a:buNone/>
            </a:pPr>
            <a:r>
              <a:rPr lang="ja-JP" altLang="en-US" sz="1800">
                <a:latin typeface="Comic Sans MS" pitchFamily="66" charset="0"/>
                <a:ea typeface="Osaka"/>
                <a:cs typeface="Osaka"/>
              </a:rPr>
              <a:t>　</a:t>
            </a:r>
            <a:r>
              <a:rPr lang="en-US" altLang="ja-JP" sz="1800">
                <a:latin typeface="Comic Sans MS" pitchFamily="66" charset="0"/>
                <a:ea typeface="Osaka"/>
                <a:cs typeface="Osaka"/>
              </a:rPr>
              <a:t>TopoView Ver.1.1 </a:t>
            </a:r>
            <a:r>
              <a:rPr lang="ja-JP" altLang="en-US" sz="1800">
                <a:latin typeface="Comic Sans MS" pitchFamily="66" charset="0"/>
              </a:rPr>
              <a:t>(</a:t>
            </a:r>
            <a:r>
              <a:rPr lang="en-US" altLang="ja-JP" sz="1800">
                <a:latin typeface="Comic Sans MS" pitchFamily="66" charset="0"/>
              </a:rPr>
              <a:t>MIRC)</a:t>
            </a:r>
            <a:r>
              <a:rPr lang="ja-JP" altLang="en-US" sz="1800">
                <a:latin typeface="Comic Sans MS" pitchFamily="66" charset="0"/>
              </a:rPr>
              <a:t>を参考に作成</a:t>
            </a:r>
            <a:r>
              <a:rPr lang="ja-JP" altLang="en-US" sz="1800">
                <a:latin typeface="Comic Sans MS" pitchFamily="66" charset="0"/>
                <a:ea typeface="Osaka"/>
                <a:cs typeface="Osaka"/>
              </a:rPr>
              <a:t> </a:t>
            </a:r>
            <a:endParaRPr lang="ja-JP" altLang="en-US" sz="1800">
              <a:latin typeface="Comic Sans MS" pitchFamily="66" charset="0"/>
            </a:endParaRPr>
          </a:p>
          <a:p>
            <a:pPr>
              <a:lnSpc>
                <a:spcPct val="80000"/>
              </a:lnSpc>
              <a:buFont typeface="Wingdings" pitchFamily="2" charset="2"/>
              <a:buNone/>
            </a:pPr>
            <a:r>
              <a:rPr lang="en-US" altLang="ja-JP" sz="1800">
                <a:latin typeface="Comic Sans MS" pitchFamily="66" charset="0"/>
              </a:rPr>
              <a:t>　　　</a:t>
            </a:r>
            <a:r>
              <a:rPr lang="ja-JP" altLang="en-US" sz="1800">
                <a:latin typeface="Comic Sans MS" pitchFamily="66" charset="0"/>
              </a:rPr>
              <a:t>⇒格子数（</a:t>
            </a:r>
            <a:r>
              <a:rPr lang="en-US" altLang="ja-JP" sz="1800">
                <a:latin typeface="Comic Sans MS" pitchFamily="66" charset="0"/>
              </a:rPr>
              <a:t>x,y,σ）：33</a:t>
            </a:r>
            <a:r>
              <a:rPr lang="ja-JP" altLang="en-US" sz="1800">
                <a:latin typeface="Comic Sans MS" pitchFamily="66" charset="0"/>
              </a:rPr>
              <a:t>×47×10</a:t>
            </a:r>
          </a:p>
          <a:p>
            <a:pPr>
              <a:lnSpc>
                <a:spcPct val="80000"/>
              </a:lnSpc>
              <a:buFont typeface="Wingdings" pitchFamily="2" charset="2"/>
              <a:buNone/>
            </a:pPr>
            <a:endParaRPr lang="ja-JP" altLang="en-US" sz="900">
              <a:latin typeface="Comic Sans MS" pitchFamily="66" charset="0"/>
            </a:endParaRPr>
          </a:p>
          <a:p>
            <a:pPr>
              <a:lnSpc>
                <a:spcPct val="80000"/>
              </a:lnSpc>
              <a:buFont typeface="Wingdings" pitchFamily="2" charset="2"/>
              <a:buNone/>
            </a:pPr>
            <a:r>
              <a:rPr lang="ja-JP" altLang="en-US" sz="1800" b="1">
                <a:latin typeface="Comic Sans MS" pitchFamily="66" charset="0"/>
              </a:rPr>
              <a:t>&gt;&gt;海上風</a:t>
            </a:r>
          </a:p>
          <a:p>
            <a:pPr>
              <a:lnSpc>
                <a:spcPct val="80000"/>
              </a:lnSpc>
              <a:buFont typeface="Wingdings" pitchFamily="2" charset="2"/>
              <a:buNone/>
            </a:pPr>
            <a:r>
              <a:rPr lang="ja-JP" altLang="en-US" sz="1800">
                <a:latin typeface="Comic Sans MS" pitchFamily="66" charset="0"/>
              </a:rPr>
              <a:t>　気象庁アメダス</a:t>
            </a:r>
          </a:p>
          <a:p>
            <a:pPr>
              <a:lnSpc>
                <a:spcPct val="80000"/>
              </a:lnSpc>
              <a:buFont typeface="Wingdings" pitchFamily="2" charset="2"/>
              <a:buNone/>
            </a:pPr>
            <a:r>
              <a:rPr lang="ja-JP" altLang="en-US" sz="1800">
                <a:latin typeface="Comic Sans MS" pitchFamily="66" charset="0"/>
              </a:rPr>
              <a:t>　　（館山における毎時のデータ）</a:t>
            </a:r>
          </a:p>
          <a:p>
            <a:pPr>
              <a:lnSpc>
                <a:spcPct val="80000"/>
              </a:lnSpc>
              <a:buFont typeface="Wingdings" pitchFamily="2" charset="2"/>
              <a:buNone/>
            </a:pPr>
            <a:endParaRPr lang="ja-JP" altLang="en-US" sz="900">
              <a:latin typeface="Comic Sans MS" pitchFamily="66" charset="0"/>
            </a:endParaRPr>
          </a:p>
          <a:p>
            <a:pPr>
              <a:lnSpc>
                <a:spcPct val="80000"/>
              </a:lnSpc>
              <a:buFont typeface="Wingdings" pitchFamily="2" charset="2"/>
              <a:buNone/>
            </a:pPr>
            <a:r>
              <a:rPr lang="ja-JP" altLang="en-US" sz="1800" b="1">
                <a:latin typeface="Comic Sans MS" pitchFamily="66" charset="0"/>
              </a:rPr>
              <a:t>&gt;&gt;水温・塩分</a:t>
            </a:r>
          </a:p>
          <a:p>
            <a:pPr>
              <a:lnSpc>
                <a:spcPct val="80000"/>
              </a:lnSpc>
              <a:buFont typeface="Wingdings" pitchFamily="2" charset="2"/>
              <a:buNone/>
            </a:pPr>
            <a:r>
              <a:rPr lang="ja-JP" altLang="en-US" sz="1800">
                <a:latin typeface="Comic Sans MS" pitchFamily="66" charset="0"/>
              </a:rPr>
              <a:t>　日本海洋データセンター　　</a:t>
            </a:r>
          </a:p>
          <a:p>
            <a:pPr>
              <a:lnSpc>
                <a:spcPct val="80000"/>
              </a:lnSpc>
              <a:buFont typeface="Wingdings" pitchFamily="2" charset="2"/>
              <a:buNone/>
            </a:pPr>
            <a:r>
              <a:rPr lang="en-US" altLang="ja-JP" sz="1800">
                <a:latin typeface="Comic Sans MS" pitchFamily="66" charset="0"/>
              </a:rPr>
              <a:t>　　（8</a:t>
            </a:r>
            <a:r>
              <a:rPr lang="ja-JP" altLang="en-US" sz="1800">
                <a:latin typeface="Comic Sans MS" pitchFamily="66" charset="0"/>
              </a:rPr>
              <a:t>月～</a:t>
            </a:r>
            <a:r>
              <a:rPr lang="en-US" altLang="ja-JP" sz="1800">
                <a:latin typeface="Comic Sans MS" pitchFamily="66" charset="0"/>
              </a:rPr>
              <a:t>10 </a:t>
            </a:r>
            <a:r>
              <a:rPr lang="ja-JP" altLang="en-US" sz="1800">
                <a:latin typeface="Comic Sans MS" pitchFamily="66" charset="0"/>
              </a:rPr>
              <a:t>月の値を平均したデータ）</a:t>
            </a:r>
          </a:p>
          <a:p>
            <a:pPr>
              <a:lnSpc>
                <a:spcPct val="80000"/>
              </a:lnSpc>
              <a:buFont typeface="Wingdings" pitchFamily="2" charset="2"/>
              <a:buNone/>
            </a:pPr>
            <a:endParaRPr lang="en-US" altLang="ja-JP" sz="900">
              <a:latin typeface="Comic Sans MS" pitchFamily="66" charset="0"/>
            </a:endParaRPr>
          </a:p>
          <a:p>
            <a:pPr>
              <a:lnSpc>
                <a:spcPct val="80000"/>
              </a:lnSpc>
              <a:buFont typeface="Wingdings" pitchFamily="2" charset="2"/>
              <a:buNone/>
            </a:pPr>
            <a:r>
              <a:rPr lang="en-US" altLang="ja-JP" sz="1800" b="1">
                <a:latin typeface="Comic Sans MS" pitchFamily="66" charset="0"/>
              </a:rPr>
              <a:t>&gt;&gt;</a:t>
            </a:r>
            <a:r>
              <a:rPr lang="ja-JP" altLang="en-US" sz="1800" b="1">
                <a:latin typeface="Comic Sans MS" pitchFamily="66" charset="0"/>
              </a:rPr>
              <a:t>計算期間</a:t>
            </a:r>
          </a:p>
          <a:p>
            <a:pPr>
              <a:lnSpc>
                <a:spcPct val="80000"/>
              </a:lnSpc>
              <a:buFont typeface="Wingdings" pitchFamily="2" charset="2"/>
              <a:buNone/>
            </a:pPr>
            <a:r>
              <a:rPr lang="ja-JP" altLang="en-US" sz="1800">
                <a:latin typeface="Comic Sans MS" pitchFamily="66" charset="0"/>
              </a:rPr>
              <a:t>　</a:t>
            </a:r>
            <a:r>
              <a:rPr lang="en-US" altLang="ja-JP" sz="1800">
                <a:latin typeface="Comic Sans MS" pitchFamily="66" charset="0"/>
              </a:rPr>
              <a:t>2003</a:t>
            </a:r>
            <a:r>
              <a:rPr lang="ja-JP" altLang="en-US" sz="1800">
                <a:latin typeface="Comic Sans MS" pitchFamily="66" charset="0"/>
              </a:rPr>
              <a:t>～</a:t>
            </a:r>
            <a:r>
              <a:rPr lang="en-US" altLang="ja-JP" sz="1800">
                <a:latin typeface="Comic Sans MS" pitchFamily="66" charset="0"/>
              </a:rPr>
              <a:t>2005</a:t>
            </a:r>
            <a:r>
              <a:rPr lang="ja-JP" altLang="en-US" sz="1800">
                <a:latin typeface="Comic Sans MS" pitchFamily="66" charset="0"/>
              </a:rPr>
              <a:t>年の</a:t>
            </a:r>
            <a:r>
              <a:rPr lang="en-US" altLang="ja-JP" sz="1800">
                <a:latin typeface="Comic Sans MS" pitchFamily="66" charset="0"/>
              </a:rPr>
              <a:t>9</a:t>
            </a:r>
            <a:r>
              <a:rPr lang="ja-JP" altLang="en-US" sz="1800">
                <a:latin typeface="Comic Sans MS" pitchFamily="66" charset="0"/>
              </a:rPr>
              <a:t>－</a:t>
            </a:r>
            <a:r>
              <a:rPr lang="en-US" altLang="ja-JP" sz="1800">
                <a:latin typeface="Comic Sans MS" pitchFamily="66" charset="0"/>
              </a:rPr>
              <a:t>10</a:t>
            </a:r>
            <a:r>
              <a:rPr lang="ja-JP" altLang="en-US" sz="1800">
                <a:latin typeface="Comic Sans MS" pitchFamily="66" charset="0"/>
              </a:rPr>
              <a:t>月</a:t>
            </a:r>
          </a:p>
          <a:p>
            <a:pPr>
              <a:lnSpc>
                <a:spcPct val="80000"/>
              </a:lnSpc>
              <a:buFont typeface="Wingdings" pitchFamily="2" charset="2"/>
              <a:buNone/>
            </a:pPr>
            <a:r>
              <a:rPr lang="ja-JP" altLang="en-US" sz="1800">
                <a:latin typeface="Comic Sans MS" pitchFamily="66" charset="0"/>
              </a:rPr>
              <a:t>　　　⇒スピンアップのため、粒子を流す月</a:t>
            </a:r>
          </a:p>
          <a:p>
            <a:pPr>
              <a:lnSpc>
                <a:spcPct val="80000"/>
              </a:lnSpc>
              <a:buFont typeface="Wingdings" pitchFamily="2" charset="2"/>
              <a:buNone/>
            </a:pPr>
            <a:r>
              <a:rPr lang="ja-JP" altLang="en-US" sz="1800">
                <a:latin typeface="Comic Sans MS" pitchFamily="66" charset="0"/>
              </a:rPr>
              <a:t>　　　　　の1ヶ月前から計算</a:t>
            </a:r>
          </a:p>
          <a:p>
            <a:pPr>
              <a:lnSpc>
                <a:spcPct val="80000"/>
              </a:lnSpc>
              <a:buFont typeface="Wingdings" pitchFamily="2" charset="2"/>
              <a:buNone/>
            </a:pPr>
            <a:endParaRPr lang="en-US" altLang="ja-JP" sz="1800">
              <a:latin typeface="Comic Sans MS" pitchFamily="66" charset="0"/>
            </a:endParaRPr>
          </a:p>
        </p:txBody>
      </p:sp>
      <p:sp>
        <p:nvSpPr>
          <p:cNvPr id="74759" name="Rectangle 7"/>
          <p:cNvSpPr>
            <a:spLocks noChangeArrowheads="1"/>
          </p:cNvSpPr>
          <p:nvPr/>
        </p:nvSpPr>
        <p:spPr bwMode="auto">
          <a:xfrm>
            <a:off x="6372225" y="6461125"/>
            <a:ext cx="1512888" cy="396875"/>
          </a:xfrm>
          <a:prstGeom prst="rect">
            <a:avLst/>
          </a:prstGeom>
          <a:noFill/>
          <a:ln w="9525">
            <a:noFill/>
            <a:miter lim="800000"/>
            <a:headEnd/>
            <a:tailEnd/>
          </a:ln>
          <a:effectLst/>
        </p:spPr>
        <p:txBody>
          <a:bodyPr>
            <a:spAutoFit/>
          </a:bodyPr>
          <a:lstStyle/>
          <a:p>
            <a:r>
              <a:rPr lang="ja-JP" altLang="en-US" sz="2000">
                <a:latin typeface="ＭＳ Ｐゴシック" pitchFamily="50" charset="-128"/>
              </a:rPr>
              <a:t>：計算領域</a:t>
            </a:r>
            <a:r>
              <a:rPr lang="ja-JP" altLang="en-US" sz="1700">
                <a:latin typeface="ＭＳ Ｐゴシック" pitchFamily="50" charset="-128"/>
              </a:rPr>
              <a:t> </a:t>
            </a:r>
            <a:endParaRPr lang="ja-JP" altLang="en-US" sz="3600">
              <a:latin typeface="ＭＳ Ｐゴシック" pitchFamily="50" charset="-128"/>
            </a:endParaRPr>
          </a:p>
        </p:txBody>
      </p:sp>
      <p:pic>
        <p:nvPicPr>
          <p:cNvPr id="74761" name="Picture 9" descr="awa"/>
          <p:cNvPicPr>
            <a:picLocks noChangeAspect="1" noChangeArrowheads="1"/>
          </p:cNvPicPr>
          <p:nvPr/>
        </p:nvPicPr>
        <p:blipFill>
          <a:blip r:embed="rId3" cstate="print"/>
          <a:srcRect/>
          <a:stretch>
            <a:fillRect/>
          </a:stretch>
        </p:blipFill>
        <p:spPr bwMode="auto">
          <a:xfrm>
            <a:off x="4787900" y="1125538"/>
            <a:ext cx="4356100" cy="5329237"/>
          </a:xfrm>
          <a:prstGeom prst="rect">
            <a:avLst/>
          </a:prstGeom>
          <a:noFill/>
        </p:spPr>
      </p:pic>
      <p:sp>
        <p:nvSpPr>
          <p:cNvPr id="74757" name="Rectangle 5"/>
          <p:cNvSpPr>
            <a:spLocks noChangeArrowheads="1"/>
          </p:cNvSpPr>
          <p:nvPr/>
        </p:nvSpPr>
        <p:spPr bwMode="auto">
          <a:xfrm rot="2077290">
            <a:off x="6516688" y="2781300"/>
            <a:ext cx="1592262" cy="2347913"/>
          </a:xfrm>
          <a:prstGeom prst="rect">
            <a:avLst/>
          </a:prstGeom>
          <a:noFill/>
          <a:ln w="76200" cmpd="tri">
            <a:solidFill>
              <a:srgbClr val="FF7C80"/>
            </a:solidFill>
            <a:miter lim="800000"/>
            <a:headEnd/>
            <a:tailEnd/>
          </a:ln>
        </p:spPr>
        <p:txBody>
          <a:bodyPr lIns="74295" tIns="8890" rIns="74295" bIns="8890"/>
          <a:lstStyle/>
          <a:p>
            <a:endParaRPr lang="ja-JP" altLang="en-US"/>
          </a:p>
        </p:txBody>
      </p:sp>
      <p:pic>
        <p:nvPicPr>
          <p:cNvPr id="74762" name="Picture 10" descr="kanto1"/>
          <p:cNvPicPr>
            <a:picLocks noChangeAspect="1" noChangeArrowheads="1"/>
          </p:cNvPicPr>
          <p:nvPr/>
        </p:nvPicPr>
        <p:blipFill>
          <a:blip r:embed="rId4" cstate="print"/>
          <a:srcRect/>
          <a:stretch>
            <a:fillRect/>
          </a:stretch>
        </p:blipFill>
        <p:spPr bwMode="auto">
          <a:xfrm>
            <a:off x="4787900" y="1125538"/>
            <a:ext cx="2190750" cy="1487487"/>
          </a:xfrm>
          <a:prstGeom prst="rect">
            <a:avLst/>
          </a:prstGeom>
          <a:noFill/>
        </p:spPr>
      </p:pic>
      <p:sp>
        <p:nvSpPr>
          <p:cNvPr id="74764" name="Line 12"/>
          <p:cNvSpPr>
            <a:spLocks noChangeShapeType="1"/>
          </p:cNvSpPr>
          <p:nvPr/>
        </p:nvSpPr>
        <p:spPr bwMode="auto">
          <a:xfrm>
            <a:off x="4787900" y="1125538"/>
            <a:ext cx="0" cy="5256212"/>
          </a:xfrm>
          <a:prstGeom prst="line">
            <a:avLst/>
          </a:prstGeom>
          <a:noFill/>
          <a:ln w="28575">
            <a:solidFill>
              <a:schemeClr val="tx1"/>
            </a:solidFill>
            <a:round/>
            <a:headEnd/>
            <a:tailEnd/>
          </a:ln>
          <a:effectLst/>
        </p:spPr>
        <p:txBody>
          <a:bodyPr wrap="none"/>
          <a:lstStyle/>
          <a:p>
            <a:endParaRPr lang="ja-JP" altLang="en-US"/>
          </a:p>
        </p:txBody>
      </p:sp>
      <p:sp>
        <p:nvSpPr>
          <p:cNvPr id="74765" name="Line 13"/>
          <p:cNvSpPr>
            <a:spLocks noChangeShapeType="1"/>
          </p:cNvSpPr>
          <p:nvPr/>
        </p:nvSpPr>
        <p:spPr bwMode="auto">
          <a:xfrm flipH="1">
            <a:off x="4787900" y="1125538"/>
            <a:ext cx="4287838" cy="0"/>
          </a:xfrm>
          <a:prstGeom prst="line">
            <a:avLst/>
          </a:prstGeom>
          <a:noFill/>
          <a:ln w="28575">
            <a:solidFill>
              <a:schemeClr val="tx1"/>
            </a:solidFill>
            <a:round/>
            <a:headEnd/>
            <a:tailEnd/>
          </a:ln>
          <a:effectLst/>
        </p:spPr>
        <p:txBody>
          <a:bodyPr wrap="none"/>
          <a:lstStyle/>
          <a:p>
            <a:endParaRPr lang="ja-JP" altLang="en-US"/>
          </a:p>
        </p:txBody>
      </p:sp>
      <p:sp>
        <p:nvSpPr>
          <p:cNvPr id="74766" name="Line 14"/>
          <p:cNvSpPr>
            <a:spLocks noChangeShapeType="1"/>
          </p:cNvSpPr>
          <p:nvPr/>
        </p:nvSpPr>
        <p:spPr bwMode="auto">
          <a:xfrm flipH="1">
            <a:off x="4787900" y="6381750"/>
            <a:ext cx="4287838" cy="0"/>
          </a:xfrm>
          <a:prstGeom prst="line">
            <a:avLst/>
          </a:prstGeom>
          <a:noFill/>
          <a:ln w="28575">
            <a:solidFill>
              <a:schemeClr val="tx1"/>
            </a:solidFill>
            <a:round/>
            <a:headEnd/>
            <a:tailEnd/>
          </a:ln>
          <a:effectLst/>
        </p:spPr>
        <p:txBody>
          <a:bodyPr wrap="none"/>
          <a:lstStyle/>
          <a:p>
            <a:endParaRPr lang="ja-JP" altLang="en-US"/>
          </a:p>
        </p:txBody>
      </p:sp>
      <p:sp>
        <p:nvSpPr>
          <p:cNvPr id="74767" name="Line 15"/>
          <p:cNvSpPr>
            <a:spLocks noChangeShapeType="1"/>
          </p:cNvSpPr>
          <p:nvPr/>
        </p:nvSpPr>
        <p:spPr bwMode="auto">
          <a:xfrm>
            <a:off x="9075738" y="1125538"/>
            <a:ext cx="0" cy="5256212"/>
          </a:xfrm>
          <a:prstGeom prst="line">
            <a:avLst/>
          </a:prstGeom>
          <a:noFill/>
          <a:ln w="28575">
            <a:solidFill>
              <a:schemeClr val="tx1"/>
            </a:solidFill>
            <a:round/>
            <a:headEnd/>
            <a:tailEnd/>
          </a:ln>
          <a:effectLst/>
        </p:spPr>
        <p:txBody>
          <a:bodyPr wrap="none"/>
          <a:lstStyle/>
          <a:p>
            <a:endParaRPr lang="ja-JP" altLang="en-US"/>
          </a:p>
        </p:txBody>
      </p:sp>
      <p:sp>
        <p:nvSpPr>
          <p:cNvPr id="74768" name="Rectangle 16"/>
          <p:cNvSpPr>
            <a:spLocks noChangeArrowheads="1"/>
          </p:cNvSpPr>
          <p:nvPr/>
        </p:nvSpPr>
        <p:spPr bwMode="auto">
          <a:xfrm rot="2077290">
            <a:off x="5672138" y="1852613"/>
            <a:ext cx="93662" cy="92075"/>
          </a:xfrm>
          <a:prstGeom prst="rect">
            <a:avLst/>
          </a:prstGeom>
          <a:solidFill>
            <a:srgbClr val="FF6600">
              <a:alpha val="22000"/>
            </a:srgbClr>
          </a:solidFill>
          <a:ln w="3175">
            <a:solidFill>
              <a:srgbClr val="FF7C80"/>
            </a:solidFill>
            <a:miter lim="800000"/>
            <a:headEnd/>
            <a:tailEnd/>
          </a:ln>
        </p:spPr>
        <p:txBody>
          <a:bodyPr lIns="74295" tIns="8890" rIns="74295" bIns="8890"/>
          <a:lstStyle/>
          <a:p>
            <a:endParaRPr lang="ja-JP" altLang="en-US"/>
          </a:p>
        </p:txBody>
      </p:sp>
      <p:grpSp>
        <p:nvGrpSpPr>
          <p:cNvPr id="2" name="Group 35"/>
          <p:cNvGrpSpPr>
            <a:grpSpLocks/>
          </p:cNvGrpSpPr>
          <p:nvPr/>
        </p:nvGrpSpPr>
        <p:grpSpPr bwMode="auto">
          <a:xfrm>
            <a:off x="5867400" y="2854325"/>
            <a:ext cx="2281238" cy="1652588"/>
            <a:chOff x="3648" y="1903"/>
            <a:chExt cx="1437" cy="1041"/>
          </a:xfrm>
        </p:grpSpPr>
        <p:sp>
          <p:nvSpPr>
            <p:cNvPr id="74770" name="Freeform 18"/>
            <p:cNvSpPr>
              <a:spLocks/>
            </p:cNvSpPr>
            <p:nvPr/>
          </p:nvSpPr>
          <p:spPr bwMode="auto">
            <a:xfrm>
              <a:off x="3715" y="1967"/>
              <a:ext cx="1328" cy="866"/>
            </a:xfrm>
            <a:custGeom>
              <a:avLst/>
              <a:gdLst/>
              <a:ahLst/>
              <a:cxnLst>
                <a:cxn ang="0">
                  <a:pos x="1565" y="89"/>
                </a:cxn>
                <a:cxn ang="0">
                  <a:pos x="1695" y="97"/>
                </a:cxn>
                <a:cxn ang="0">
                  <a:pos x="1736" y="211"/>
                </a:cxn>
                <a:cxn ang="0">
                  <a:pos x="1784" y="259"/>
                </a:cxn>
                <a:cxn ang="0">
                  <a:pos x="1922" y="397"/>
                </a:cxn>
                <a:cxn ang="0">
                  <a:pos x="2052" y="397"/>
                </a:cxn>
                <a:cxn ang="0">
                  <a:pos x="2292" y="484"/>
                </a:cxn>
                <a:cxn ang="0">
                  <a:pos x="2469" y="636"/>
                </a:cxn>
                <a:cxn ang="0">
                  <a:pos x="2528" y="878"/>
                </a:cxn>
                <a:cxn ang="0">
                  <a:pos x="2620" y="1087"/>
                </a:cxn>
                <a:cxn ang="0">
                  <a:pos x="2628" y="1411"/>
                </a:cxn>
                <a:cxn ang="0">
                  <a:pos x="2499" y="1391"/>
                </a:cxn>
                <a:cxn ang="0">
                  <a:pos x="2439" y="1391"/>
                </a:cxn>
                <a:cxn ang="0">
                  <a:pos x="2380" y="1391"/>
                </a:cxn>
                <a:cxn ang="0">
                  <a:pos x="2174" y="1331"/>
                </a:cxn>
                <a:cxn ang="0">
                  <a:pos x="2003" y="1298"/>
                </a:cxn>
                <a:cxn ang="0">
                  <a:pos x="1914" y="1314"/>
                </a:cxn>
                <a:cxn ang="0">
                  <a:pos x="1857" y="1355"/>
                </a:cxn>
                <a:cxn ang="0">
                  <a:pos x="1695" y="1460"/>
                </a:cxn>
                <a:cxn ang="0">
                  <a:pos x="1728" y="1655"/>
                </a:cxn>
                <a:cxn ang="0">
                  <a:pos x="1630" y="1720"/>
                </a:cxn>
                <a:cxn ang="0">
                  <a:pos x="1533" y="1622"/>
                </a:cxn>
                <a:cxn ang="0">
                  <a:pos x="1322" y="1671"/>
                </a:cxn>
                <a:cxn ang="0">
                  <a:pos x="1184" y="1728"/>
                </a:cxn>
                <a:cxn ang="0">
                  <a:pos x="1022" y="1801"/>
                </a:cxn>
                <a:cxn ang="0">
                  <a:pos x="851" y="1849"/>
                </a:cxn>
                <a:cxn ang="0">
                  <a:pos x="673" y="1858"/>
                </a:cxn>
                <a:cxn ang="0">
                  <a:pos x="535" y="1793"/>
                </a:cxn>
                <a:cxn ang="0">
                  <a:pos x="413" y="1801"/>
                </a:cxn>
                <a:cxn ang="0">
                  <a:pos x="259" y="1833"/>
                </a:cxn>
                <a:cxn ang="0">
                  <a:pos x="162" y="1817"/>
                </a:cxn>
                <a:cxn ang="0">
                  <a:pos x="81" y="1833"/>
                </a:cxn>
              </a:cxnLst>
              <a:rect l="0" t="0" r="r" b="b"/>
              <a:pathLst>
                <a:path w="2686" h="1866">
                  <a:moveTo>
                    <a:pt x="1549" y="0"/>
                  </a:moveTo>
                  <a:cubicBezTo>
                    <a:pt x="1552" y="15"/>
                    <a:pt x="1550" y="80"/>
                    <a:pt x="1565" y="89"/>
                  </a:cubicBezTo>
                  <a:cubicBezTo>
                    <a:pt x="1580" y="98"/>
                    <a:pt x="1616" y="56"/>
                    <a:pt x="1638" y="57"/>
                  </a:cubicBezTo>
                  <a:cubicBezTo>
                    <a:pt x="1660" y="58"/>
                    <a:pt x="1688" y="76"/>
                    <a:pt x="1695" y="97"/>
                  </a:cubicBezTo>
                  <a:cubicBezTo>
                    <a:pt x="1702" y="118"/>
                    <a:pt x="1672" y="167"/>
                    <a:pt x="1679" y="186"/>
                  </a:cubicBezTo>
                  <a:cubicBezTo>
                    <a:pt x="1686" y="205"/>
                    <a:pt x="1725" y="200"/>
                    <a:pt x="1736" y="211"/>
                  </a:cubicBezTo>
                  <a:cubicBezTo>
                    <a:pt x="1747" y="222"/>
                    <a:pt x="1736" y="243"/>
                    <a:pt x="1744" y="251"/>
                  </a:cubicBezTo>
                  <a:cubicBezTo>
                    <a:pt x="1752" y="259"/>
                    <a:pt x="1775" y="247"/>
                    <a:pt x="1784" y="259"/>
                  </a:cubicBezTo>
                  <a:cubicBezTo>
                    <a:pt x="1793" y="271"/>
                    <a:pt x="1778" y="301"/>
                    <a:pt x="1801" y="324"/>
                  </a:cubicBezTo>
                  <a:cubicBezTo>
                    <a:pt x="1824" y="347"/>
                    <a:pt x="1890" y="390"/>
                    <a:pt x="1922" y="397"/>
                  </a:cubicBezTo>
                  <a:cubicBezTo>
                    <a:pt x="1954" y="404"/>
                    <a:pt x="1974" y="364"/>
                    <a:pt x="1996" y="364"/>
                  </a:cubicBezTo>
                  <a:cubicBezTo>
                    <a:pt x="2018" y="364"/>
                    <a:pt x="2020" y="371"/>
                    <a:pt x="2052" y="397"/>
                  </a:cubicBezTo>
                  <a:cubicBezTo>
                    <a:pt x="2084" y="423"/>
                    <a:pt x="2150" y="504"/>
                    <a:pt x="2190" y="519"/>
                  </a:cubicBezTo>
                  <a:cubicBezTo>
                    <a:pt x="2230" y="534"/>
                    <a:pt x="2278" y="477"/>
                    <a:pt x="2292" y="484"/>
                  </a:cubicBezTo>
                  <a:cubicBezTo>
                    <a:pt x="2306" y="491"/>
                    <a:pt x="2242" y="535"/>
                    <a:pt x="2271" y="560"/>
                  </a:cubicBezTo>
                  <a:cubicBezTo>
                    <a:pt x="2300" y="585"/>
                    <a:pt x="2426" y="598"/>
                    <a:pt x="2469" y="636"/>
                  </a:cubicBezTo>
                  <a:cubicBezTo>
                    <a:pt x="2512" y="674"/>
                    <a:pt x="2518" y="747"/>
                    <a:pt x="2528" y="787"/>
                  </a:cubicBezTo>
                  <a:cubicBezTo>
                    <a:pt x="2538" y="827"/>
                    <a:pt x="2511" y="852"/>
                    <a:pt x="2528" y="878"/>
                  </a:cubicBezTo>
                  <a:cubicBezTo>
                    <a:pt x="2545" y="904"/>
                    <a:pt x="2613" y="906"/>
                    <a:pt x="2628" y="941"/>
                  </a:cubicBezTo>
                  <a:cubicBezTo>
                    <a:pt x="2643" y="976"/>
                    <a:pt x="2611" y="1034"/>
                    <a:pt x="2620" y="1087"/>
                  </a:cubicBezTo>
                  <a:cubicBezTo>
                    <a:pt x="2629" y="1140"/>
                    <a:pt x="2684" y="1203"/>
                    <a:pt x="2685" y="1257"/>
                  </a:cubicBezTo>
                  <a:cubicBezTo>
                    <a:pt x="2686" y="1311"/>
                    <a:pt x="2654" y="1378"/>
                    <a:pt x="2628" y="1411"/>
                  </a:cubicBezTo>
                  <a:cubicBezTo>
                    <a:pt x="2602" y="1444"/>
                    <a:pt x="2549" y="1455"/>
                    <a:pt x="2528" y="1452"/>
                  </a:cubicBezTo>
                  <a:cubicBezTo>
                    <a:pt x="2507" y="1449"/>
                    <a:pt x="2508" y="1391"/>
                    <a:pt x="2499" y="1391"/>
                  </a:cubicBezTo>
                  <a:cubicBezTo>
                    <a:pt x="2489" y="1391"/>
                    <a:pt x="2479" y="1452"/>
                    <a:pt x="2469" y="1452"/>
                  </a:cubicBezTo>
                  <a:cubicBezTo>
                    <a:pt x="2459" y="1452"/>
                    <a:pt x="2449" y="1407"/>
                    <a:pt x="2439" y="1391"/>
                  </a:cubicBezTo>
                  <a:cubicBezTo>
                    <a:pt x="2430" y="1376"/>
                    <a:pt x="2419" y="1361"/>
                    <a:pt x="2410" y="1361"/>
                  </a:cubicBezTo>
                  <a:cubicBezTo>
                    <a:pt x="2400" y="1361"/>
                    <a:pt x="2415" y="1387"/>
                    <a:pt x="2380" y="1391"/>
                  </a:cubicBezTo>
                  <a:cubicBezTo>
                    <a:pt x="2345" y="1395"/>
                    <a:pt x="2232" y="1397"/>
                    <a:pt x="2198" y="1387"/>
                  </a:cubicBezTo>
                  <a:cubicBezTo>
                    <a:pt x="2164" y="1377"/>
                    <a:pt x="2191" y="1342"/>
                    <a:pt x="2174" y="1331"/>
                  </a:cubicBezTo>
                  <a:cubicBezTo>
                    <a:pt x="2157" y="1320"/>
                    <a:pt x="2121" y="1327"/>
                    <a:pt x="2093" y="1322"/>
                  </a:cubicBezTo>
                  <a:cubicBezTo>
                    <a:pt x="2065" y="1317"/>
                    <a:pt x="2026" y="1303"/>
                    <a:pt x="2003" y="1298"/>
                  </a:cubicBezTo>
                  <a:cubicBezTo>
                    <a:pt x="1980" y="1293"/>
                    <a:pt x="1970" y="1287"/>
                    <a:pt x="1955" y="1290"/>
                  </a:cubicBezTo>
                  <a:cubicBezTo>
                    <a:pt x="1940" y="1293"/>
                    <a:pt x="1925" y="1306"/>
                    <a:pt x="1914" y="1314"/>
                  </a:cubicBezTo>
                  <a:cubicBezTo>
                    <a:pt x="1903" y="1322"/>
                    <a:pt x="1900" y="1331"/>
                    <a:pt x="1890" y="1338"/>
                  </a:cubicBezTo>
                  <a:cubicBezTo>
                    <a:pt x="1880" y="1345"/>
                    <a:pt x="1873" y="1344"/>
                    <a:pt x="1857" y="1355"/>
                  </a:cubicBezTo>
                  <a:cubicBezTo>
                    <a:pt x="1841" y="1366"/>
                    <a:pt x="1820" y="1386"/>
                    <a:pt x="1793" y="1403"/>
                  </a:cubicBezTo>
                  <a:cubicBezTo>
                    <a:pt x="1766" y="1420"/>
                    <a:pt x="1714" y="1428"/>
                    <a:pt x="1695" y="1460"/>
                  </a:cubicBezTo>
                  <a:cubicBezTo>
                    <a:pt x="1676" y="1492"/>
                    <a:pt x="1674" y="1566"/>
                    <a:pt x="1679" y="1598"/>
                  </a:cubicBezTo>
                  <a:cubicBezTo>
                    <a:pt x="1684" y="1630"/>
                    <a:pt x="1720" y="1629"/>
                    <a:pt x="1728" y="1655"/>
                  </a:cubicBezTo>
                  <a:cubicBezTo>
                    <a:pt x="1736" y="1681"/>
                    <a:pt x="1744" y="1741"/>
                    <a:pt x="1728" y="1752"/>
                  </a:cubicBezTo>
                  <a:cubicBezTo>
                    <a:pt x="1712" y="1763"/>
                    <a:pt x="1662" y="1728"/>
                    <a:pt x="1630" y="1720"/>
                  </a:cubicBezTo>
                  <a:cubicBezTo>
                    <a:pt x="1598" y="1712"/>
                    <a:pt x="1549" y="1719"/>
                    <a:pt x="1533" y="1703"/>
                  </a:cubicBezTo>
                  <a:cubicBezTo>
                    <a:pt x="1517" y="1687"/>
                    <a:pt x="1546" y="1635"/>
                    <a:pt x="1533" y="1622"/>
                  </a:cubicBezTo>
                  <a:cubicBezTo>
                    <a:pt x="1520" y="1609"/>
                    <a:pt x="1487" y="1614"/>
                    <a:pt x="1452" y="1622"/>
                  </a:cubicBezTo>
                  <a:cubicBezTo>
                    <a:pt x="1417" y="1630"/>
                    <a:pt x="1360" y="1653"/>
                    <a:pt x="1322" y="1671"/>
                  </a:cubicBezTo>
                  <a:cubicBezTo>
                    <a:pt x="1284" y="1689"/>
                    <a:pt x="1248" y="1718"/>
                    <a:pt x="1225" y="1728"/>
                  </a:cubicBezTo>
                  <a:cubicBezTo>
                    <a:pt x="1202" y="1738"/>
                    <a:pt x="1199" y="1717"/>
                    <a:pt x="1184" y="1728"/>
                  </a:cubicBezTo>
                  <a:cubicBezTo>
                    <a:pt x="1169" y="1739"/>
                    <a:pt x="1162" y="1781"/>
                    <a:pt x="1135" y="1793"/>
                  </a:cubicBezTo>
                  <a:cubicBezTo>
                    <a:pt x="1108" y="1805"/>
                    <a:pt x="1054" y="1790"/>
                    <a:pt x="1022" y="1801"/>
                  </a:cubicBezTo>
                  <a:cubicBezTo>
                    <a:pt x="990" y="1812"/>
                    <a:pt x="969" y="1850"/>
                    <a:pt x="941" y="1858"/>
                  </a:cubicBezTo>
                  <a:cubicBezTo>
                    <a:pt x="913" y="1866"/>
                    <a:pt x="881" y="1860"/>
                    <a:pt x="851" y="1849"/>
                  </a:cubicBezTo>
                  <a:cubicBezTo>
                    <a:pt x="821" y="1838"/>
                    <a:pt x="792" y="1792"/>
                    <a:pt x="762" y="1793"/>
                  </a:cubicBezTo>
                  <a:cubicBezTo>
                    <a:pt x="732" y="1794"/>
                    <a:pt x="701" y="1854"/>
                    <a:pt x="673" y="1858"/>
                  </a:cubicBezTo>
                  <a:cubicBezTo>
                    <a:pt x="645" y="1862"/>
                    <a:pt x="615" y="1828"/>
                    <a:pt x="592" y="1817"/>
                  </a:cubicBezTo>
                  <a:cubicBezTo>
                    <a:pt x="569" y="1806"/>
                    <a:pt x="555" y="1794"/>
                    <a:pt x="535" y="1793"/>
                  </a:cubicBezTo>
                  <a:cubicBezTo>
                    <a:pt x="515" y="1792"/>
                    <a:pt x="490" y="1808"/>
                    <a:pt x="470" y="1809"/>
                  </a:cubicBezTo>
                  <a:cubicBezTo>
                    <a:pt x="450" y="1810"/>
                    <a:pt x="436" y="1798"/>
                    <a:pt x="413" y="1801"/>
                  </a:cubicBezTo>
                  <a:cubicBezTo>
                    <a:pt x="390" y="1804"/>
                    <a:pt x="358" y="1820"/>
                    <a:pt x="332" y="1825"/>
                  </a:cubicBezTo>
                  <a:cubicBezTo>
                    <a:pt x="306" y="1830"/>
                    <a:pt x="276" y="1834"/>
                    <a:pt x="259" y="1833"/>
                  </a:cubicBezTo>
                  <a:cubicBezTo>
                    <a:pt x="242" y="1832"/>
                    <a:pt x="243" y="1820"/>
                    <a:pt x="227" y="1817"/>
                  </a:cubicBezTo>
                  <a:cubicBezTo>
                    <a:pt x="211" y="1814"/>
                    <a:pt x="180" y="1820"/>
                    <a:pt x="162" y="1817"/>
                  </a:cubicBezTo>
                  <a:cubicBezTo>
                    <a:pt x="144" y="1814"/>
                    <a:pt x="134" y="1798"/>
                    <a:pt x="121" y="1801"/>
                  </a:cubicBezTo>
                  <a:cubicBezTo>
                    <a:pt x="108" y="1804"/>
                    <a:pt x="101" y="1828"/>
                    <a:pt x="81" y="1833"/>
                  </a:cubicBezTo>
                  <a:cubicBezTo>
                    <a:pt x="61" y="1838"/>
                    <a:pt x="13" y="1833"/>
                    <a:pt x="0" y="1833"/>
                  </a:cubicBezTo>
                </a:path>
              </a:pathLst>
            </a:custGeom>
            <a:noFill/>
            <a:ln w="6350" cap="rnd" cmpd="sng">
              <a:solidFill>
                <a:srgbClr val="929292"/>
              </a:solidFill>
              <a:prstDash val="sysDot"/>
              <a:round/>
              <a:headEnd/>
              <a:tailEnd/>
            </a:ln>
            <a:effectLst/>
          </p:spPr>
          <p:txBody>
            <a:bodyPr wrap="none"/>
            <a:lstStyle/>
            <a:p>
              <a:endParaRPr lang="ja-JP" altLang="en-US"/>
            </a:p>
          </p:txBody>
        </p:sp>
        <p:sp>
          <p:nvSpPr>
            <p:cNvPr id="74771" name="Freeform 19"/>
            <p:cNvSpPr>
              <a:spLocks/>
            </p:cNvSpPr>
            <p:nvPr/>
          </p:nvSpPr>
          <p:spPr bwMode="auto">
            <a:xfrm>
              <a:off x="3648" y="1903"/>
              <a:ext cx="802" cy="682"/>
            </a:xfrm>
            <a:custGeom>
              <a:avLst/>
              <a:gdLst/>
              <a:ahLst/>
              <a:cxnLst>
                <a:cxn ang="0">
                  <a:pos x="521" y="0"/>
                </a:cxn>
                <a:cxn ang="0">
                  <a:pos x="514" y="143"/>
                </a:cxn>
                <a:cxn ang="0">
                  <a:pos x="393" y="135"/>
                </a:cxn>
                <a:cxn ang="0">
                  <a:pos x="287" y="248"/>
                </a:cxn>
                <a:cxn ang="0">
                  <a:pos x="43" y="414"/>
                </a:cxn>
                <a:cxn ang="0">
                  <a:pos x="26" y="625"/>
                </a:cxn>
                <a:cxn ang="0">
                  <a:pos x="157" y="630"/>
                </a:cxn>
                <a:cxn ang="0">
                  <a:pos x="320" y="743"/>
                </a:cxn>
                <a:cxn ang="0">
                  <a:pos x="490" y="630"/>
                </a:cxn>
                <a:cxn ang="0">
                  <a:pos x="620" y="695"/>
                </a:cxn>
                <a:cxn ang="0">
                  <a:pos x="831" y="695"/>
                </a:cxn>
                <a:cxn ang="0">
                  <a:pos x="920" y="784"/>
                </a:cxn>
                <a:cxn ang="0">
                  <a:pos x="1090" y="792"/>
                </a:cxn>
                <a:cxn ang="0">
                  <a:pos x="1217" y="877"/>
                </a:cxn>
                <a:cxn ang="0">
                  <a:pos x="1399" y="877"/>
                </a:cxn>
                <a:cxn ang="0">
                  <a:pos x="1580" y="1013"/>
                </a:cxn>
                <a:cxn ang="0">
                  <a:pos x="1512" y="1060"/>
                </a:cxn>
                <a:cxn ang="0">
                  <a:pos x="1569" y="1262"/>
                </a:cxn>
                <a:cxn ang="0">
                  <a:pos x="1196" y="1125"/>
                </a:cxn>
                <a:cxn ang="0">
                  <a:pos x="1127" y="1194"/>
                </a:cxn>
                <a:cxn ang="0">
                  <a:pos x="1098" y="1327"/>
                </a:cxn>
                <a:cxn ang="0">
                  <a:pos x="991" y="1421"/>
                </a:cxn>
                <a:cxn ang="0">
                  <a:pos x="809" y="1467"/>
                </a:cxn>
                <a:cxn ang="0">
                  <a:pos x="628" y="1421"/>
                </a:cxn>
                <a:cxn ang="0">
                  <a:pos x="401" y="1330"/>
                </a:cxn>
                <a:cxn ang="0">
                  <a:pos x="265" y="1376"/>
                </a:cxn>
                <a:cxn ang="0">
                  <a:pos x="129" y="1330"/>
                </a:cxn>
              </a:cxnLst>
              <a:rect l="0" t="0" r="r" b="b"/>
              <a:pathLst>
                <a:path w="1622" h="1467">
                  <a:moveTo>
                    <a:pt x="521" y="0"/>
                  </a:moveTo>
                  <a:cubicBezTo>
                    <a:pt x="520" y="25"/>
                    <a:pt x="535" y="121"/>
                    <a:pt x="514" y="143"/>
                  </a:cubicBezTo>
                  <a:cubicBezTo>
                    <a:pt x="493" y="165"/>
                    <a:pt x="431" y="117"/>
                    <a:pt x="393" y="135"/>
                  </a:cubicBezTo>
                  <a:cubicBezTo>
                    <a:pt x="355" y="153"/>
                    <a:pt x="345" y="202"/>
                    <a:pt x="287" y="248"/>
                  </a:cubicBezTo>
                  <a:cubicBezTo>
                    <a:pt x="229" y="294"/>
                    <a:pt x="86" y="351"/>
                    <a:pt x="43" y="414"/>
                  </a:cubicBezTo>
                  <a:cubicBezTo>
                    <a:pt x="0" y="477"/>
                    <a:pt x="7" y="589"/>
                    <a:pt x="26" y="625"/>
                  </a:cubicBezTo>
                  <a:cubicBezTo>
                    <a:pt x="45" y="661"/>
                    <a:pt x="108" y="610"/>
                    <a:pt x="157" y="630"/>
                  </a:cubicBezTo>
                  <a:cubicBezTo>
                    <a:pt x="206" y="650"/>
                    <a:pt x="265" y="743"/>
                    <a:pt x="320" y="743"/>
                  </a:cubicBezTo>
                  <a:cubicBezTo>
                    <a:pt x="375" y="743"/>
                    <a:pt x="440" y="638"/>
                    <a:pt x="490" y="630"/>
                  </a:cubicBezTo>
                  <a:cubicBezTo>
                    <a:pt x="540" y="622"/>
                    <a:pt x="563" y="684"/>
                    <a:pt x="620" y="695"/>
                  </a:cubicBezTo>
                  <a:cubicBezTo>
                    <a:pt x="677" y="706"/>
                    <a:pt x="781" y="680"/>
                    <a:pt x="831" y="695"/>
                  </a:cubicBezTo>
                  <a:cubicBezTo>
                    <a:pt x="881" y="710"/>
                    <a:pt x="877" y="768"/>
                    <a:pt x="920" y="784"/>
                  </a:cubicBezTo>
                  <a:cubicBezTo>
                    <a:pt x="963" y="800"/>
                    <a:pt x="1041" y="777"/>
                    <a:pt x="1090" y="792"/>
                  </a:cubicBezTo>
                  <a:cubicBezTo>
                    <a:pt x="1139" y="807"/>
                    <a:pt x="1166" y="863"/>
                    <a:pt x="1217" y="877"/>
                  </a:cubicBezTo>
                  <a:cubicBezTo>
                    <a:pt x="1268" y="891"/>
                    <a:pt x="1339" y="854"/>
                    <a:pt x="1399" y="877"/>
                  </a:cubicBezTo>
                  <a:cubicBezTo>
                    <a:pt x="1459" y="900"/>
                    <a:pt x="1561" y="983"/>
                    <a:pt x="1580" y="1013"/>
                  </a:cubicBezTo>
                  <a:cubicBezTo>
                    <a:pt x="1599" y="1043"/>
                    <a:pt x="1514" y="1019"/>
                    <a:pt x="1512" y="1060"/>
                  </a:cubicBezTo>
                  <a:cubicBezTo>
                    <a:pt x="1510" y="1101"/>
                    <a:pt x="1622" y="1251"/>
                    <a:pt x="1569" y="1262"/>
                  </a:cubicBezTo>
                  <a:cubicBezTo>
                    <a:pt x="1516" y="1273"/>
                    <a:pt x="1270" y="1136"/>
                    <a:pt x="1196" y="1125"/>
                  </a:cubicBezTo>
                  <a:cubicBezTo>
                    <a:pt x="1122" y="1114"/>
                    <a:pt x="1143" y="1160"/>
                    <a:pt x="1127" y="1194"/>
                  </a:cubicBezTo>
                  <a:cubicBezTo>
                    <a:pt x="1111" y="1228"/>
                    <a:pt x="1121" y="1289"/>
                    <a:pt x="1098" y="1327"/>
                  </a:cubicBezTo>
                  <a:cubicBezTo>
                    <a:pt x="1075" y="1365"/>
                    <a:pt x="1039" y="1398"/>
                    <a:pt x="991" y="1421"/>
                  </a:cubicBezTo>
                  <a:cubicBezTo>
                    <a:pt x="943" y="1444"/>
                    <a:pt x="869" y="1467"/>
                    <a:pt x="809" y="1467"/>
                  </a:cubicBezTo>
                  <a:cubicBezTo>
                    <a:pt x="749" y="1467"/>
                    <a:pt x="696" y="1444"/>
                    <a:pt x="628" y="1421"/>
                  </a:cubicBezTo>
                  <a:cubicBezTo>
                    <a:pt x="560" y="1398"/>
                    <a:pt x="461" y="1337"/>
                    <a:pt x="401" y="1330"/>
                  </a:cubicBezTo>
                  <a:cubicBezTo>
                    <a:pt x="341" y="1323"/>
                    <a:pt x="310" y="1376"/>
                    <a:pt x="265" y="1376"/>
                  </a:cubicBezTo>
                  <a:cubicBezTo>
                    <a:pt x="220" y="1376"/>
                    <a:pt x="152" y="1338"/>
                    <a:pt x="129" y="1330"/>
                  </a:cubicBezTo>
                </a:path>
              </a:pathLst>
            </a:custGeom>
            <a:noFill/>
            <a:ln w="9525" cap="flat" cmpd="sng">
              <a:solidFill>
                <a:srgbClr val="929292"/>
              </a:solidFill>
              <a:prstDash val="sysDot"/>
              <a:round/>
              <a:headEnd/>
              <a:tailEnd/>
            </a:ln>
            <a:effectLst/>
          </p:spPr>
          <p:txBody>
            <a:bodyPr wrap="none"/>
            <a:lstStyle/>
            <a:p>
              <a:endParaRPr lang="ja-JP" altLang="en-US"/>
            </a:p>
          </p:txBody>
        </p:sp>
        <p:sp>
          <p:nvSpPr>
            <p:cNvPr id="74772" name="Freeform 20"/>
            <p:cNvSpPr>
              <a:spLocks/>
            </p:cNvSpPr>
            <p:nvPr/>
          </p:nvSpPr>
          <p:spPr bwMode="auto">
            <a:xfrm>
              <a:off x="3701" y="1907"/>
              <a:ext cx="867" cy="806"/>
            </a:xfrm>
            <a:custGeom>
              <a:avLst/>
              <a:gdLst/>
              <a:ahLst/>
              <a:cxnLst>
                <a:cxn ang="0">
                  <a:pos x="1104" y="0"/>
                </a:cxn>
                <a:cxn ang="0">
                  <a:pos x="1136" y="99"/>
                </a:cxn>
                <a:cxn ang="0">
                  <a:pos x="1193" y="334"/>
                </a:cxn>
                <a:cxn ang="0">
                  <a:pos x="1361" y="452"/>
                </a:cxn>
                <a:cxn ang="0">
                  <a:pos x="1451" y="542"/>
                </a:cxn>
                <a:cxn ang="0">
                  <a:pos x="1633" y="769"/>
                </a:cxn>
                <a:cxn ang="0">
                  <a:pos x="1723" y="905"/>
                </a:cxn>
                <a:cxn ang="0">
                  <a:pos x="1678" y="1268"/>
                </a:cxn>
                <a:cxn ang="0">
                  <a:pos x="1270" y="1495"/>
                </a:cxn>
                <a:cxn ang="0">
                  <a:pos x="1134" y="1586"/>
                </a:cxn>
                <a:cxn ang="0">
                  <a:pos x="862" y="1631"/>
                </a:cxn>
                <a:cxn ang="0">
                  <a:pos x="635" y="1722"/>
                </a:cxn>
                <a:cxn ang="0">
                  <a:pos x="408" y="1722"/>
                </a:cxn>
                <a:cxn ang="0">
                  <a:pos x="227" y="1722"/>
                </a:cxn>
                <a:cxn ang="0">
                  <a:pos x="0" y="1631"/>
                </a:cxn>
              </a:cxnLst>
              <a:rect l="0" t="0" r="r" b="b"/>
              <a:pathLst>
                <a:path w="1754" h="1737">
                  <a:moveTo>
                    <a:pt x="1104" y="0"/>
                  </a:moveTo>
                  <a:cubicBezTo>
                    <a:pt x="1109" y="18"/>
                    <a:pt x="1121" y="43"/>
                    <a:pt x="1136" y="99"/>
                  </a:cubicBezTo>
                  <a:cubicBezTo>
                    <a:pt x="1151" y="155"/>
                    <a:pt x="1155" y="275"/>
                    <a:pt x="1193" y="334"/>
                  </a:cubicBezTo>
                  <a:cubicBezTo>
                    <a:pt x="1231" y="393"/>
                    <a:pt x="1318" y="417"/>
                    <a:pt x="1361" y="452"/>
                  </a:cubicBezTo>
                  <a:cubicBezTo>
                    <a:pt x="1404" y="487"/>
                    <a:pt x="1406" y="489"/>
                    <a:pt x="1451" y="542"/>
                  </a:cubicBezTo>
                  <a:cubicBezTo>
                    <a:pt x="1496" y="595"/>
                    <a:pt x="1588" y="709"/>
                    <a:pt x="1633" y="769"/>
                  </a:cubicBezTo>
                  <a:cubicBezTo>
                    <a:pt x="1678" y="829"/>
                    <a:pt x="1716" y="822"/>
                    <a:pt x="1723" y="905"/>
                  </a:cubicBezTo>
                  <a:cubicBezTo>
                    <a:pt x="1730" y="988"/>
                    <a:pt x="1754" y="1170"/>
                    <a:pt x="1678" y="1268"/>
                  </a:cubicBezTo>
                  <a:cubicBezTo>
                    <a:pt x="1602" y="1366"/>
                    <a:pt x="1361" y="1442"/>
                    <a:pt x="1270" y="1495"/>
                  </a:cubicBezTo>
                  <a:cubicBezTo>
                    <a:pt x="1179" y="1548"/>
                    <a:pt x="1202" y="1563"/>
                    <a:pt x="1134" y="1586"/>
                  </a:cubicBezTo>
                  <a:cubicBezTo>
                    <a:pt x="1066" y="1609"/>
                    <a:pt x="945" y="1608"/>
                    <a:pt x="862" y="1631"/>
                  </a:cubicBezTo>
                  <a:cubicBezTo>
                    <a:pt x="779" y="1654"/>
                    <a:pt x="711" y="1707"/>
                    <a:pt x="635" y="1722"/>
                  </a:cubicBezTo>
                  <a:cubicBezTo>
                    <a:pt x="559" y="1737"/>
                    <a:pt x="476" y="1722"/>
                    <a:pt x="408" y="1722"/>
                  </a:cubicBezTo>
                  <a:cubicBezTo>
                    <a:pt x="340" y="1722"/>
                    <a:pt x="295" y="1737"/>
                    <a:pt x="227" y="1722"/>
                  </a:cubicBezTo>
                  <a:cubicBezTo>
                    <a:pt x="159" y="1707"/>
                    <a:pt x="38" y="1646"/>
                    <a:pt x="0" y="1631"/>
                  </a:cubicBezTo>
                </a:path>
              </a:pathLst>
            </a:custGeom>
            <a:noFill/>
            <a:ln w="9525" cap="flat" cmpd="sng">
              <a:solidFill>
                <a:srgbClr val="929292"/>
              </a:solidFill>
              <a:prstDash val="sysDot"/>
              <a:round/>
              <a:headEnd/>
              <a:tailEnd/>
            </a:ln>
            <a:effectLst/>
          </p:spPr>
          <p:txBody>
            <a:bodyPr wrap="none"/>
            <a:lstStyle/>
            <a:p>
              <a:endParaRPr lang="ja-JP" altLang="en-US"/>
            </a:p>
          </p:txBody>
        </p:sp>
        <p:sp>
          <p:nvSpPr>
            <p:cNvPr id="74773" name="Freeform 21"/>
            <p:cNvSpPr>
              <a:spLocks/>
            </p:cNvSpPr>
            <p:nvPr/>
          </p:nvSpPr>
          <p:spPr bwMode="auto">
            <a:xfrm>
              <a:off x="3698" y="1925"/>
              <a:ext cx="1207" cy="879"/>
            </a:xfrm>
            <a:custGeom>
              <a:avLst/>
              <a:gdLst/>
              <a:ahLst/>
              <a:cxnLst>
                <a:cxn ang="0">
                  <a:pos x="1413" y="0"/>
                </a:cxn>
                <a:cxn ang="0">
                  <a:pos x="1486" y="98"/>
                </a:cxn>
                <a:cxn ang="0">
                  <a:pos x="1502" y="171"/>
                </a:cxn>
                <a:cxn ang="0">
                  <a:pos x="1477" y="260"/>
                </a:cxn>
                <a:cxn ang="0">
                  <a:pos x="1485" y="300"/>
                </a:cxn>
                <a:cxn ang="0">
                  <a:pos x="1525" y="308"/>
                </a:cxn>
                <a:cxn ang="0">
                  <a:pos x="1592" y="300"/>
                </a:cxn>
                <a:cxn ang="0">
                  <a:pos x="1632" y="382"/>
                </a:cxn>
                <a:cxn ang="0">
                  <a:pos x="1689" y="446"/>
                </a:cxn>
                <a:cxn ang="0">
                  <a:pos x="1738" y="584"/>
                </a:cxn>
                <a:cxn ang="0">
                  <a:pos x="1811" y="641"/>
                </a:cxn>
                <a:cxn ang="0">
                  <a:pos x="1997" y="657"/>
                </a:cxn>
                <a:cxn ang="0">
                  <a:pos x="2103" y="674"/>
                </a:cxn>
                <a:cxn ang="0">
                  <a:pos x="2210" y="685"/>
                </a:cxn>
                <a:cxn ang="0">
                  <a:pos x="2289" y="811"/>
                </a:cxn>
                <a:cxn ang="0">
                  <a:pos x="2330" y="925"/>
                </a:cxn>
                <a:cxn ang="0">
                  <a:pos x="2354" y="1055"/>
                </a:cxn>
                <a:cxn ang="0">
                  <a:pos x="2427" y="1112"/>
                </a:cxn>
                <a:cxn ang="0">
                  <a:pos x="2426" y="1306"/>
                </a:cxn>
                <a:cxn ang="0">
                  <a:pos x="2330" y="1339"/>
                </a:cxn>
                <a:cxn ang="0">
                  <a:pos x="2265" y="1379"/>
                </a:cxn>
                <a:cxn ang="0">
                  <a:pos x="2224" y="1363"/>
                </a:cxn>
                <a:cxn ang="0">
                  <a:pos x="2159" y="1404"/>
                </a:cxn>
                <a:cxn ang="0">
                  <a:pos x="2176" y="1396"/>
                </a:cxn>
                <a:cxn ang="0">
                  <a:pos x="2151" y="1410"/>
                </a:cxn>
                <a:cxn ang="0">
                  <a:pos x="2086" y="1387"/>
                </a:cxn>
                <a:cxn ang="0">
                  <a:pos x="2046" y="1339"/>
                </a:cxn>
                <a:cxn ang="0">
                  <a:pos x="1940" y="1347"/>
                </a:cxn>
                <a:cxn ang="0">
                  <a:pos x="1851" y="1387"/>
                </a:cxn>
                <a:cxn ang="0">
                  <a:pos x="1811" y="1436"/>
                </a:cxn>
                <a:cxn ang="0">
                  <a:pos x="1697" y="1477"/>
                </a:cxn>
                <a:cxn ang="0">
                  <a:pos x="1624" y="1525"/>
                </a:cxn>
                <a:cxn ang="0">
                  <a:pos x="1624" y="1525"/>
                </a:cxn>
                <a:cxn ang="0">
                  <a:pos x="1600" y="1590"/>
                </a:cxn>
                <a:cxn ang="0">
                  <a:pos x="1519" y="1598"/>
                </a:cxn>
                <a:cxn ang="0">
                  <a:pos x="1413" y="1590"/>
                </a:cxn>
                <a:cxn ang="0">
                  <a:pos x="1364" y="1631"/>
                </a:cxn>
                <a:cxn ang="0">
                  <a:pos x="1324" y="1663"/>
                </a:cxn>
                <a:cxn ang="0">
                  <a:pos x="1300" y="1671"/>
                </a:cxn>
                <a:cxn ang="0">
                  <a:pos x="1275" y="1680"/>
                </a:cxn>
                <a:cxn ang="0">
                  <a:pos x="1235" y="1704"/>
                </a:cxn>
                <a:cxn ang="0">
                  <a:pos x="1178" y="1728"/>
                </a:cxn>
                <a:cxn ang="0">
                  <a:pos x="1097" y="1826"/>
                </a:cxn>
                <a:cxn ang="0">
                  <a:pos x="1024" y="1785"/>
                </a:cxn>
                <a:cxn ang="0">
                  <a:pos x="983" y="1834"/>
                </a:cxn>
                <a:cxn ang="0">
                  <a:pos x="918" y="1882"/>
                </a:cxn>
                <a:cxn ang="0">
                  <a:pos x="870" y="1866"/>
                </a:cxn>
                <a:cxn ang="0">
                  <a:pos x="788" y="1890"/>
                </a:cxn>
                <a:cxn ang="0">
                  <a:pos x="675" y="1858"/>
                </a:cxn>
                <a:cxn ang="0">
                  <a:pos x="602" y="1850"/>
                </a:cxn>
                <a:cxn ang="0">
                  <a:pos x="488" y="1858"/>
                </a:cxn>
                <a:cxn ang="0">
                  <a:pos x="415" y="1866"/>
                </a:cxn>
                <a:cxn ang="0">
                  <a:pos x="326" y="1890"/>
                </a:cxn>
                <a:cxn ang="0">
                  <a:pos x="261" y="1858"/>
                </a:cxn>
                <a:cxn ang="0">
                  <a:pos x="211" y="1858"/>
                </a:cxn>
                <a:cxn ang="0">
                  <a:pos x="154" y="1850"/>
                </a:cxn>
                <a:cxn ang="0">
                  <a:pos x="73" y="1874"/>
                </a:cxn>
                <a:cxn ang="0">
                  <a:pos x="0" y="1882"/>
                </a:cxn>
              </a:cxnLst>
              <a:rect l="0" t="0" r="r" b="b"/>
              <a:pathLst>
                <a:path w="2442" h="1891">
                  <a:moveTo>
                    <a:pt x="1413" y="0"/>
                  </a:moveTo>
                  <a:cubicBezTo>
                    <a:pt x="1425" y="16"/>
                    <a:pt x="1471" y="70"/>
                    <a:pt x="1486" y="98"/>
                  </a:cubicBezTo>
                  <a:cubicBezTo>
                    <a:pt x="1501" y="126"/>
                    <a:pt x="1504" y="144"/>
                    <a:pt x="1502" y="171"/>
                  </a:cubicBezTo>
                  <a:cubicBezTo>
                    <a:pt x="1500" y="198"/>
                    <a:pt x="1480" y="239"/>
                    <a:pt x="1477" y="260"/>
                  </a:cubicBezTo>
                  <a:cubicBezTo>
                    <a:pt x="1474" y="281"/>
                    <a:pt x="1477" y="292"/>
                    <a:pt x="1485" y="300"/>
                  </a:cubicBezTo>
                  <a:cubicBezTo>
                    <a:pt x="1493" y="308"/>
                    <a:pt x="1507" y="308"/>
                    <a:pt x="1525" y="308"/>
                  </a:cubicBezTo>
                  <a:cubicBezTo>
                    <a:pt x="1543" y="308"/>
                    <a:pt x="1574" y="288"/>
                    <a:pt x="1592" y="300"/>
                  </a:cubicBezTo>
                  <a:cubicBezTo>
                    <a:pt x="1610" y="312"/>
                    <a:pt x="1616" y="358"/>
                    <a:pt x="1632" y="382"/>
                  </a:cubicBezTo>
                  <a:cubicBezTo>
                    <a:pt x="1648" y="406"/>
                    <a:pt x="1671" y="412"/>
                    <a:pt x="1689" y="446"/>
                  </a:cubicBezTo>
                  <a:cubicBezTo>
                    <a:pt x="1707" y="480"/>
                    <a:pt x="1718" y="552"/>
                    <a:pt x="1738" y="584"/>
                  </a:cubicBezTo>
                  <a:cubicBezTo>
                    <a:pt x="1758" y="616"/>
                    <a:pt x="1768" y="629"/>
                    <a:pt x="1811" y="641"/>
                  </a:cubicBezTo>
                  <a:cubicBezTo>
                    <a:pt x="1854" y="653"/>
                    <a:pt x="1948" y="651"/>
                    <a:pt x="1997" y="657"/>
                  </a:cubicBezTo>
                  <a:cubicBezTo>
                    <a:pt x="2046" y="663"/>
                    <a:pt x="2068" y="669"/>
                    <a:pt x="2103" y="674"/>
                  </a:cubicBezTo>
                  <a:cubicBezTo>
                    <a:pt x="2138" y="679"/>
                    <a:pt x="2179" y="662"/>
                    <a:pt x="2210" y="685"/>
                  </a:cubicBezTo>
                  <a:cubicBezTo>
                    <a:pt x="2241" y="708"/>
                    <a:pt x="2269" y="771"/>
                    <a:pt x="2289" y="811"/>
                  </a:cubicBezTo>
                  <a:cubicBezTo>
                    <a:pt x="2309" y="851"/>
                    <a:pt x="2319" y="884"/>
                    <a:pt x="2330" y="925"/>
                  </a:cubicBezTo>
                  <a:cubicBezTo>
                    <a:pt x="2341" y="966"/>
                    <a:pt x="2338" y="1024"/>
                    <a:pt x="2354" y="1055"/>
                  </a:cubicBezTo>
                  <a:cubicBezTo>
                    <a:pt x="2370" y="1086"/>
                    <a:pt x="2415" y="1070"/>
                    <a:pt x="2427" y="1112"/>
                  </a:cubicBezTo>
                  <a:cubicBezTo>
                    <a:pt x="2439" y="1154"/>
                    <a:pt x="2442" y="1268"/>
                    <a:pt x="2426" y="1306"/>
                  </a:cubicBezTo>
                  <a:cubicBezTo>
                    <a:pt x="2410" y="1344"/>
                    <a:pt x="2357" y="1327"/>
                    <a:pt x="2330" y="1339"/>
                  </a:cubicBezTo>
                  <a:cubicBezTo>
                    <a:pt x="2303" y="1351"/>
                    <a:pt x="2283" y="1375"/>
                    <a:pt x="2265" y="1379"/>
                  </a:cubicBezTo>
                  <a:cubicBezTo>
                    <a:pt x="2247" y="1383"/>
                    <a:pt x="2242" y="1359"/>
                    <a:pt x="2224" y="1363"/>
                  </a:cubicBezTo>
                  <a:cubicBezTo>
                    <a:pt x="2206" y="1367"/>
                    <a:pt x="2167" y="1399"/>
                    <a:pt x="2159" y="1404"/>
                  </a:cubicBezTo>
                  <a:cubicBezTo>
                    <a:pt x="2151" y="1409"/>
                    <a:pt x="2177" y="1395"/>
                    <a:pt x="2176" y="1396"/>
                  </a:cubicBezTo>
                  <a:cubicBezTo>
                    <a:pt x="2175" y="1397"/>
                    <a:pt x="2166" y="1412"/>
                    <a:pt x="2151" y="1410"/>
                  </a:cubicBezTo>
                  <a:cubicBezTo>
                    <a:pt x="2136" y="1408"/>
                    <a:pt x="2103" y="1399"/>
                    <a:pt x="2086" y="1387"/>
                  </a:cubicBezTo>
                  <a:cubicBezTo>
                    <a:pt x="2069" y="1375"/>
                    <a:pt x="2070" y="1346"/>
                    <a:pt x="2046" y="1339"/>
                  </a:cubicBezTo>
                  <a:cubicBezTo>
                    <a:pt x="2022" y="1332"/>
                    <a:pt x="1972" y="1339"/>
                    <a:pt x="1940" y="1347"/>
                  </a:cubicBezTo>
                  <a:cubicBezTo>
                    <a:pt x="1908" y="1355"/>
                    <a:pt x="1872" y="1372"/>
                    <a:pt x="1851" y="1387"/>
                  </a:cubicBezTo>
                  <a:cubicBezTo>
                    <a:pt x="1830" y="1402"/>
                    <a:pt x="1837" y="1421"/>
                    <a:pt x="1811" y="1436"/>
                  </a:cubicBezTo>
                  <a:cubicBezTo>
                    <a:pt x="1785" y="1451"/>
                    <a:pt x="1728" y="1462"/>
                    <a:pt x="1697" y="1477"/>
                  </a:cubicBezTo>
                  <a:cubicBezTo>
                    <a:pt x="1666" y="1492"/>
                    <a:pt x="1636" y="1517"/>
                    <a:pt x="1624" y="1525"/>
                  </a:cubicBezTo>
                  <a:cubicBezTo>
                    <a:pt x="1612" y="1533"/>
                    <a:pt x="1628" y="1514"/>
                    <a:pt x="1624" y="1525"/>
                  </a:cubicBezTo>
                  <a:cubicBezTo>
                    <a:pt x="1620" y="1536"/>
                    <a:pt x="1617" y="1578"/>
                    <a:pt x="1600" y="1590"/>
                  </a:cubicBezTo>
                  <a:cubicBezTo>
                    <a:pt x="1583" y="1602"/>
                    <a:pt x="1550" y="1598"/>
                    <a:pt x="1519" y="1598"/>
                  </a:cubicBezTo>
                  <a:cubicBezTo>
                    <a:pt x="1488" y="1598"/>
                    <a:pt x="1439" y="1585"/>
                    <a:pt x="1413" y="1590"/>
                  </a:cubicBezTo>
                  <a:cubicBezTo>
                    <a:pt x="1387" y="1595"/>
                    <a:pt x="1379" y="1619"/>
                    <a:pt x="1364" y="1631"/>
                  </a:cubicBezTo>
                  <a:cubicBezTo>
                    <a:pt x="1349" y="1643"/>
                    <a:pt x="1335" y="1656"/>
                    <a:pt x="1324" y="1663"/>
                  </a:cubicBezTo>
                  <a:cubicBezTo>
                    <a:pt x="1313" y="1670"/>
                    <a:pt x="1308" y="1668"/>
                    <a:pt x="1300" y="1671"/>
                  </a:cubicBezTo>
                  <a:cubicBezTo>
                    <a:pt x="1292" y="1674"/>
                    <a:pt x="1286" y="1675"/>
                    <a:pt x="1275" y="1680"/>
                  </a:cubicBezTo>
                  <a:cubicBezTo>
                    <a:pt x="1264" y="1685"/>
                    <a:pt x="1251" y="1696"/>
                    <a:pt x="1235" y="1704"/>
                  </a:cubicBezTo>
                  <a:cubicBezTo>
                    <a:pt x="1219" y="1712"/>
                    <a:pt x="1201" y="1708"/>
                    <a:pt x="1178" y="1728"/>
                  </a:cubicBezTo>
                  <a:cubicBezTo>
                    <a:pt x="1155" y="1748"/>
                    <a:pt x="1123" y="1816"/>
                    <a:pt x="1097" y="1826"/>
                  </a:cubicBezTo>
                  <a:cubicBezTo>
                    <a:pt x="1071" y="1836"/>
                    <a:pt x="1043" y="1784"/>
                    <a:pt x="1024" y="1785"/>
                  </a:cubicBezTo>
                  <a:cubicBezTo>
                    <a:pt x="1005" y="1786"/>
                    <a:pt x="1001" y="1818"/>
                    <a:pt x="983" y="1834"/>
                  </a:cubicBezTo>
                  <a:cubicBezTo>
                    <a:pt x="965" y="1850"/>
                    <a:pt x="937" y="1877"/>
                    <a:pt x="918" y="1882"/>
                  </a:cubicBezTo>
                  <a:cubicBezTo>
                    <a:pt x="899" y="1887"/>
                    <a:pt x="892" y="1865"/>
                    <a:pt x="870" y="1866"/>
                  </a:cubicBezTo>
                  <a:cubicBezTo>
                    <a:pt x="848" y="1867"/>
                    <a:pt x="820" y="1891"/>
                    <a:pt x="788" y="1890"/>
                  </a:cubicBezTo>
                  <a:cubicBezTo>
                    <a:pt x="756" y="1889"/>
                    <a:pt x="706" y="1865"/>
                    <a:pt x="675" y="1858"/>
                  </a:cubicBezTo>
                  <a:cubicBezTo>
                    <a:pt x="644" y="1851"/>
                    <a:pt x="633" y="1850"/>
                    <a:pt x="602" y="1850"/>
                  </a:cubicBezTo>
                  <a:cubicBezTo>
                    <a:pt x="571" y="1850"/>
                    <a:pt x="519" y="1855"/>
                    <a:pt x="488" y="1858"/>
                  </a:cubicBezTo>
                  <a:cubicBezTo>
                    <a:pt x="457" y="1861"/>
                    <a:pt x="442" y="1861"/>
                    <a:pt x="415" y="1866"/>
                  </a:cubicBezTo>
                  <a:cubicBezTo>
                    <a:pt x="388" y="1871"/>
                    <a:pt x="352" y="1891"/>
                    <a:pt x="326" y="1890"/>
                  </a:cubicBezTo>
                  <a:cubicBezTo>
                    <a:pt x="300" y="1889"/>
                    <a:pt x="280" y="1863"/>
                    <a:pt x="261" y="1858"/>
                  </a:cubicBezTo>
                  <a:cubicBezTo>
                    <a:pt x="242" y="1853"/>
                    <a:pt x="229" y="1859"/>
                    <a:pt x="211" y="1858"/>
                  </a:cubicBezTo>
                  <a:cubicBezTo>
                    <a:pt x="193" y="1857"/>
                    <a:pt x="177" y="1847"/>
                    <a:pt x="154" y="1850"/>
                  </a:cubicBezTo>
                  <a:cubicBezTo>
                    <a:pt x="131" y="1853"/>
                    <a:pt x="99" y="1869"/>
                    <a:pt x="73" y="1874"/>
                  </a:cubicBezTo>
                  <a:cubicBezTo>
                    <a:pt x="47" y="1879"/>
                    <a:pt x="12" y="1881"/>
                    <a:pt x="0" y="1882"/>
                  </a:cubicBezTo>
                </a:path>
              </a:pathLst>
            </a:custGeom>
            <a:noFill/>
            <a:ln w="9525" cap="flat" cmpd="sng">
              <a:solidFill>
                <a:srgbClr val="929292"/>
              </a:solidFill>
              <a:prstDash val="sysDot"/>
              <a:round/>
              <a:headEnd/>
              <a:tailEnd/>
            </a:ln>
            <a:effectLst/>
          </p:spPr>
          <p:txBody>
            <a:bodyPr wrap="none"/>
            <a:lstStyle/>
            <a:p>
              <a:endParaRPr lang="ja-JP" altLang="en-US"/>
            </a:p>
          </p:txBody>
        </p:sp>
        <p:sp>
          <p:nvSpPr>
            <p:cNvPr id="74774" name="Freeform 22"/>
            <p:cNvSpPr>
              <a:spLocks/>
            </p:cNvSpPr>
            <p:nvPr/>
          </p:nvSpPr>
          <p:spPr bwMode="auto">
            <a:xfrm>
              <a:off x="3687" y="1904"/>
              <a:ext cx="1398" cy="1040"/>
            </a:xfrm>
            <a:custGeom>
              <a:avLst/>
              <a:gdLst/>
              <a:ahLst/>
              <a:cxnLst>
                <a:cxn ang="0">
                  <a:pos x="1659" y="105"/>
                </a:cxn>
                <a:cxn ang="0">
                  <a:pos x="1846" y="193"/>
                </a:cxn>
                <a:cxn ang="0">
                  <a:pos x="1935" y="249"/>
                </a:cxn>
                <a:cxn ang="0">
                  <a:pos x="2105" y="227"/>
                </a:cxn>
                <a:cxn ang="0">
                  <a:pos x="2259" y="324"/>
                </a:cxn>
                <a:cxn ang="0">
                  <a:pos x="2324" y="503"/>
                </a:cxn>
                <a:cxn ang="0">
                  <a:pos x="2495" y="543"/>
                </a:cxn>
                <a:cxn ang="0">
                  <a:pos x="2649" y="673"/>
                </a:cxn>
                <a:cxn ang="0">
                  <a:pos x="2754" y="908"/>
                </a:cxn>
                <a:cxn ang="0">
                  <a:pos x="2819" y="1144"/>
                </a:cxn>
                <a:cxn ang="0">
                  <a:pos x="2819" y="1346"/>
                </a:cxn>
                <a:cxn ang="0">
                  <a:pos x="2819" y="1492"/>
                </a:cxn>
                <a:cxn ang="0">
                  <a:pos x="2778" y="1606"/>
                </a:cxn>
                <a:cxn ang="0">
                  <a:pos x="2649" y="1720"/>
                </a:cxn>
                <a:cxn ang="0">
                  <a:pos x="2576" y="1663"/>
                </a:cxn>
                <a:cxn ang="0">
                  <a:pos x="2430" y="1574"/>
                </a:cxn>
                <a:cxn ang="0">
                  <a:pos x="2292" y="1549"/>
                </a:cxn>
                <a:cxn ang="0">
                  <a:pos x="2202" y="1565"/>
                </a:cxn>
                <a:cxn ang="0">
                  <a:pos x="2140" y="1526"/>
                </a:cxn>
                <a:cxn ang="0">
                  <a:pos x="1902" y="1582"/>
                </a:cxn>
                <a:cxn ang="0">
                  <a:pos x="1789" y="1655"/>
                </a:cxn>
                <a:cxn ang="0">
                  <a:pos x="1878" y="1866"/>
                </a:cxn>
                <a:cxn ang="0">
                  <a:pos x="1708" y="1939"/>
                </a:cxn>
                <a:cxn ang="0">
                  <a:pos x="1626" y="1947"/>
                </a:cxn>
                <a:cxn ang="0">
                  <a:pos x="1464" y="1955"/>
                </a:cxn>
                <a:cxn ang="0">
                  <a:pos x="1286" y="1995"/>
                </a:cxn>
                <a:cxn ang="0">
                  <a:pos x="1134" y="2076"/>
                </a:cxn>
                <a:cxn ang="0">
                  <a:pos x="913" y="2093"/>
                </a:cxn>
                <a:cxn ang="0">
                  <a:pos x="799" y="1963"/>
                </a:cxn>
                <a:cxn ang="0">
                  <a:pos x="696" y="2023"/>
                </a:cxn>
                <a:cxn ang="0">
                  <a:pos x="523" y="2028"/>
                </a:cxn>
                <a:cxn ang="0">
                  <a:pos x="442" y="2068"/>
                </a:cxn>
                <a:cxn ang="0">
                  <a:pos x="320" y="2052"/>
                </a:cxn>
                <a:cxn ang="0">
                  <a:pos x="226" y="2014"/>
                </a:cxn>
                <a:cxn ang="0">
                  <a:pos x="45" y="2028"/>
                </a:cxn>
                <a:cxn ang="0">
                  <a:pos x="4" y="2166"/>
                </a:cxn>
              </a:cxnLst>
              <a:rect l="0" t="0" r="r" b="b"/>
              <a:pathLst>
                <a:path w="2827" h="2239">
                  <a:moveTo>
                    <a:pt x="1594" y="0"/>
                  </a:moveTo>
                  <a:cubicBezTo>
                    <a:pt x="1605" y="17"/>
                    <a:pt x="1625" y="77"/>
                    <a:pt x="1659" y="105"/>
                  </a:cubicBezTo>
                  <a:cubicBezTo>
                    <a:pt x="1693" y="133"/>
                    <a:pt x="1766" y="153"/>
                    <a:pt x="1797" y="168"/>
                  </a:cubicBezTo>
                  <a:cubicBezTo>
                    <a:pt x="1828" y="183"/>
                    <a:pt x="1832" y="183"/>
                    <a:pt x="1846" y="193"/>
                  </a:cubicBezTo>
                  <a:cubicBezTo>
                    <a:pt x="1860" y="203"/>
                    <a:pt x="1863" y="216"/>
                    <a:pt x="1878" y="225"/>
                  </a:cubicBezTo>
                  <a:cubicBezTo>
                    <a:pt x="1893" y="234"/>
                    <a:pt x="1913" y="242"/>
                    <a:pt x="1935" y="249"/>
                  </a:cubicBezTo>
                  <a:cubicBezTo>
                    <a:pt x="1957" y="256"/>
                    <a:pt x="1980" y="270"/>
                    <a:pt x="2008" y="266"/>
                  </a:cubicBezTo>
                  <a:cubicBezTo>
                    <a:pt x="2036" y="262"/>
                    <a:pt x="2074" y="221"/>
                    <a:pt x="2105" y="227"/>
                  </a:cubicBezTo>
                  <a:cubicBezTo>
                    <a:pt x="2136" y="233"/>
                    <a:pt x="2168" y="284"/>
                    <a:pt x="2194" y="300"/>
                  </a:cubicBezTo>
                  <a:cubicBezTo>
                    <a:pt x="2220" y="316"/>
                    <a:pt x="2239" y="311"/>
                    <a:pt x="2259" y="324"/>
                  </a:cubicBezTo>
                  <a:cubicBezTo>
                    <a:pt x="2279" y="337"/>
                    <a:pt x="2305" y="351"/>
                    <a:pt x="2316" y="381"/>
                  </a:cubicBezTo>
                  <a:cubicBezTo>
                    <a:pt x="2327" y="411"/>
                    <a:pt x="2315" y="479"/>
                    <a:pt x="2324" y="503"/>
                  </a:cubicBezTo>
                  <a:cubicBezTo>
                    <a:pt x="2333" y="527"/>
                    <a:pt x="2345" y="520"/>
                    <a:pt x="2373" y="527"/>
                  </a:cubicBezTo>
                  <a:cubicBezTo>
                    <a:pt x="2401" y="534"/>
                    <a:pt x="2461" y="531"/>
                    <a:pt x="2495" y="543"/>
                  </a:cubicBezTo>
                  <a:cubicBezTo>
                    <a:pt x="2529" y="555"/>
                    <a:pt x="2550" y="578"/>
                    <a:pt x="2576" y="600"/>
                  </a:cubicBezTo>
                  <a:cubicBezTo>
                    <a:pt x="2602" y="622"/>
                    <a:pt x="2628" y="645"/>
                    <a:pt x="2649" y="673"/>
                  </a:cubicBezTo>
                  <a:cubicBezTo>
                    <a:pt x="2670" y="701"/>
                    <a:pt x="2688" y="731"/>
                    <a:pt x="2705" y="770"/>
                  </a:cubicBezTo>
                  <a:cubicBezTo>
                    <a:pt x="2722" y="809"/>
                    <a:pt x="2738" y="865"/>
                    <a:pt x="2754" y="908"/>
                  </a:cubicBezTo>
                  <a:cubicBezTo>
                    <a:pt x="2770" y="951"/>
                    <a:pt x="2792" y="991"/>
                    <a:pt x="2803" y="1030"/>
                  </a:cubicBezTo>
                  <a:cubicBezTo>
                    <a:pt x="2814" y="1069"/>
                    <a:pt x="2815" y="1113"/>
                    <a:pt x="2819" y="1144"/>
                  </a:cubicBezTo>
                  <a:cubicBezTo>
                    <a:pt x="2823" y="1175"/>
                    <a:pt x="2827" y="1183"/>
                    <a:pt x="2827" y="1217"/>
                  </a:cubicBezTo>
                  <a:cubicBezTo>
                    <a:pt x="2827" y="1251"/>
                    <a:pt x="2822" y="1311"/>
                    <a:pt x="2819" y="1346"/>
                  </a:cubicBezTo>
                  <a:cubicBezTo>
                    <a:pt x="2816" y="1381"/>
                    <a:pt x="2811" y="1403"/>
                    <a:pt x="2811" y="1427"/>
                  </a:cubicBezTo>
                  <a:cubicBezTo>
                    <a:pt x="2811" y="1451"/>
                    <a:pt x="2819" y="1470"/>
                    <a:pt x="2819" y="1492"/>
                  </a:cubicBezTo>
                  <a:cubicBezTo>
                    <a:pt x="2819" y="1514"/>
                    <a:pt x="2818" y="1538"/>
                    <a:pt x="2811" y="1557"/>
                  </a:cubicBezTo>
                  <a:cubicBezTo>
                    <a:pt x="2804" y="1576"/>
                    <a:pt x="2788" y="1593"/>
                    <a:pt x="2778" y="1606"/>
                  </a:cubicBezTo>
                  <a:cubicBezTo>
                    <a:pt x="2768" y="1619"/>
                    <a:pt x="2773" y="1615"/>
                    <a:pt x="2752" y="1634"/>
                  </a:cubicBezTo>
                  <a:cubicBezTo>
                    <a:pt x="2731" y="1653"/>
                    <a:pt x="2673" y="1711"/>
                    <a:pt x="2649" y="1720"/>
                  </a:cubicBezTo>
                  <a:cubicBezTo>
                    <a:pt x="2625" y="1729"/>
                    <a:pt x="2620" y="1696"/>
                    <a:pt x="2608" y="1687"/>
                  </a:cubicBezTo>
                  <a:cubicBezTo>
                    <a:pt x="2596" y="1678"/>
                    <a:pt x="2588" y="1685"/>
                    <a:pt x="2576" y="1663"/>
                  </a:cubicBezTo>
                  <a:cubicBezTo>
                    <a:pt x="2564" y="1641"/>
                    <a:pt x="2559" y="1571"/>
                    <a:pt x="2535" y="1556"/>
                  </a:cubicBezTo>
                  <a:cubicBezTo>
                    <a:pt x="2511" y="1541"/>
                    <a:pt x="2461" y="1575"/>
                    <a:pt x="2430" y="1574"/>
                  </a:cubicBezTo>
                  <a:cubicBezTo>
                    <a:pt x="2399" y="1573"/>
                    <a:pt x="2372" y="1553"/>
                    <a:pt x="2349" y="1549"/>
                  </a:cubicBezTo>
                  <a:cubicBezTo>
                    <a:pt x="2326" y="1545"/>
                    <a:pt x="2306" y="1546"/>
                    <a:pt x="2292" y="1549"/>
                  </a:cubicBezTo>
                  <a:cubicBezTo>
                    <a:pt x="2278" y="1552"/>
                    <a:pt x="2282" y="1562"/>
                    <a:pt x="2267" y="1565"/>
                  </a:cubicBezTo>
                  <a:cubicBezTo>
                    <a:pt x="2252" y="1568"/>
                    <a:pt x="2218" y="1568"/>
                    <a:pt x="2202" y="1565"/>
                  </a:cubicBezTo>
                  <a:cubicBezTo>
                    <a:pt x="2186" y="1562"/>
                    <a:pt x="2180" y="1556"/>
                    <a:pt x="2170" y="1549"/>
                  </a:cubicBezTo>
                  <a:cubicBezTo>
                    <a:pt x="2160" y="1542"/>
                    <a:pt x="2163" y="1529"/>
                    <a:pt x="2140" y="1526"/>
                  </a:cubicBezTo>
                  <a:cubicBezTo>
                    <a:pt x="2117" y="1523"/>
                    <a:pt x="2072" y="1524"/>
                    <a:pt x="2032" y="1533"/>
                  </a:cubicBezTo>
                  <a:cubicBezTo>
                    <a:pt x="1992" y="1542"/>
                    <a:pt x="1934" y="1569"/>
                    <a:pt x="1902" y="1582"/>
                  </a:cubicBezTo>
                  <a:cubicBezTo>
                    <a:pt x="1870" y="1595"/>
                    <a:pt x="1856" y="1602"/>
                    <a:pt x="1837" y="1614"/>
                  </a:cubicBezTo>
                  <a:cubicBezTo>
                    <a:pt x="1818" y="1626"/>
                    <a:pt x="1781" y="1643"/>
                    <a:pt x="1789" y="1655"/>
                  </a:cubicBezTo>
                  <a:cubicBezTo>
                    <a:pt x="1797" y="1667"/>
                    <a:pt x="1871" y="1652"/>
                    <a:pt x="1886" y="1687"/>
                  </a:cubicBezTo>
                  <a:cubicBezTo>
                    <a:pt x="1901" y="1722"/>
                    <a:pt x="1890" y="1828"/>
                    <a:pt x="1878" y="1866"/>
                  </a:cubicBezTo>
                  <a:cubicBezTo>
                    <a:pt x="1866" y="1904"/>
                    <a:pt x="1844" y="1901"/>
                    <a:pt x="1816" y="1913"/>
                  </a:cubicBezTo>
                  <a:cubicBezTo>
                    <a:pt x="1788" y="1925"/>
                    <a:pt x="1734" y="1941"/>
                    <a:pt x="1708" y="1939"/>
                  </a:cubicBezTo>
                  <a:cubicBezTo>
                    <a:pt x="1682" y="1937"/>
                    <a:pt x="1673" y="1897"/>
                    <a:pt x="1659" y="1898"/>
                  </a:cubicBezTo>
                  <a:cubicBezTo>
                    <a:pt x="1645" y="1899"/>
                    <a:pt x="1645" y="1936"/>
                    <a:pt x="1626" y="1947"/>
                  </a:cubicBezTo>
                  <a:cubicBezTo>
                    <a:pt x="1607" y="1958"/>
                    <a:pt x="1572" y="1962"/>
                    <a:pt x="1545" y="1963"/>
                  </a:cubicBezTo>
                  <a:cubicBezTo>
                    <a:pt x="1518" y="1964"/>
                    <a:pt x="1491" y="1952"/>
                    <a:pt x="1464" y="1955"/>
                  </a:cubicBezTo>
                  <a:cubicBezTo>
                    <a:pt x="1437" y="1958"/>
                    <a:pt x="1413" y="1972"/>
                    <a:pt x="1383" y="1979"/>
                  </a:cubicBezTo>
                  <a:cubicBezTo>
                    <a:pt x="1353" y="1986"/>
                    <a:pt x="1313" y="1977"/>
                    <a:pt x="1286" y="1995"/>
                  </a:cubicBezTo>
                  <a:cubicBezTo>
                    <a:pt x="1259" y="2013"/>
                    <a:pt x="1249" y="2072"/>
                    <a:pt x="1224" y="2086"/>
                  </a:cubicBezTo>
                  <a:cubicBezTo>
                    <a:pt x="1199" y="2100"/>
                    <a:pt x="1167" y="2078"/>
                    <a:pt x="1134" y="2076"/>
                  </a:cubicBezTo>
                  <a:cubicBezTo>
                    <a:pt x="1101" y="2074"/>
                    <a:pt x="1063" y="2074"/>
                    <a:pt x="1026" y="2077"/>
                  </a:cubicBezTo>
                  <a:cubicBezTo>
                    <a:pt x="989" y="2080"/>
                    <a:pt x="939" y="2101"/>
                    <a:pt x="913" y="2093"/>
                  </a:cubicBezTo>
                  <a:cubicBezTo>
                    <a:pt x="887" y="2085"/>
                    <a:pt x="891" y="2050"/>
                    <a:pt x="872" y="2028"/>
                  </a:cubicBezTo>
                  <a:cubicBezTo>
                    <a:pt x="853" y="2006"/>
                    <a:pt x="819" y="1962"/>
                    <a:pt x="799" y="1963"/>
                  </a:cubicBezTo>
                  <a:cubicBezTo>
                    <a:pt x="779" y="1964"/>
                    <a:pt x="770" y="2022"/>
                    <a:pt x="753" y="2032"/>
                  </a:cubicBezTo>
                  <a:cubicBezTo>
                    <a:pt x="736" y="2042"/>
                    <a:pt x="719" y="2025"/>
                    <a:pt x="696" y="2023"/>
                  </a:cubicBezTo>
                  <a:cubicBezTo>
                    <a:pt x="673" y="2021"/>
                    <a:pt x="641" y="2019"/>
                    <a:pt x="612" y="2020"/>
                  </a:cubicBezTo>
                  <a:cubicBezTo>
                    <a:pt x="583" y="2021"/>
                    <a:pt x="540" y="2025"/>
                    <a:pt x="523" y="2028"/>
                  </a:cubicBezTo>
                  <a:cubicBezTo>
                    <a:pt x="506" y="2031"/>
                    <a:pt x="523" y="2033"/>
                    <a:pt x="510" y="2040"/>
                  </a:cubicBezTo>
                  <a:cubicBezTo>
                    <a:pt x="497" y="2047"/>
                    <a:pt x="463" y="2065"/>
                    <a:pt x="442" y="2068"/>
                  </a:cubicBezTo>
                  <a:cubicBezTo>
                    <a:pt x="421" y="2071"/>
                    <a:pt x="405" y="2063"/>
                    <a:pt x="385" y="2060"/>
                  </a:cubicBezTo>
                  <a:cubicBezTo>
                    <a:pt x="365" y="2057"/>
                    <a:pt x="337" y="2052"/>
                    <a:pt x="320" y="2052"/>
                  </a:cubicBezTo>
                  <a:cubicBezTo>
                    <a:pt x="303" y="2052"/>
                    <a:pt x="299" y="2064"/>
                    <a:pt x="283" y="2058"/>
                  </a:cubicBezTo>
                  <a:cubicBezTo>
                    <a:pt x="267" y="2052"/>
                    <a:pt x="248" y="2019"/>
                    <a:pt x="226" y="2014"/>
                  </a:cubicBezTo>
                  <a:cubicBezTo>
                    <a:pt x="204" y="2009"/>
                    <a:pt x="180" y="2026"/>
                    <a:pt x="150" y="2028"/>
                  </a:cubicBezTo>
                  <a:cubicBezTo>
                    <a:pt x="120" y="2030"/>
                    <a:pt x="60" y="2020"/>
                    <a:pt x="45" y="2028"/>
                  </a:cubicBezTo>
                  <a:cubicBezTo>
                    <a:pt x="30" y="2036"/>
                    <a:pt x="68" y="2054"/>
                    <a:pt x="61" y="2077"/>
                  </a:cubicBezTo>
                  <a:cubicBezTo>
                    <a:pt x="54" y="2100"/>
                    <a:pt x="8" y="2139"/>
                    <a:pt x="4" y="2166"/>
                  </a:cubicBezTo>
                  <a:cubicBezTo>
                    <a:pt x="0" y="2193"/>
                    <a:pt x="31" y="2227"/>
                    <a:pt x="36" y="2239"/>
                  </a:cubicBezTo>
                </a:path>
              </a:pathLst>
            </a:custGeom>
            <a:noFill/>
            <a:ln w="3175" cap="rnd" cmpd="sng">
              <a:solidFill>
                <a:srgbClr val="929292"/>
              </a:solidFill>
              <a:prstDash val="sysDot"/>
              <a:round/>
              <a:headEnd/>
              <a:tailEnd/>
            </a:ln>
            <a:effectLst/>
          </p:spPr>
          <p:txBody>
            <a:bodyPr wrap="none"/>
            <a:lstStyle/>
            <a:p>
              <a:endParaRPr lang="ja-JP" altLang="en-US"/>
            </a:p>
          </p:txBody>
        </p:sp>
      </p:grpSp>
      <p:sp>
        <p:nvSpPr>
          <p:cNvPr id="74777" name="Rectangle 25"/>
          <p:cNvSpPr>
            <a:spLocks noChangeArrowheads="1"/>
          </p:cNvSpPr>
          <p:nvPr/>
        </p:nvSpPr>
        <p:spPr bwMode="auto">
          <a:xfrm>
            <a:off x="6248400" y="4352925"/>
            <a:ext cx="180975" cy="182563"/>
          </a:xfrm>
          <a:prstGeom prst="rect">
            <a:avLst/>
          </a:prstGeom>
          <a:noFill/>
          <a:ln w="28575">
            <a:solidFill>
              <a:srgbClr val="00CC66"/>
            </a:solidFill>
            <a:miter lim="800000"/>
            <a:headEnd/>
            <a:tailEnd/>
          </a:ln>
          <a:effectLst/>
        </p:spPr>
        <p:txBody>
          <a:bodyPr wrap="none" anchor="ctr"/>
          <a:lstStyle/>
          <a:p>
            <a:endParaRPr lang="ja-JP" altLang="en-US"/>
          </a:p>
        </p:txBody>
      </p:sp>
      <p:sp>
        <p:nvSpPr>
          <p:cNvPr id="74778" name="Rectangle 26"/>
          <p:cNvSpPr>
            <a:spLocks noChangeArrowheads="1"/>
          </p:cNvSpPr>
          <p:nvPr/>
        </p:nvSpPr>
        <p:spPr bwMode="auto">
          <a:xfrm>
            <a:off x="6429375" y="4352925"/>
            <a:ext cx="180975" cy="182563"/>
          </a:xfrm>
          <a:prstGeom prst="rect">
            <a:avLst/>
          </a:prstGeom>
          <a:noFill/>
          <a:ln w="28575">
            <a:solidFill>
              <a:srgbClr val="FF5050"/>
            </a:solidFill>
            <a:miter lim="800000"/>
            <a:headEnd/>
            <a:tailEnd/>
          </a:ln>
          <a:effectLst/>
        </p:spPr>
        <p:txBody>
          <a:bodyPr wrap="none" anchor="ctr"/>
          <a:lstStyle/>
          <a:p>
            <a:pPr algn="ctr"/>
            <a:endParaRPr lang="ja-JP" altLang="en-US" sz="2400">
              <a:solidFill>
                <a:srgbClr val="FF5050"/>
              </a:solidFill>
              <a:latin typeface="Tahoma" pitchFamily="34" charset="0"/>
            </a:endParaRPr>
          </a:p>
        </p:txBody>
      </p:sp>
      <p:sp>
        <p:nvSpPr>
          <p:cNvPr id="74779" name="Rectangle 27"/>
          <p:cNvSpPr>
            <a:spLocks noChangeArrowheads="1"/>
          </p:cNvSpPr>
          <p:nvPr/>
        </p:nvSpPr>
        <p:spPr bwMode="auto">
          <a:xfrm>
            <a:off x="7432675" y="3983038"/>
            <a:ext cx="180975" cy="182562"/>
          </a:xfrm>
          <a:prstGeom prst="rect">
            <a:avLst/>
          </a:prstGeom>
          <a:noFill/>
          <a:ln w="28575">
            <a:solidFill>
              <a:srgbClr val="0066FF"/>
            </a:solidFill>
            <a:miter lim="800000"/>
            <a:headEnd/>
            <a:tailEnd/>
          </a:ln>
          <a:effectLst/>
        </p:spPr>
        <p:txBody>
          <a:bodyPr wrap="none" anchor="ctr"/>
          <a:lstStyle/>
          <a:p>
            <a:endParaRPr lang="ja-JP" altLang="en-US"/>
          </a:p>
        </p:txBody>
      </p:sp>
      <p:sp>
        <p:nvSpPr>
          <p:cNvPr id="74781" name="Text Box 29"/>
          <p:cNvSpPr txBox="1">
            <a:spLocks noChangeArrowheads="1"/>
          </p:cNvSpPr>
          <p:nvPr/>
        </p:nvSpPr>
        <p:spPr bwMode="auto">
          <a:xfrm>
            <a:off x="5867400" y="4510088"/>
            <a:ext cx="644525" cy="366712"/>
          </a:xfrm>
          <a:prstGeom prst="rect">
            <a:avLst/>
          </a:prstGeom>
          <a:noFill/>
          <a:ln w="9525">
            <a:noFill/>
            <a:miter lim="800000"/>
            <a:headEnd/>
            <a:tailEnd/>
          </a:ln>
          <a:effectLst/>
        </p:spPr>
        <p:txBody>
          <a:bodyPr wrap="none">
            <a:spAutoFit/>
          </a:bodyPr>
          <a:lstStyle/>
          <a:p>
            <a:r>
              <a:rPr lang="ja-JP" altLang="en-US" b="1">
                <a:solidFill>
                  <a:srgbClr val="00CC66"/>
                </a:solidFill>
                <a:latin typeface="Tahoma" pitchFamily="34" charset="0"/>
              </a:rPr>
              <a:t>坂田</a:t>
            </a:r>
          </a:p>
        </p:txBody>
      </p:sp>
      <p:sp>
        <p:nvSpPr>
          <p:cNvPr id="74782" name="Text Box 30"/>
          <p:cNvSpPr txBox="1">
            <a:spLocks noChangeArrowheads="1"/>
          </p:cNvSpPr>
          <p:nvPr/>
        </p:nvSpPr>
        <p:spPr bwMode="auto">
          <a:xfrm>
            <a:off x="6443663" y="4510088"/>
            <a:ext cx="874712" cy="366712"/>
          </a:xfrm>
          <a:prstGeom prst="rect">
            <a:avLst/>
          </a:prstGeom>
          <a:noFill/>
          <a:ln w="9525">
            <a:noFill/>
            <a:miter lim="800000"/>
            <a:headEnd/>
            <a:tailEnd/>
          </a:ln>
          <a:effectLst/>
        </p:spPr>
        <p:txBody>
          <a:bodyPr wrap="none">
            <a:spAutoFit/>
          </a:bodyPr>
          <a:lstStyle/>
          <a:p>
            <a:r>
              <a:rPr lang="ja-JP" altLang="en-US" b="1">
                <a:solidFill>
                  <a:srgbClr val="FF5050"/>
                </a:solidFill>
                <a:latin typeface="Tahoma" pitchFamily="34" charset="0"/>
              </a:rPr>
              <a:t>波左間</a:t>
            </a:r>
          </a:p>
        </p:txBody>
      </p:sp>
      <p:sp>
        <p:nvSpPr>
          <p:cNvPr id="74783" name="Text Box 31"/>
          <p:cNvSpPr txBox="1">
            <a:spLocks noChangeArrowheads="1"/>
          </p:cNvSpPr>
          <p:nvPr/>
        </p:nvSpPr>
        <p:spPr bwMode="auto">
          <a:xfrm>
            <a:off x="7380288" y="4149725"/>
            <a:ext cx="806450" cy="366713"/>
          </a:xfrm>
          <a:prstGeom prst="rect">
            <a:avLst/>
          </a:prstGeom>
          <a:noFill/>
          <a:ln w="9525">
            <a:noFill/>
            <a:miter lim="800000"/>
            <a:headEnd/>
            <a:tailEnd/>
          </a:ln>
          <a:effectLst/>
        </p:spPr>
        <p:txBody>
          <a:bodyPr wrap="none">
            <a:spAutoFit/>
          </a:bodyPr>
          <a:lstStyle/>
          <a:p>
            <a:r>
              <a:rPr lang="ja-JP" altLang="en-US" b="1">
                <a:solidFill>
                  <a:srgbClr val="0066FF"/>
                </a:solidFill>
                <a:latin typeface="Tahoma" pitchFamily="34" charset="0"/>
              </a:rPr>
              <a:t>沖ノ島</a:t>
            </a:r>
          </a:p>
        </p:txBody>
      </p:sp>
      <p:sp>
        <p:nvSpPr>
          <p:cNvPr id="74784" name="Text Box 32"/>
          <p:cNvSpPr txBox="1">
            <a:spLocks noChangeArrowheads="1"/>
          </p:cNvSpPr>
          <p:nvPr/>
        </p:nvSpPr>
        <p:spPr bwMode="auto">
          <a:xfrm>
            <a:off x="4716463" y="1054100"/>
            <a:ext cx="1008062" cy="366713"/>
          </a:xfrm>
          <a:prstGeom prst="rect">
            <a:avLst/>
          </a:prstGeom>
          <a:noFill/>
          <a:ln w="9525">
            <a:noFill/>
            <a:miter lim="800000"/>
            <a:headEnd/>
            <a:tailEnd/>
          </a:ln>
          <a:effectLst/>
        </p:spPr>
        <p:txBody>
          <a:bodyPr>
            <a:spAutoFit/>
          </a:bodyPr>
          <a:lstStyle/>
          <a:p>
            <a:r>
              <a:rPr lang="ja-JP" altLang="en-US" b="1">
                <a:solidFill>
                  <a:schemeClr val="bg1"/>
                </a:solidFill>
                <a:latin typeface="Tahoma" pitchFamily="34" charset="0"/>
              </a:rPr>
              <a:t>東京湾</a:t>
            </a:r>
          </a:p>
        </p:txBody>
      </p:sp>
      <p:sp>
        <p:nvSpPr>
          <p:cNvPr id="74785" name="Text Box 33"/>
          <p:cNvSpPr txBox="1">
            <a:spLocks noChangeArrowheads="1"/>
          </p:cNvSpPr>
          <p:nvPr/>
        </p:nvSpPr>
        <p:spPr bwMode="auto">
          <a:xfrm>
            <a:off x="8172450" y="3808413"/>
            <a:ext cx="1003300" cy="336550"/>
          </a:xfrm>
          <a:prstGeom prst="rect">
            <a:avLst/>
          </a:prstGeom>
          <a:noFill/>
          <a:ln w="9525">
            <a:noFill/>
            <a:miter lim="800000"/>
            <a:headEnd/>
            <a:tailEnd/>
          </a:ln>
          <a:effectLst/>
        </p:spPr>
        <p:txBody>
          <a:bodyPr wrap="none">
            <a:spAutoFit/>
          </a:bodyPr>
          <a:lstStyle/>
          <a:p>
            <a:r>
              <a:rPr lang="ja-JP" altLang="en-US" sz="1600" b="1">
                <a:solidFill>
                  <a:schemeClr val="bg1"/>
                </a:solidFill>
                <a:latin typeface="Tahoma" pitchFamily="34" charset="0"/>
              </a:rPr>
              <a:t>○館山市</a:t>
            </a:r>
          </a:p>
        </p:txBody>
      </p:sp>
      <p:sp>
        <p:nvSpPr>
          <p:cNvPr id="74786" name="Rectangle 34"/>
          <p:cNvSpPr>
            <a:spLocks noChangeArrowheads="1"/>
          </p:cNvSpPr>
          <p:nvPr/>
        </p:nvSpPr>
        <p:spPr bwMode="auto">
          <a:xfrm>
            <a:off x="6227763" y="6453188"/>
            <a:ext cx="144462" cy="404812"/>
          </a:xfrm>
          <a:prstGeom prst="rect">
            <a:avLst/>
          </a:prstGeom>
          <a:noFill/>
          <a:ln w="76200" cmpd="tri">
            <a:solidFill>
              <a:srgbClr val="FF7C80"/>
            </a:solidFill>
            <a:miter lim="800000"/>
            <a:headEnd/>
            <a:tailEnd/>
          </a:ln>
        </p:spPr>
        <p:txBody>
          <a:bodyPr lIns="74295" tIns="8890" rIns="74295" bIns="8890"/>
          <a:lstStyle/>
          <a:p>
            <a:endParaRPr lang="ja-JP" altLang="en-US"/>
          </a:p>
        </p:txBody>
      </p:sp>
      <p:sp>
        <p:nvSpPr>
          <p:cNvPr id="74788" name="Line 36"/>
          <p:cNvSpPr>
            <a:spLocks noChangeShapeType="1"/>
          </p:cNvSpPr>
          <p:nvPr/>
        </p:nvSpPr>
        <p:spPr bwMode="auto">
          <a:xfrm>
            <a:off x="5508625" y="1341438"/>
            <a:ext cx="142875" cy="215900"/>
          </a:xfrm>
          <a:prstGeom prst="line">
            <a:avLst/>
          </a:prstGeom>
          <a:noFill/>
          <a:ln w="28575">
            <a:solidFill>
              <a:schemeClr val="bg1"/>
            </a:solidFill>
            <a:round/>
            <a:headEnd/>
            <a:tailEnd/>
          </a:ln>
          <a:effectLst/>
        </p:spPr>
        <p:txBody>
          <a:bodyPr wrap="none"/>
          <a:lstStyle/>
          <a:p>
            <a:endParaRPr lang="ja-JP" altLang="en-US"/>
          </a:p>
        </p:txBody>
      </p:sp>
      <p:sp>
        <p:nvSpPr>
          <p:cNvPr id="74789" name="Text Box 37"/>
          <p:cNvSpPr txBox="1">
            <a:spLocks noChangeArrowheads="1"/>
          </p:cNvSpPr>
          <p:nvPr/>
        </p:nvSpPr>
        <p:spPr bwMode="auto">
          <a:xfrm>
            <a:off x="4716463" y="2062163"/>
            <a:ext cx="1008062" cy="366712"/>
          </a:xfrm>
          <a:prstGeom prst="rect">
            <a:avLst/>
          </a:prstGeom>
          <a:noFill/>
          <a:ln w="9525">
            <a:noFill/>
            <a:miter lim="800000"/>
            <a:headEnd/>
            <a:tailEnd/>
          </a:ln>
          <a:effectLst/>
        </p:spPr>
        <p:txBody>
          <a:bodyPr>
            <a:spAutoFit/>
          </a:bodyPr>
          <a:lstStyle/>
          <a:p>
            <a:r>
              <a:rPr lang="ja-JP" altLang="en-US" b="1">
                <a:solidFill>
                  <a:schemeClr val="bg1"/>
                </a:solidFill>
                <a:latin typeface="Tahoma" pitchFamily="34" charset="0"/>
              </a:rPr>
              <a:t>館山湾</a:t>
            </a:r>
          </a:p>
        </p:txBody>
      </p:sp>
      <p:sp>
        <p:nvSpPr>
          <p:cNvPr id="74790" name="Line 38"/>
          <p:cNvSpPr>
            <a:spLocks noChangeShapeType="1"/>
          </p:cNvSpPr>
          <p:nvPr/>
        </p:nvSpPr>
        <p:spPr bwMode="auto">
          <a:xfrm flipV="1">
            <a:off x="5508625" y="1917700"/>
            <a:ext cx="142875" cy="215900"/>
          </a:xfrm>
          <a:prstGeom prst="line">
            <a:avLst/>
          </a:prstGeom>
          <a:noFill/>
          <a:ln w="28575">
            <a:solidFill>
              <a:schemeClr val="bg1"/>
            </a:solidFill>
            <a:round/>
            <a:headEnd/>
            <a:tailEnd/>
          </a:ln>
          <a:effectLst/>
        </p:spPr>
        <p:txBody>
          <a:bodyPr wrap="none"/>
          <a:lstStyle/>
          <a:p>
            <a:endParaRPr lang="ja-JP" altLang="en-US"/>
          </a:p>
        </p:txBody>
      </p:sp>
    </p:spTree>
    <p:extLst>
      <p:ext uri="{BB962C8B-B14F-4D97-AF65-F5344CB8AC3E}">
        <p14:creationId xmlns:p14="http://schemas.microsoft.com/office/powerpoint/2010/main" val="335871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5" name="Picture 25" descr="tateymawan32"/>
          <p:cNvPicPr>
            <a:picLocks noChangeAspect="1" noChangeArrowheads="1"/>
          </p:cNvPicPr>
          <p:nvPr/>
        </p:nvPicPr>
        <p:blipFill>
          <a:blip r:embed="rId3" cstate="print"/>
          <a:srcRect/>
          <a:stretch>
            <a:fillRect/>
          </a:stretch>
        </p:blipFill>
        <p:spPr bwMode="auto">
          <a:xfrm>
            <a:off x="4356100" y="1412875"/>
            <a:ext cx="4643438" cy="3240088"/>
          </a:xfrm>
          <a:prstGeom prst="rect">
            <a:avLst/>
          </a:prstGeom>
          <a:noFill/>
        </p:spPr>
      </p:pic>
      <p:sp>
        <p:nvSpPr>
          <p:cNvPr id="102402" name="Rectangle 2"/>
          <p:cNvSpPr>
            <a:spLocks noGrp="1" noChangeArrowheads="1"/>
          </p:cNvSpPr>
          <p:nvPr>
            <p:ph type="title"/>
          </p:nvPr>
        </p:nvSpPr>
        <p:spPr/>
        <p:txBody>
          <a:bodyPr/>
          <a:lstStyle/>
          <a:p>
            <a:r>
              <a:rPr lang="ja-JP" altLang="en-US"/>
              <a:t>モデル</a:t>
            </a:r>
            <a:r>
              <a:rPr lang="ja-JP" altLang="en-US" sz="2000"/>
              <a:t>－方法＊粒子追跡モデル</a:t>
            </a:r>
          </a:p>
        </p:txBody>
      </p:sp>
      <p:sp>
        <p:nvSpPr>
          <p:cNvPr id="102403" name="Rectangle 3"/>
          <p:cNvSpPr>
            <a:spLocks noGrp="1" noChangeArrowheads="1"/>
          </p:cNvSpPr>
          <p:nvPr>
            <p:ph type="body" idx="1"/>
          </p:nvPr>
        </p:nvSpPr>
        <p:spPr>
          <a:xfrm>
            <a:off x="611188" y="1557338"/>
            <a:ext cx="4610100" cy="3527425"/>
          </a:xfrm>
        </p:spPr>
        <p:txBody>
          <a:bodyPr>
            <a:normAutofit fontScale="92500" lnSpcReduction="10000"/>
          </a:bodyPr>
          <a:lstStyle/>
          <a:p>
            <a:pPr>
              <a:buFont typeface="Wingdings" pitchFamily="2" charset="2"/>
              <a:buNone/>
            </a:pPr>
            <a:r>
              <a:rPr lang="ja-JP" altLang="en-US" sz="2100" b="1">
                <a:latin typeface="Comic Sans MS" pitchFamily="66" charset="0"/>
              </a:rPr>
              <a:t>　ラグランジュ水平</a:t>
            </a:r>
            <a:r>
              <a:rPr lang="en-US" altLang="ja-JP" sz="2100">
                <a:latin typeface="Comic Sans MS" pitchFamily="66" charset="0"/>
              </a:rPr>
              <a:t>2</a:t>
            </a:r>
            <a:r>
              <a:rPr lang="ja-JP" altLang="en-US" sz="2100" b="1">
                <a:latin typeface="Comic Sans MS" pitchFamily="66" charset="0"/>
              </a:rPr>
              <a:t>次元モデル</a:t>
            </a:r>
          </a:p>
          <a:p>
            <a:pPr>
              <a:buFont typeface="Wingdings" pitchFamily="2" charset="2"/>
              <a:buNone/>
            </a:pPr>
            <a:endParaRPr lang="ja-JP" altLang="en-US" sz="900" b="1">
              <a:latin typeface="Comic Sans MS" pitchFamily="66" charset="0"/>
            </a:endParaRPr>
          </a:p>
          <a:p>
            <a:pPr>
              <a:buFont typeface="Wingdings" pitchFamily="2" charset="2"/>
              <a:buNone/>
            </a:pPr>
            <a:r>
              <a:rPr lang="en-US" altLang="ja-JP" sz="1500" b="1">
                <a:latin typeface="Comic Sans MS" pitchFamily="66" charset="0"/>
              </a:rPr>
              <a:t>　</a:t>
            </a:r>
            <a:r>
              <a:rPr lang="en-US" altLang="ja-JP" sz="1800" b="1">
                <a:latin typeface="Comic Sans MS" pitchFamily="66" charset="0"/>
              </a:rPr>
              <a:t>&gt;&gt;</a:t>
            </a:r>
            <a:r>
              <a:rPr lang="ja-JP" altLang="en-US" sz="1800" b="1">
                <a:latin typeface="Comic Sans MS" pitchFamily="66" charset="0"/>
              </a:rPr>
              <a:t>流速データ</a:t>
            </a:r>
          </a:p>
          <a:p>
            <a:pPr>
              <a:buFont typeface="Wingdings" pitchFamily="2" charset="2"/>
              <a:buNone/>
            </a:pPr>
            <a:r>
              <a:rPr lang="ja-JP" altLang="en-US" sz="1800">
                <a:latin typeface="Comic Sans MS" pitchFamily="66" charset="0"/>
              </a:rPr>
              <a:t>　　1時間毎に</a:t>
            </a:r>
            <a:r>
              <a:rPr lang="en-US" altLang="ja-JP" sz="1800">
                <a:latin typeface="Comic Sans MS" pitchFamily="66" charset="0"/>
              </a:rPr>
              <a:t>POM</a:t>
            </a:r>
            <a:r>
              <a:rPr lang="ja-JP" altLang="en-US" sz="1800">
                <a:latin typeface="Comic Sans MS" pitchFamily="66" charset="0"/>
              </a:rPr>
              <a:t>で出力した表層</a:t>
            </a:r>
          </a:p>
          <a:p>
            <a:pPr>
              <a:buFont typeface="Wingdings" pitchFamily="2" charset="2"/>
              <a:buNone/>
            </a:pPr>
            <a:r>
              <a:rPr lang="ja-JP" altLang="en-US" sz="1800">
                <a:latin typeface="Comic Sans MS" pitchFamily="66" charset="0"/>
              </a:rPr>
              <a:t>　　</a:t>
            </a:r>
            <a:r>
              <a:rPr lang="en-US" altLang="ja-JP" sz="1800">
                <a:latin typeface="Comic Sans MS" pitchFamily="66" charset="0"/>
              </a:rPr>
              <a:t>5m</a:t>
            </a:r>
            <a:r>
              <a:rPr lang="ja-JP" altLang="en-US" sz="1800">
                <a:latin typeface="Comic Sans MS" pitchFamily="66" charset="0"/>
              </a:rPr>
              <a:t>の平均データ</a:t>
            </a:r>
          </a:p>
          <a:p>
            <a:pPr>
              <a:buFont typeface="Wingdings" pitchFamily="2" charset="2"/>
              <a:buNone/>
            </a:pPr>
            <a:endParaRPr lang="ja-JP" altLang="en-US" sz="900">
              <a:latin typeface="Comic Sans MS" pitchFamily="66" charset="0"/>
            </a:endParaRPr>
          </a:p>
          <a:p>
            <a:pPr>
              <a:buFont typeface="Wingdings" pitchFamily="2" charset="2"/>
              <a:buNone/>
            </a:pPr>
            <a:r>
              <a:rPr lang="ja-JP" altLang="en-US" sz="1800" b="1">
                <a:latin typeface="Comic Sans MS" pitchFamily="66" charset="0"/>
              </a:rPr>
              <a:t>　&gt;&gt;海底地形図</a:t>
            </a:r>
          </a:p>
          <a:p>
            <a:pPr>
              <a:buFont typeface="Wingdings" pitchFamily="2" charset="2"/>
              <a:buNone/>
            </a:pPr>
            <a:r>
              <a:rPr lang="ja-JP" altLang="en-US" sz="1800">
                <a:latin typeface="Comic Sans MS" pitchFamily="66" charset="0"/>
              </a:rPr>
              <a:t>　　</a:t>
            </a:r>
            <a:r>
              <a:rPr lang="en-US" altLang="ja-JP" sz="1800">
                <a:latin typeface="Comic Sans MS" pitchFamily="66" charset="0"/>
              </a:rPr>
              <a:t>POM</a:t>
            </a:r>
            <a:r>
              <a:rPr lang="ja-JP" altLang="en-US" sz="1800">
                <a:latin typeface="Comic Sans MS" pitchFamily="66" charset="0"/>
              </a:rPr>
              <a:t>で用いた200</a:t>
            </a:r>
            <a:r>
              <a:rPr lang="en-US" altLang="ja-JP" sz="1800">
                <a:latin typeface="Comic Sans MS" pitchFamily="66" charset="0"/>
              </a:rPr>
              <a:t>m</a:t>
            </a:r>
            <a:r>
              <a:rPr lang="ja-JP" altLang="en-US" sz="1800">
                <a:latin typeface="Comic Sans MS" pitchFamily="66" charset="0"/>
              </a:rPr>
              <a:t>メッシュデータ</a:t>
            </a:r>
          </a:p>
          <a:p>
            <a:pPr>
              <a:buFont typeface="Wingdings" pitchFamily="2" charset="2"/>
              <a:buNone/>
            </a:pPr>
            <a:endParaRPr lang="ja-JP" altLang="en-US" sz="900" b="1">
              <a:latin typeface="Comic Sans MS" pitchFamily="66" charset="0"/>
            </a:endParaRPr>
          </a:p>
          <a:p>
            <a:pPr>
              <a:buFont typeface="Wingdings" pitchFamily="2" charset="2"/>
              <a:buNone/>
            </a:pPr>
            <a:r>
              <a:rPr lang="ja-JP" altLang="en-US" sz="1800" b="1">
                <a:latin typeface="Comic Sans MS" pitchFamily="66" charset="0"/>
              </a:rPr>
              <a:t>　</a:t>
            </a:r>
            <a:r>
              <a:rPr lang="en-US" altLang="ja-JP" sz="1800" b="1">
                <a:latin typeface="Comic Sans MS" pitchFamily="66" charset="0"/>
              </a:rPr>
              <a:t>&gt;&gt;</a:t>
            </a:r>
            <a:r>
              <a:rPr lang="ja-JP" altLang="en-US" sz="1800" b="1">
                <a:latin typeface="Comic Sans MS" pitchFamily="66" charset="0"/>
              </a:rPr>
              <a:t>粒子の初期配置</a:t>
            </a:r>
          </a:p>
          <a:p>
            <a:pPr>
              <a:buFont typeface="Wingdings" pitchFamily="2" charset="2"/>
              <a:buNone/>
            </a:pPr>
            <a:r>
              <a:rPr lang="ja-JP" altLang="en-US" sz="1800">
                <a:latin typeface="Comic Sans MS" pitchFamily="66" charset="0"/>
              </a:rPr>
              <a:t>　　それぞれの生息域の範囲で水深</a:t>
            </a:r>
          </a:p>
          <a:p>
            <a:pPr>
              <a:buFont typeface="Wingdings" pitchFamily="2" charset="2"/>
              <a:buNone/>
            </a:pPr>
            <a:r>
              <a:rPr lang="ja-JP" altLang="en-US" sz="1800">
                <a:latin typeface="Comic Sans MS" pitchFamily="66" charset="0"/>
              </a:rPr>
              <a:t>　　が</a:t>
            </a:r>
            <a:r>
              <a:rPr lang="en-US" altLang="ja-JP" sz="1800">
                <a:latin typeface="Comic Sans MS" pitchFamily="66" charset="0"/>
              </a:rPr>
              <a:t>3</a:t>
            </a:r>
            <a:r>
              <a:rPr lang="ja-JP" altLang="en-US" sz="1800">
                <a:latin typeface="Comic Sans MS" pitchFamily="66" charset="0"/>
              </a:rPr>
              <a:t>～</a:t>
            </a:r>
            <a:r>
              <a:rPr lang="en-US" altLang="ja-JP" sz="1800">
                <a:latin typeface="Comic Sans MS" pitchFamily="66" charset="0"/>
              </a:rPr>
              <a:t>10m</a:t>
            </a:r>
            <a:r>
              <a:rPr lang="ja-JP" altLang="en-US" sz="1800">
                <a:latin typeface="Comic Sans MS" pitchFamily="66" charset="0"/>
              </a:rPr>
              <a:t>を満たすグリッドを指定　</a:t>
            </a:r>
          </a:p>
          <a:p>
            <a:pPr>
              <a:buFont typeface="Wingdings" pitchFamily="2" charset="2"/>
              <a:buNone/>
            </a:pPr>
            <a:endParaRPr lang="ja-JP" altLang="en-US" sz="900">
              <a:latin typeface="Comic Sans MS" pitchFamily="66" charset="0"/>
            </a:endParaRPr>
          </a:p>
          <a:p>
            <a:pPr>
              <a:buFont typeface="Wingdings" pitchFamily="2" charset="2"/>
              <a:buNone/>
            </a:pPr>
            <a:r>
              <a:rPr lang="ja-JP" altLang="en-US" sz="1800" b="1">
                <a:latin typeface="Comic Sans MS" pitchFamily="66" charset="0"/>
              </a:rPr>
              <a:t>　</a:t>
            </a:r>
            <a:r>
              <a:rPr lang="en-US" altLang="ja-JP" sz="1800" b="1">
                <a:latin typeface="Comic Sans MS" pitchFamily="66" charset="0"/>
              </a:rPr>
              <a:t>&gt;&gt;</a:t>
            </a:r>
            <a:r>
              <a:rPr lang="ja-JP" altLang="en-US" sz="1800" b="1">
                <a:latin typeface="Comic Sans MS" pitchFamily="66" charset="0"/>
              </a:rPr>
              <a:t>粒子の放出数　</a:t>
            </a:r>
            <a:endParaRPr lang="ja-JP" altLang="en-US" sz="1800">
              <a:latin typeface="Comic Sans MS" pitchFamily="66" charset="0"/>
            </a:endParaRPr>
          </a:p>
        </p:txBody>
      </p:sp>
      <p:sp>
        <p:nvSpPr>
          <p:cNvPr id="102405" name="Text Box 5"/>
          <p:cNvSpPr txBox="1">
            <a:spLocks noChangeArrowheads="1"/>
          </p:cNvSpPr>
          <p:nvPr/>
        </p:nvSpPr>
        <p:spPr bwMode="auto">
          <a:xfrm>
            <a:off x="4787900" y="4941888"/>
            <a:ext cx="4356100" cy="366712"/>
          </a:xfrm>
          <a:prstGeom prst="rect">
            <a:avLst/>
          </a:prstGeom>
          <a:noFill/>
          <a:ln w="9525">
            <a:noFill/>
            <a:miter lim="800000"/>
            <a:headEnd/>
            <a:tailEnd/>
          </a:ln>
          <a:effectLst/>
        </p:spPr>
        <p:txBody>
          <a:bodyPr>
            <a:spAutoFit/>
          </a:bodyPr>
          <a:lstStyle/>
          <a:p>
            <a:r>
              <a:rPr lang="ja-JP" altLang="en-US">
                <a:solidFill>
                  <a:srgbClr val="66FF99"/>
                </a:solidFill>
                <a:latin typeface="ＭＳ 明朝" pitchFamily="17" charset="-128"/>
              </a:rPr>
              <a:t>■</a:t>
            </a:r>
            <a:r>
              <a:rPr lang="ja-JP" altLang="en-US">
                <a:latin typeface="ＭＳ 明朝" pitchFamily="17" charset="-128"/>
              </a:rPr>
              <a:t>坂田沖　　</a:t>
            </a:r>
            <a:r>
              <a:rPr lang="ja-JP" altLang="en-US">
                <a:solidFill>
                  <a:srgbClr val="FF9999"/>
                </a:solidFill>
                <a:latin typeface="ＭＳ 明朝" pitchFamily="17" charset="-128"/>
              </a:rPr>
              <a:t>■</a:t>
            </a:r>
            <a:r>
              <a:rPr lang="ja-JP" altLang="en-US">
                <a:latin typeface="ＭＳ 明朝" pitchFamily="17" charset="-128"/>
              </a:rPr>
              <a:t>波佐間沖　　</a:t>
            </a:r>
            <a:r>
              <a:rPr lang="ja-JP" altLang="en-US">
                <a:solidFill>
                  <a:srgbClr val="99CCFF"/>
                </a:solidFill>
                <a:latin typeface="ＭＳ 明朝" pitchFamily="17" charset="-128"/>
              </a:rPr>
              <a:t>■</a:t>
            </a:r>
            <a:r>
              <a:rPr lang="ja-JP" altLang="en-US">
                <a:latin typeface="ＭＳ 明朝" pitchFamily="17" charset="-128"/>
              </a:rPr>
              <a:t>沖ノ島沖</a:t>
            </a:r>
            <a:endParaRPr lang="ja-JP" altLang="en-US">
              <a:latin typeface="Tahoma" pitchFamily="34" charset="0"/>
            </a:endParaRPr>
          </a:p>
        </p:txBody>
      </p:sp>
      <p:sp>
        <p:nvSpPr>
          <p:cNvPr id="102406" name="Text Box 6"/>
          <p:cNvSpPr txBox="1">
            <a:spLocks noChangeArrowheads="1"/>
          </p:cNvSpPr>
          <p:nvPr/>
        </p:nvSpPr>
        <p:spPr bwMode="auto">
          <a:xfrm>
            <a:off x="5867400" y="4581525"/>
            <a:ext cx="1784350" cy="366713"/>
          </a:xfrm>
          <a:prstGeom prst="rect">
            <a:avLst/>
          </a:prstGeom>
          <a:noFill/>
          <a:ln w="9525">
            <a:noFill/>
            <a:miter lim="800000"/>
            <a:headEnd/>
            <a:tailEnd/>
          </a:ln>
          <a:effectLst/>
        </p:spPr>
        <p:txBody>
          <a:bodyPr wrap="none">
            <a:spAutoFit/>
          </a:bodyPr>
          <a:lstStyle/>
          <a:p>
            <a:r>
              <a:rPr lang="ja-JP" altLang="en-US">
                <a:latin typeface="Tahoma" pitchFamily="34" charset="0"/>
              </a:rPr>
              <a:t>粒子の初期配置</a:t>
            </a:r>
          </a:p>
        </p:txBody>
      </p:sp>
      <p:sp>
        <p:nvSpPr>
          <p:cNvPr id="102429" name="Rectangle 29"/>
          <p:cNvSpPr>
            <a:spLocks noChangeArrowheads="1"/>
          </p:cNvSpPr>
          <p:nvPr/>
        </p:nvSpPr>
        <p:spPr bwMode="auto">
          <a:xfrm>
            <a:off x="4954588" y="5657850"/>
            <a:ext cx="1200150" cy="1200150"/>
          </a:xfrm>
          <a:prstGeom prst="rect">
            <a:avLst/>
          </a:prstGeom>
          <a:solidFill>
            <a:schemeClr val="tx1"/>
          </a:solidFill>
          <a:ln w="57150">
            <a:solidFill>
              <a:schemeClr val="hlink"/>
            </a:solidFill>
            <a:miter lim="800000"/>
            <a:headEnd/>
            <a:tailEnd/>
          </a:ln>
          <a:effectLst/>
        </p:spPr>
        <p:txBody>
          <a:bodyPr wrap="none" anchor="ctr"/>
          <a:lstStyle/>
          <a:p>
            <a:endParaRPr lang="ja-JP" altLang="en-US"/>
          </a:p>
        </p:txBody>
      </p:sp>
      <p:pic>
        <p:nvPicPr>
          <p:cNvPr id="102430" name="Picture 30"/>
          <p:cNvPicPr>
            <a:picLocks noChangeAspect="1" noChangeArrowheads="1"/>
          </p:cNvPicPr>
          <p:nvPr/>
        </p:nvPicPr>
        <p:blipFill>
          <a:blip r:embed="rId4" cstate="print"/>
          <a:srcRect/>
          <a:stretch>
            <a:fillRect/>
          </a:stretch>
        </p:blipFill>
        <p:spPr bwMode="auto">
          <a:xfrm>
            <a:off x="5003800" y="6376988"/>
            <a:ext cx="431800" cy="403225"/>
          </a:xfrm>
          <a:prstGeom prst="rect">
            <a:avLst/>
          </a:prstGeom>
          <a:solidFill>
            <a:schemeClr val="bg1"/>
          </a:solidFill>
        </p:spPr>
      </p:pic>
      <p:pic>
        <p:nvPicPr>
          <p:cNvPr id="102431" name="Picture 31"/>
          <p:cNvPicPr>
            <a:picLocks noChangeAspect="1" noChangeArrowheads="1"/>
          </p:cNvPicPr>
          <p:nvPr/>
        </p:nvPicPr>
        <p:blipFill>
          <a:blip r:embed="rId4" cstate="print"/>
          <a:srcRect/>
          <a:stretch>
            <a:fillRect/>
          </a:stretch>
        </p:blipFill>
        <p:spPr bwMode="auto">
          <a:xfrm>
            <a:off x="5338763" y="6042025"/>
            <a:ext cx="433387" cy="403225"/>
          </a:xfrm>
          <a:prstGeom prst="rect">
            <a:avLst/>
          </a:prstGeom>
          <a:solidFill>
            <a:schemeClr val="bg1"/>
          </a:solidFill>
        </p:spPr>
      </p:pic>
      <p:pic>
        <p:nvPicPr>
          <p:cNvPr id="102432" name="Picture 32"/>
          <p:cNvPicPr>
            <a:picLocks noChangeAspect="1" noChangeArrowheads="1"/>
          </p:cNvPicPr>
          <p:nvPr/>
        </p:nvPicPr>
        <p:blipFill>
          <a:blip r:embed="rId4" cstate="print"/>
          <a:srcRect/>
          <a:stretch>
            <a:fillRect/>
          </a:stretch>
        </p:blipFill>
        <p:spPr bwMode="auto">
          <a:xfrm>
            <a:off x="5675313" y="5705475"/>
            <a:ext cx="433387" cy="404813"/>
          </a:xfrm>
          <a:prstGeom prst="rect">
            <a:avLst/>
          </a:prstGeom>
          <a:solidFill>
            <a:schemeClr val="bg1"/>
          </a:solidFill>
        </p:spPr>
      </p:pic>
      <p:sp>
        <p:nvSpPr>
          <p:cNvPr id="102433" name="Line 33"/>
          <p:cNvSpPr>
            <a:spLocks noChangeShapeType="1"/>
          </p:cNvSpPr>
          <p:nvPr/>
        </p:nvSpPr>
        <p:spPr bwMode="auto">
          <a:xfrm flipH="1">
            <a:off x="4810125" y="5657850"/>
            <a:ext cx="144463" cy="479425"/>
          </a:xfrm>
          <a:prstGeom prst="line">
            <a:avLst/>
          </a:prstGeom>
          <a:noFill/>
          <a:ln w="9525">
            <a:solidFill>
              <a:schemeClr val="tx1"/>
            </a:solidFill>
            <a:round/>
            <a:headEnd/>
            <a:tailEnd/>
          </a:ln>
          <a:effectLst/>
        </p:spPr>
        <p:txBody>
          <a:bodyPr wrap="none"/>
          <a:lstStyle/>
          <a:p>
            <a:endParaRPr lang="ja-JP" altLang="en-US"/>
          </a:p>
        </p:txBody>
      </p:sp>
      <p:sp>
        <p:nvSpPr>
          <p:cNvPr id="102434" name="Line 34"/>
          <p:cNvSpPr>
            <a:spLocks noChangeShapeType="1"/>
          </p:cNvSpPr>
          <p:nvPr/>
        </p:nvSpPr>
        <p:spPr bwMode="auto">
          <a:xfrm flipH="1" flipV="1">
            <a:off x="5770563" y="5514975"/>
            <a:ext cx="384175" cy="142875"/>
          </a:xfrm>
          <a:prstGeom prst="line">
            <a:avLst/>
          </a:prstGeom>
          <a:noFill/>
          <a:ln w="9525">
            <a:solidFill>
              <a:schemeClr val="tx1"/>
            </a:solidFill>
            <a:round/>
            <a:headEnd/>
            <a:tailEnd/>
          </a:ln>
          <a:effectLst/>
        </p:spPr>
        <p:txBody>
          <a:bodyPr wrap="none"/>
          <a:lstStyle/>
          <a:p>
            <a:endParaRPr lang="ja-JP" altLang="en-US"/>
          </a:p>
        </p:txBody>
      </p:sp>
      <p:sp>
        <p:nvSpPr>
          <p:cNvPr id="102435" name="Text Box 35"/>
          <p:cNvSpPr txBox="1">
            <a:spLocks noChangeArrowheads="1"/>
          </p:cNvSpPr>
          <p:nvPr/>
        </p:nvSpPr>
        <p:spPr bwMode="auto">
          <a:xfrm>
            <a:off x="4284663" y="6092825"/>
            <a:ext cx="712787" cy="336550"/>
          </a:xfrm>
          <a:prstGeom prst="rect">
            <a:avLst/>
          </a:prstGeom>
          <a:noFill/>
          <a:ln w="9525">
            <a:noFill/>
            <a:miter lim="800000"/>
            <a:headEnd/>
            <a:tailEnd/>
          </a:ln>
          <a:effectLst/>
        </p:spPr>
        <p:txBody>
          <a:bodyPr wrap="none">
            <a:spAutoFit/>
          </a:bodyPr>
          <a:lstStyle/>
          <a:p>
            <a:pPr eaLnBrk="0" hangingPunct="0"/>
            <a:r>
              <a:rPr kumimoji="0" lang="en-US" altLang="ja-JP" sz="1600">
                <a:latin typeface="Comic Sans MS" pitchFamily="66" charset="0"/>
              </a:rPr>
              <a:t>200m</a:t>
            </a:r>
          </a:p>
        </p:txBody>
      </p:sp>
      <p:sp>
        <p:nvSpPr>
          <p:cNvPr id="102436" name="Text Box 36"/>
          <p:cNvSpPr txBox="1">
            <a:spLocks noChangeArrowheads="1"/>
          </p:cNvSpPr>
          <p:nvPr/>
        </p:nvSpPr>
        <p:spPr bwMode="auto">
          <a:xfrm>
            <a:off x="5219700" y="5345113"/>
            <a:ext cx="865188" cy="336550"/>
          </a:xfrm>
          <a:prstGeom prst="rect">
            <a:avLst/>
          </a:prstGeom>
          <a:noFill/>
          <a:ln w="9525">
            <a:noFill/>
            <a:miter lim="800000"/>
            <a:headEnd/>
            <a:tailEnd/>
          </a:ln>
          <a:effectLst/>
        </p:spPr>
        <p:txBody>
          <a:bodyPr>
            <a:spAutoFit/>
          </a:bodyPr>
          <a:lstStyle/>
          <a:p>
            <a:pPr eaLnBrk="0" hangingPunct="0"/>
            <a:r>
              <a:rPr kumimoji="0" lang="en-US" altLang="ja-JP" sz="1600">
                <a:latin typeface="Comic Sans MS" pitchFamily="66" charset="0"/>
              </a:rPr>
              <a:t>200m</a:t>
            </a:r>
          </a:p>
        </p:txBody>
      </p:sp>
      <p:sp>
        <p:nvSpPr>
          <p:cNvPr id="102437" name="Line 37"/>
          <p:cNvSpPr>
            <a:spLocks noChangeShapeType="1"/>
          </p:cNvSpPr>
          <p:nvPr/>
        </p:nvSpPr>
        <p:spPr bwMode="auto">
          <a:xfrm flipH="1">
            <a:off x="4954588" y="5514975"/>
            <a:ext cx="384175" cy="142875"/>
          </a:xfrm>
          <a:prstGeom prst="line">
            <a:avLst/>
          </a:prstGeom>
          <a:noFill/>
          <a:ln w="9525">
            <a:solidFill>
              <a:schemeClr val="tx1"/>
            </a:solidFill>
            <a:round/>
            <a:headEnd/>
            <a:tailEnd/>
          </a:ln>
          <a:effectLst/>
        </p:spPr>
        <p:txBody>
          <a:bodyPr wrap="none"/>
          <a:lstStyle/>
          <a:p>
            <a:endParaRPr lang="ja-JP" altLang="en-US"/>
          </a:p>
        </p:txBody>
      </p:sp>
      <p:sp>
        <p:nvSpPr>
          <p:cNvPr id="102438" name="Line 38"/>
          <p:cNvSpPr>
            <a:spLocks noChangeShapeType="1"/>
          </p:cNvSpPr>
          <p:nvPr/>
        </p:nvSpPr>
        <p:spPr bwMode="auto">
          <a:xfrm flipH="1" flipV="1">
            <a:off x="4810125" y="6329363"/>
            <a:ext cx="144463" cy="511175"/>
          </a:xfrm>
          <a:prstGeom prst="line">
            <a:avLst/>
          </a:prstGeom>
          <a:noFill/>
          <a:ln w="9525">
            <a:solidFill>
              <a:schemeClr val="tx1"/>
            </a:solidFill>
            <a:round/>
            <a:headEnd/>
            <a:tailEnd/>
          </a:ln>
          <a:effectLst/>
        </p:spPr>
        <p:txBody>
          <a:bodyPr wrap="none"/>
          <a:lstStyle/>
          <a:p>
            <a:endParaRPr lang="ja-JP" altLang="en-US"/>
          </a:p>
        </p:txBody>
      </p:sp>
      <p:sp>
        <p:nvSpPr>
          <p:cNvPr id="102442" name="Text Box 42"/>
          <p:cNvSpPr txBox="1">
            <a:spLocks noChangeArrowheads="1"/>
          </p:cNvSpPr>
          <p:nvPr/>
        </p:nvSpPr>
        <p:spPr bwMode="auto">
          <a:xfrm>
            <a:off x="6372225" y="6491288"/>
            <a:ext cx="2771775" cy="366712"/>
          </a:xfrm>
          <a:prstGeom prst="rect">
            <a:avLst/>
          </a:prstGeom>
          <a:noFill/>
          <a:ln w="9525">
            <a:noFill/>
            <a:miter lim="800000"/>
            <a:headEnd/>
            <a:tailEnd/>
          </a:ln>
          <a:effectLst/>
        </p:spPr>
        <p:txBody>
          <a:bodyPr>
            <a:spAutoFit/>
          </a:bodyPr>
          <a:lstStyle/>
          <a:p>
            <a:pPr eaLnBrk="0" hangingPunct="0"/>
            <a:r>
              <a:rPr kumimoji="0" lang="ja-JP" altLang="en-US">
                <a:latin typeface="Arial" pitchFamily="34" charset="0"/>
              </a:rPr>
              <a:t>グリッド内の群体配置</a:t>
            </a:r>
          </a:p>
        </p:txBody>
      </p:sp>
      <p:pic>
        <p:nvPicPr>
          <p:cNvPr id="102452" name="Picture 52" descr="コピー ～ tateymawan32"/>
          <p:cNvPicPr>
            <a:picLocks noChangeAspect="1" noChangeArrowheads="1"/>
          </p:cNvPicPr>
          <p:nvPr/>
        </p:nvPicPr>
        <p:blipFill>
          <a:blip r:embed="rId5" cstate="print"/>
          <a:srcRect/>
          <a:stretch>
            <a:fillRect/>
          </a:stretch>
        </p:blipFill>
        <p:spPr bwMode="auto">
          <a:xfrm>
            <a:off x="4356100" y="1412875"/>
            <a:ext cx="4787900" cy="3240088"/>
          </a:xfrm>
          <a:prstGeom prst="rect">
            <a:avLst/>
          </a:prstGeom>
          <a:noFill/>
        </p:spPr>
      </p:pic>
      <p:sp>
        <p:nvSpPr>
          <p:cNvPr id="102453" name="Freeform 53" descr="縦線"/>
          <p:cNvSpPr>
            <a:spLocks/>
          </p:cNvSpPr>
          <p:nvPr/>
        </p:nvSpPr>
        <p:spPr bwMode="auto">
          <a:xfrm>
            <a:off x="5165725" y="4032250"/>
            <a:ext cx="360363" cy="263525"/>
          </a:xfrm>
          <a:custGeom>
            <a:avLst/>
            <a:gdLst/>
            <a:ahLst/>
            <a:cxnLst>
              <a:cxn ang="0">
                <a:pos x="0" y="212"/>
              </a:cxn>
              <a:cxn ang="0">
                <a:pos x="76" y="268"/>
              </a:cxn>
              <a:cxn ang="0">
                <a:pos x="184" y="132"/>
              </a:cxn>
              <a:cxn ang="0">
                <a:pos x="324" y="240"/>
              </a:cxn>
              <a:cxn ang="0">
                <a:pos x="376" y="168"/>
              </a:cxn>
              <a:cxn ang="0">
                <a:pos x="164" y="0"/>
              </a:cxn>
              <a:cxn ang="0">
                <a:pos x="0" y="212"/>
              </a:cxn>
            </a:cxnLst>
            <a:rect l="0" t="0" r="r" b="b"/>
            <a:pathLst>
              <a:path w="376" h="268">
                <a:moveTo>
                  <a:pt x="0" y="212"/>
                </a:moveTo>
                <a:lnTo>
                  <a:pt x="76" y="268"/>
                </a:lnTo>
                <a:lnTo>
                  <a:pt x="184" y="132"/>
                </a:lnTo>
                <a:lnTo>
                  <a:pt x="324" y="240"/>
                </a:lnTo>
                <a:lnTo>
                  <a:pt x="376" y="168"/>
                </a:lnTo>
                <a:lnTo>
                  <a:pt x="164" y="0"/>
                </a:lnTo>
                <a:lnTo>
                  <a:pt x="0" y="212"/>
                </a:lnTo>
                <a:close/>
              </a:path>
            </a:pathLst>
          </a:custGeom>
          <a:pattFill prst="ltVert">
            <a:fgClr>
              <a:schemeClr val="tx2">
                <a:alpha val="39999"/>
              </a:schemeClr>
            </a:fgClr>
            <a:bgClr>
              <a:srgbClr val="00FF99">
                <a:alpha val="39999"/>
              </a:srgbClr>
            </a:bgClr>
          </a:pattFill>
          <a:ln w="19050" cmpd="sng">
            <a:solidFill>
              <a:schemeClr val="accent2"/>
            </a:solidFill>
            <a:round/>
            <a:headEnd/>
            <a:tailEnd/>
          </a:ln>
          <a:effectLst/>
        </p:spPr>
        <p:txBody>
          <a:bodyPr/>
          <a:lstStyle/>
          <a:p>
            <a:endParaRPr lang="ja-JP" altLang="en-US"/>
          </a:p>
        </p:txBody>
      </p:sp>
      <p:sp>
        <p:nvSpPr>
          <p:cNvPr id="102454" name="Freeform 54"/>
          <p:cNvSpPr>
            <a:spLocks/>
          </p:cNvSpPr>
          <p:nvPr/>
        </p:nvSpPr>
        <p:spPr bwMode="auto">
          <a:xfrm>
            <a:off x="5219700" y="4170363"/>
            <a:ext cx="68263" cy="58737"/>
          </a:xfrm>
          <a:custGeom>
            <a:avLst/>
            <a:gdLst/>
            <a:ahLst/>
            <a:cxnLst>
              <a:cxn ang="0">
                <a:pos x="0" y="0"/>
              </a:cxn>
              <a:cxn ang="0">
                <a:pos x="72" y="60"/>
              </a:cxn>
            </a:cxnLst>
            <a:rect l="0" t="0" r="r" b="b"/>
            <a:pathLst>
              <a:path w="72" h="60">
                <a:moveTo>
                  <a:pt x="0" y="0"/>
                </a:moveTo>
                <a:lnTo>
                  <a:pt x="72" y="60"/>
                </a:lnTo>
              </a:path>
            </a:pathLst>
          </a:custGeom>
          <a:noFill/>
          <a:ln w="19050" cmpd="sng">
            <a:solidFill>
              <a:schemeClr val="accent2"/>
            </a:solidFill>
            <a:round/>
            <a:headEnd type="none" w="med" len="med"/>
            <a:tailEnd type="none" w="med" len="med"/>
          </a:ln>
          <a:effectLst/>
        </p:spPr>
        <p:txBody>
          <a:bodyPr/>
          <a:lstStyle/>
          <a:p>
            <a:endParaRPr lang="ja-JP" altLang="en-US"/>
          </a:p>
        </p:txBody>
      </p:sp>
      <p:sp>
        <p:nvSpPr>
          <p:cNvPr id="102455" name="Freeform 55"/>
          <p:cNvSpPr>
            <a:spLocks/>
          </p:cNvSpPr>
          <p:nvPr/>
        </p:nvSpPr>
        <p:spPr bwMode="auto">
          <a:xfrm>
            <a:off x="5270500" y="4103688"/>
            <a:ext cx="69850" cy="58737"/>
          </a:xfrm>
          <a:custGeom>
            <a:avLst/>
            <a:gdLst/>
            <a:ahLst/>
            <a:cxnLst>
              <a:cxn ang="0">
                <a:pos x="0" y="0"/>
              </a:cxn>
              <a:cxn ang="0">
                <a:pos x="72" y="60"/>
              </a:cxn>
            </a:cxnLst>
            <a:rect l="0" t="0" r="r" b="b"/>
            <a:pathLst>
              <a:path w="72" h="60">
                <a:moveTo>
                  <a:pt x="0" y="0"/>
                </a:moveTo>
                <a:lnTo>
                  <a:pt x="72" y="60"/>
                </a:lnTo>
              </a:path>
            </a:pathLst>
          </a:custGeom>
          <a:noFill/>
          <a:ln w="19050" cmpd="sng">
            <a:solidFill>
              <a:schemeClr val="accent2"/>
            </a:solidFill>
            <a:round/>
            <a:headEnd type="none" w="med" len="med"/>
            <a:tailEnd type="none" w="med" len="med"/>
          </a:ln>
          <a:effectLst/>
        </p:spPr>
        <p:txBody>
          <a:bodyPr/>
          <a:lstStyle/>
          <a:p>
            <a:endParaRPr lang="ja-JP" altLang="en-US"/>
          </a:p>
        </p:txBody>
      </p:sp>
      <p:sp>
        <p:nvSpPr>
          <p:cNvPr id="102456" name="Freeform 56"/>
          <p:cNvSpPr>
            <a:spLocks/>
          </p:cNvSpPr>
          <p:nvPr/>
        </p:nvSpPr>
        <p:spPr bwMode="auto">
          <a:xfrm>
            <a:off x="5338763" y="4083050"/>
            <a:ext cx="53975" cy="79375"/>
          </a:xfrm>
          <a:custGeom>
            <a:avLst/>
            <a:gdLst/>
            <a:ahLst/>
            <a:cxnLst>
              <a:cxn ang="0">
                <a:pos x="0" y="80"/>
              </a:cxn>
              <a:cxn ang="0">
                <a:pos x="56" y="0"/>
              </a:cxn>
            </a:cxnLst>
            <a:rect l="0" t="0" r="r" b="b"/>
            <a:pathLst>
              <a:path w="56" h="80">
                <a:moveTo>
                  <a:pt x="0" y="80"/>
                </a:moveTo>
                <a:lnTo>
                  <a:pt x="56" y="0"/>
                </a:lnTo>
              </a:path>
            </a:pathLst>
          </a:custGeom>
          <a:noFill/>
          <a:ln w="19050" cmpd="sng">
            <a:solidFill>
              <a:schemeClr val="accent2"/>
            </a:solidFill>
            <a:round/>
            <a:headEnd type="none" w="med" len="med"/>
            <a:tailEnd type="none" w="med" len="med"/>
          </a:ln>
          <a:effectLst/>
        </p:spPr>
        <p:txBody>
          <a:bodyPr/>
          <a:lstStyle/>
          <a:p>
            <a:endParaRPr lang="ja-JP" altLang="en-US"/>
          </a:p>
        </p:txBody>
      </p:sp>
      <p:sp>
        <p:nvSpPr>
          <p:cNvPr id="102457" name="Freeform 57"/>
          <p:cNvSpPr>
            <a:spLocks/>
          </p:cNvSpPr>
          <p:nvPr/>
        </p:nvSpPr>
        <p:spPr bwMode="auto">
          <a:xfrm>
            <a:off x="5418138" y="4146550"/>
            <a:ext cx="46037" cy="66675"/>
          </a:xfrm>
          <a:custGeom>
            <a:avLst/>
            <a:gdLst/>
            <a:ahLst/>
            <a:cxnLst>
              <a:cxn ang="0">
                <a:pos x="0" y="68"/>
              </a:cxn>
              <a:cxn ang="0">
                <a:pos x="48" y="0"/>
              </a:cxn>
            </a:cxnLst>
            <a:rect l="0" t="0" r="r" b="b"/>
            <a:pathLst>
              <a:path w="48" h="68">
                <a:moveTo>
                  <a:pt x="0" y="68"/>
                </a:moveTo>
                <a:lnTo>
                  <a:pt x="48" y="0"/>
                </a:lnTo>
              </a:path>
            </a:pathLst>
          </a:custGeom>
          <a:noFill/>
          <a:ln w="19050" cmpd="sng">
            <a:solidFill>
              <a:schemeClr val="accent2"/>
            </a:solidFill>
            <a:round/>
            <a:headEnd type="none" w="med" len="med"/>
            <a:tailEnd type="none" w="med" len="med"/>
          </a:ln>
          <a:effectLst/>
        </p:spPr>
        <p:txBody>
          <a:bodyPr/>
          <a:lstStyle/>
          <a:p>
            <a:endParaRPr lang="ja-JP" altLang="en-US"/>
          </a:p>
        </p:txBody>
      </p:sp>
      <p:sp>
        <p:nvSpPr>
          <p:cNvPr id="102458" name="Freeform 58" descr="90%"/>
          <p:cNvSpPr>
            <a:spLocks/>
          </p:cNvSpPr>
          <p:nvPr/>
        </p:nvSpPr>
        <p:spPr bwMode="auto">
          <a:xfrm>
            <a:off x="5672138" y="4165600"/>
            <a:ext cx="314325" cy="311150"/>
          </a:xfrm>
          <a:custGeom>
            <a:avLst/>
            <a:gdLst/>
            <a:ahLst/>
            <a:cxnLst>
              <a:cxn ang="0">
                <a:pos x="0" y="148"/>
              </a:cxn>
              <a:cxn ang="0">
                <a:pos x="216" y="316"/>
              </a:cxn>
              <a:cxn ang="0">
                <a:pos x="328" y="168"/>
              </a:cxn>
              <a:cxn ang="0">
                <a:pos x="112" y="0"/>
              </a:cxn>
              <a:cxn ang="0">
                <a:pos x="0" y="148"/>
              </a:cxn>
            </a:cxnLst>
            <a:rect l="0" t="0" r="r" b="b"/>
            <a:pathLst>
              <a:path w="328" h="316">
                <a:moveTo>
                  <a:pt x="0" y="148"/>
                </a:moveTo>
                <a:lnTo>
                  <a:pt x="216" y="316"/>
                </a:lnTo>
                <a:lnTo>
                  <a:pt x="328" y="168"/>
                </a:lnTo>
                <a:lnTo>
                  <a:pt x="112" y="0"/>
                </a:lnTo>
                <a:lnTo>
                  <a:pt x="0" y="148"/>
                </a:lnTo>
                <a:close/>
              </a:path>
            </a:pathLst>
          </a:custGeom>
          <a:pattFill prst="pct90">
            <a:fgClr>
              <a:srgbClr val="FF9999">
                <a:alpha val="62000"/>
              </a:srgbClr>
            </a:fgClr>
            <a:bgClr>
              <a:schemeClr val="tx2">
                <a:alpha val="62000"/>
              </a:schemeClr>
            </a:bgClr>
          </a:pattFill>
          <a:ln w="19050" cmpd="sng">
            <a:solidFill>
              <a:schemeClr val="accent2"/>
            </a:solidFill>
            <a:round/>
            <a:headEnd/>
            <a:tailEnd/>
          </a:ln>
          <a:effectLst/>
        </p:spPr>
        <p:txBody>
          <a:bodyPr/>
          <a:lstStyle/>
          <a:p>
            <a:endParaRPr lang="ja-JP" altLang="en-US"/>
          </a:p>
        </p:txBody>
      </p:sp>
      <p:sp>
        <p:nvSpPr>
          <p:cNvPr id="102459" name="Freeform 59"/>
          <p:cNvSpPr>
            <a:spLocks/>
          </p:cNvSpPr>
          <p:nvPr/>
        </p:nvSpPr>
        <p:spPr bwMode="auto">
          <a:xfrm>
            <a:off x="5740400" y="4221163"/>
            <a:ext cx="112713" cy="146050"/>
          </a:xfrm>
          <a:custGeom>
            <a:avLst/>
            <a:gdLst/>
            <a:ahLst/>
            <a:cxnLst>
              <a:cxn ang="0">
                <a:pos x="0" y="148"/>
              </a:cxn>
              <a:cxn ang="0">
                <a:pos x="116" y="0"/>
              </a:cxn>
            </a:cxnLst>
            <a:rect l="0" t="0" r="r" b="b"/>
            <a:pathLst>
              <a:path w="116" h="148">
                <a:moveTo>
                  <a:pt x="0" y="148"/>
                </a:moveTo>
                <a:lnTo>
                  <a:pt x="116" y="0"/>
                </a:lnTo>
              </a:path>
            </a:pathLst>
          </a:custGeom>
          <a:noFill/>
          <a:ln w="19050" cmpd="sng">
            <a:solidFill>
              <a:schemeClr val="accent2"/>
            </a:solidFill>
            <a:round/>
            <a:headEnd type="none" w="med" len="med"/>
            <a:tailEnd type="none" w="med" len="med"/>
          </a:ln>
          <a:effectLst/>
        </p:spPr>
        <p:txBody>
          <a:bodyPr/>
          <a:lstStyle/>
          <a:p>
            <a:endParaRPr lang="ja-JP" altLang="en-US"/>
          </a:p>
        </p:txBody>
      </p:sp>
      <p:sp>
        <p:nvSpPr>
          <p:cNvPr id="102460" name="Freeform 60"/>
          <p:cNvSpPr>
            <a:spLocks/>
          </p:cNvSpPr>
          <p:nvPr/>
        </p:nvSpPr>
        <p:spPr bwMode="auto">
          <a:xfrm>
            <a:off x="5810250" y="4279900"/>
            <a:ext cx="103188" cy="138113"/>
          </a:xfrm>
          <a:custGeom>
            <a:avLst/>
            <a:gdLst/>
            <a:ahLst/>
            <a:cxnLst>
              <a:cxn ang="0">
                <a:pos x="0" y="140"/>
              </a:cxn>
              <a:cxn ang="0">
                <a:pos x="108" y="0"/>
              </a:cxn>
            </a:cxnLst>
            <a:rect l="0" t="0" r="r" b="b"/>
            <a:pathLst>
              <a:path w="108" h="140">
                <a:moveTo>
                  <a:pt x="0" y="140"/>
                </a:moveTo>
                <a:lnTo>
                  <a:pt x="108" y="0"/>
                </a:lnTo>
              </a:path>
            </a:pathLst>
          </a:custGeom>
          <a:noFill/>
          <a:ln w="19050" cmpd="sng">
            <a:solidFill>
              <a:schemeClr val="accent2"/>
            </a:solidFill>
            <a:round/>
            <a:headEnd type="none" w="med" len="med"/>
            <a:tailEnd type="none" w="med" len="med"/>
          </a:ln>
          <a:effectLst/>
        </p:spPr>
        <p:txBody>
          <a:bodyPr/>
          <a:lstStyle/>
          <a:p>
            <a:endParaRPr lang="ja-JP" altLang="en-US"/>
          </a:p>
        </p:txBody>
      </p:sp>
      <p:sp>
        <p:nvSpPr>
          <p:cNvPr id="102461" name="Freeform 61"/>
          <p:cNvSpPr>
            <a:spLocks/>
          </p:cNvSpPr>
          <p:nvPr/>
        </p:nvSpPr>
        <p:spPr bwMode="auto">
          <a:xfrm>
            <a:off x="5734050" y="4237038"/>
            <a:ext cx="198438" cy="161925"/>
          </a:xfrm>
          <a:custGeom>
            <a:avLst/>
            <a:gdLst/>
            <a:ahLst/>
            <a:cxnLst>
              <a:cxn ang="0">
                <a:pos x="208" y="164"/>
              </a:cxn>
              <a:cxn ang="0">
                <a:pos x="0" y="0"/>
              </a:cxn>
            </a:cxnLst>
            <a:rect l="0" t="0" r="r" b="b"/>
            <a:pathLst>
              <a:path w="208" h="164">
                <a:moveTo>
                  <a:pt x="208" y="164"/>
                </a:moveTo>
                <a:lnTo>
                  <a:pt x="0" y="0"/>
                </a:lnTo>
              </a:path>
            </a:pathLst>
          </a:custGeom>
          <a:noFill/>
          <a:ln w="19050" cmpd="sng">
            <a:solidFill>
              <a:schemeClr val="accent2"/>
            </a:solidFill>
            <a:round/>
            <a:headEnd type="none" w="med" len="med"/>
            <a:tailEnd type="none" w="med" len="med"/>
          </a:ln>
          <a:effectLst/>
        </p:spPr>
        <p:txBody>
          <a:bodyPr/>
          <a:lstStyle/>
          <a:p>
            <a:endParaRPr lang="ja-JP" altLang="en-US"/>
          </a:p>
        </p:txBody>
      </p:sp>
      <p:sp>
        <p:nvSpPr>
          <p:cNvPr id="102462" name="Freeform 62" descr="40%"/>
          <p:cNvSpPr>
            <a:spLocks/>
          </p:cNvSpPr>
          <p:nvPr/>
        </p:nvSpPr>
        <p:spPr bwMode="auto">
          <a:xfrm>
            <a:off x="7167563" y="3579813"/>
            <a:ext cx="300037" cy="327025"/>
          </a:xfrm>
          <a:custGeom>
            <a:avLst/>
            <a:gdLst/>
            <a:ahLst/>
            <a:cxnLst>
              <a:cxn ang="0">
                <a:pos x="148" y="332"/>
              </a:cxn>
              <a:cxn ang="0">
                <a:pos x="200" y="260"/>
              </a:cxn>
              <a:cxn ang="0">
                <a:pos x="124" y="200"/>
              </a:cxn>
              <a:cxn ang="0">
                <a:pos x="188" y="124"/>
              </a:cxn>
              <a:cxn ang="0">
                <a:pos x="260" y="176"/>
              </a:cxn>
              <a:cxn ang="0">
                <a:pos x="312" y="108"/>
              </a:cxn>
              <a:cxn ang="0">
                <a:pos x="172" y="0"/>
              </a:cxn>
              <a:cxn ang="0">
                <a:pos x="0" y="220"/>
              </a:cxn>
              <a:cxn ang="0">
                <a:pos x="148" y="332"/>
              </a:cxn>
            </a:cxnLst>
            <a:rect l="0" t="0" r="r" b="b"/>
            <a:pathLst>
              <a:path w="312" h="332">
                <a:moveTo>
                  <a:pt x="148" y="332"/>
                </a:moveTo>
                <a:lnTo>
                  <a:pt x="200" y="260"/>
                </a:lnTo>
                <a:lnTo>
                  <a:pt x="124" y="200"/>
                </a:lnTo>
                <a:lnTo>
                  <a:pt x="188" y="124"/>
                </a:lnTo>
                <a:lnTo>
                  <a:pt x="260" y="176"/>
                </a:lnTo>
                <a:lnTo>
                  <a:pt x="312" y="108"/>
                </a:lnTo>
                <a:lnTo>
                  <a:pt x="172" y="0"/>
                </a:lnTo>
                <a:lnTo>
                  <a:pt x="0" y="220"/>
                </a:lnTo>
                <a:lnTo>
                  <a:pt x="148" y="332"/>
                </a:lnTo>
                <a:close/>
              </a:path>
            </a:pathLst>
          </a:custGeom>
          <a:pattFill prst="pct40">
            <a:fgClr>
              <a:srgbClr val="344EBE">
                <a:alpha val="62000"/>
              </a:srgbClr>
            </a:fgClr>
            <a:bgClr>
              <a:srgbClr val="A7B3E7">
                <a:alpha val="62000"/>
              </a:srgbClr>
            </a:bgClr>
          </a:pattFill>
          <a:ln w="19050" cmpd="sng">
            <a:solidFill>
              <a:schemeClr val="accent2"/>
            </a:solidFill>
            <a:round/>
            <a:headEnd/>
            <a:tailEnd/>
          </a:ln>
          <a:effectLst/>
        </p:spPr>
        <p:txBody>
          <a:bodyPr/>
          <a:lstStyle/>
          <a:p>
            <a:endParaRPr lang="ja-JP" altLang="en-US"/>
          </a:p>
        </p:txBody>
      </p:sp>
      <p:sp>
        <p:nvSpPr>
          <p:cNvPr id="102464" name="Freeform 64"/>
          <p:cNvSpPr>
            <a:spLocks/>
          </p:cNvSpPr>
          <p:nvPr/>
        </p:nvSpPr>
        <p:spPr bwMode="auto">
          <a:xfrm>
            <a:off x="7237413" y="3779838"/>
            <a:ext cx="46037" cy="68262"/>
          </a:xfrm>
          <a:custGeom>
            <a:avLst/>
            <a:gdLst/>
            <a:ahLst/>
            <a:cxnLst>
              <a:cxn ang="0">
                <a:pos x="0" y="68"/>
              </a:cxn>
              <a:cxn ang="0">
                <a:pos x="48" y="0"/>
              </a:cxn>
            </a:cxnLst>
            <a:rect l="0" t="0" r="r" b="b"/>
            <a:pathLst>
              <a:path w="48" h="68">
                <a:moveTo>
                  <a:pt x="0" y="68"/>
                </a:moveTo>
                <a:lnTo>
                  <a:pt x="48" y="0"/>
                </a:lnTo>
              </a:path>
            </a:pathLst>
          </a:custGeom>
          <a:noFill/>
          <a:ln w="19050" cmpd="sng">
            <a:solidFill>
              <a:schemeClr val="accent2"/>
            </a:solidFill>
            <a:round/>
            <a:headEnd type="none" w="med" len="med"/>
            <a:tailEnd type="none" w="med" len="med"/>
          </a:ln>
          <a:effectLst/>
        </p:spPr>
        <p:txBody>
          <a:bodyPr/>
          <a:lstStyle/>
          <a:p>
            <a:endParaRPr lang="ja-JP" altLang="en-US"/>
          </a:p>
        </p:txBody>
      </p:sp>
      <p:sp>
        <p:nvSpPr>
          <p:cNvPr id="102466" name="Freeform 66"/>
          <p:cNvSpPr>
            <a:spLocks/>
          </p:cNvSpPr>
          <p:nvPr/>
        </p:nvSpPr>
        <p:spPr bwMode="auto">
          <a:xfrm>
            <a:off x="7221538" y="3729038"/>
            <a:ext cx="58737" cy="47625"/>
          </a:xfrm>
          <a:custGeom>
            <a:avLst/>
            <a:gdLst/>
            <a:ahLst/>
            <a:cxnLst>
              <a:cxn ang="0">
                <a:pos x="60" y="48"/>
              </a:cxn>
              <a:cxn ang="0">
                <a:pos x="0" y="0"/>
              </a:cxn>
            </a:cxnLst>
            <a:rect l="0" t="0" r="r" b="b"/>
            <a:pathLst>
              <a:path w="60" h="48">
                <a:moveTo>
                  <a:pt x="60" y="48"/>
                </a:moveTo>
                <a:lnTo>
                  <a:pt x="0" y="0"/>
                </a:lnTo>
              </a:path>
            </a:pathLst>
          </a:custGeom>
          <a:noFill/>
          <a:ln w="19050" cmpd="sng">
            <a:solidFill>
              <a:schemeClr val="accent2"/>
            </a:solidFill>
            <a:round/>
            <a:headEnd type="none" w="med" len="med"/>
            <a:tailEnd type="none" w="med" len="med"/>
          </a:ln>
          <a:effectLst/>
        </p:spPr>
        <p:txBody>
          <a:bodyPr/>
          <a:lstStyle/>
          <a:p>
            <a:endParaRPr lang="ja-JP" altLang="en-US"/>
          </a:p>
        </p:txBody>
      </p:sp>
      <p:sp>
        <p:nvSpPr>
          <p:cNvPr id="102468" name="Oval 68"/>
          <p:cNvSpPr>
            <a:spLocks noChangeArrowheads="1"/>
          </p:cNvSpPr>
          <p:nvPr/>
        </p:nvSpPr>
        <p:spPr bwMode="auto">
          <a:xfrm>
            <a:off x="2627313" y="5661025"/>
            <a:ext cx="215900" cy="215900"/>
          </a:xfrm>
          <a:prstGeom prst="ellipse">
            <a:avLst/>
          </a:prstGeom>
          <a:gradFill rotWithShape="0">
            <a:gsLst>
              <a:gs pos="0">
                <a:srgbClr val="FF9999"/>
              </a:gs>
              <a:gs pos="100000">
                <a:srgbClr val="FF7C80"/>
              </a:gs>
            </a:gsLst>
            <a:lin ang="5400000" scaled="1"/>
          </a:gradFill>
          <a:ln w="9525">
            <a:solidFill>
              <a:srgbClr val="FF66FF"/>
            </a:solidFill>
            <a:round/>
            <a:headEnd/>
            <a:tailEnd/>
          </a:ln>
          <a:effectLst/>
        </p:spPr>
        <p:txBody>
          <a:bodyPr wrap="none" anchor="ctr"/>
          <a:lstStyle/>
          <a:p>
            <a:endParaRPr lang="ja-JP" altLang="en-US"/>
          </a:p>
        </p:txBody>
      </p:sp>
      <p:sp>
        <p:nvSpPr>
          <p:cNvPr id="102469" name="Text Box 69"/>
          <p:cNvSpPr txBox="1">
            <a:spLocks noChangeArrowheads="1"/>
          </p:cNvSpPr>
          <p:nvPr/>
        </p:nvSpPr>
        <p:spPr bwMode="auto">
          <a:xfrm>
            <a:off x="2124075" y="6092825"/>
            <a:ext cx="1776413" cy="641350"/>
          </a:xfrm>
          <a:prstGeom prst="rect">
            <a:avLst/>
          </a:prstGeom>
          <a:noFill/>
          <a:ln w="9525">
            <a:noFill/>
            <a:miter lim="800000"/>
            <a:headEnd/>
            <a:tailEnd/>
          </a:ln>
          <a:effectLst/>
        </p:spPr>
        <p:txBody>
          <a:bodyPr wrap="none">
            <a:spAutoFit/>
          </a:bodyPr>
          <a:lstStyle/>
          <a:p>
            <a:pPr algn="ctr"/>
            <a:r>
              <a:rPr lang="en-US" altLang="ja-JP">
                <a:latin typeface="Comic Sans MS" pitchFamily="66" charset="0"/>
              </a:rPr>
              <a:t>1</a:t>
            </a:r>
            <a:r>
              <a:rPr lang="ja-JP" altLang="en-US">
                <a:latin typeface="Comic Sans MS" pitchFamily="66" charset="0"/>
              </a:rPr>
              <a:t>群体から</a:t>
            </a:r>
          </a:p>
          <a:p>
            <a:pPr algn="ctr"/>
            <a:r>
              <a:rPr lang="ja-JP" altLang="en-US">
                <a:latin typeface="Comic Sans MS" pitchFamily="66" charset="0"/>
              </a:rPr>
              <a:t>粒子</a:t>
            </a:r>
            <a:r>
              <a:rPr lang="en-US" altLang="ja-JP">
                <a:latin typeface="Comic Sans MS" pitchFamily="66" charset="0"/>
              </a:rPr>
              <a:t>1</a:t>
            </a:r>
            <a:r>
              <a:rPr lang="ja-JP" altLang="en-US">
                <a:latin typeface="Comic Sans MS" pitchFamily="66" charset="0"/>
              </a:rPr>
              <a:t>個</a:t>
            </a:r>
            <a:r>
              <a:rPr lang="en-US" altLang="ja-JP">
                <a:latin typeface="Comic Sans MS" pitchFamily="66" charset="0"/>
              </a:rPr>
              <a:t>/</a:t>
            </a:r>
            <a:r>
              <a:rPr lang="ja-JP" altLang="en-US">
                <a:latin typeface="Comic Sans MS" pitchFamily="66" charset="0"/>
              </a:rPr>
              <a:t>回放出</a:t>
            </a:r>
          </a:p>
        </p:txBody>
      </p:sp>
      <p:sp>
        <p:nvSpPr>
          <p:cNvPr id="102471" name="AutoShape 71"/>
          <p:cNvSpPr>
            <a:spLocks noChangeArrowheads="1"/>
          </p:cNvSpPr>
          <p:nvPr/>
        </p:nvSpPr>
        <p:spPr bwMode="auto">
          <a:xfrm rot="16200000">
            <a:off x="6242050" y="6661150"/>
            <a:ext cx="188913" cy="144463"/>
          </a:xfrm>
          <a:prstGeom prst="triangle">
            <a:avLst>
              <a:gd name="adj" fmla="val 50000"/>
            </a:avLst>
          </a:prstGeom>
          <a:solidFill>
            <a:schemeClr val="tx1"/>
          </a:solidFill>
          <a:ln w="9525" algn="ctr">
            <a:solidFill>
              <a:schemeClr val="tx1"/>
            </a:solidFill>
            <a:miter lim="800000"/>
            <a:headEnd/>
            <a:tailEnd/>
          </a:ln>
          <a:effectLst/>
        </p:spPr>
        <p:txBody>
          <a:bodyPr wrap="none" anchor="ctr"/>
          <a:lstStyle/>
          <a:p>
            <a:endParaRPr lang="ja-JP" altLang="en-US"/>
          </a:p>
        </p:txBody>
      </p:sp>
      <p:sp>
        <p:nvSpPr>
          <p:cNvPr id="102472" name="Freeform 72"/>
          <p:cNvSpPr>
            <a:spLocks/>
          </p:cNvSpPr>
          <p:nvPr/>
        </p:nvSpPr>
        <p:spPr bwMode="auto">
          <a:xfrm>
            <a:off x="1908175" y="5734050"/>
            <a:ext cx="609600" cy="160338"/>
          </a:xfrm>
          <a:custGeom>
            <a:avLst/>
            <a:gdLst/>
            <a:ahLst/>
            <a:cxnLst>
              <a:cxn ang="0">
                <a:pos x="0" y="101"/>
              </a:cxn>
              <a:cxn ang="0">
                <a:pos x="101" y="9"/>
              </a:cxn>
              <a:cxn ang="0">
                <a:pos x="384" y="0"/>
              </a:cxn>
            </a:cxnLst>
            <a:rect l="0" t="0" r="r" b="b"/>
            <a:pathLst>
              <a:path w="384" h="101">
                <a:moveTo>
                  <a:pt x="0" y="101"/>
                </a:moveTo>
                <a:lnTo>
                  <a:pt x="101" y="9"/>
                </a:lnTo>
                <a:lnTo>
                  <a:pt x="384" y="0"/>
                </a:lnTo>
              </a:path>
            </a:pathLst>
          </a:custGeom>
          <a:noFill/>
          <a:ln w="57150" cap="flat" cmpd="sng">
            <a:solidFill>
              <a:srgbClr val="95BE12"/>
            </a:solidFill>
            <a:prstDash val="solid"/>
            <a:round/>
            <a:headEnd type="none" w="med" len="med"/>
            <a:tailEnd type="arrow" w="med" len="med"/>
          </a:ln>
          <a:effectLst/>
        </p:spPr>
        <p:txBody>
          <a:bodyPr wrap="none"/>
          <a:lstStyle/>
          <a:p>
            <a:endParaRPr lang="ja-JP" altLang="en-US"/>
          </a:p>
        </p:txBody>
      </p:sp>
      <p:pic>
        <p:nvPicPr>
          <p:cNvPr id="102473" name="Picture 73"/>
          <p:cNvPicPr>
            <a:picLocks noChangeAspect="1" noChangeArrowheads="1"/>
          </p:cNvPicPr>
          <p:nvPr/>
        </p:nvPicPr>
        <p:blipFill>
          <a:blip r:embed="rId6" cstate="print"/>
          <a:srcRect/>
          <a:stretch>
            <a:fillRect/>
          </a:stretch>
        </p:blipFill>
        <p:spPr bwMode="auto">
          <a:xfrm>
            <a:off x="755650" y="5661025"/>
            <a:ext cx="1116013" cy="1041400"/>
          </a:xfrm>
          <a:prstGeom prst="rect">
            <a:avLst/>
          </a:prstGeom>
          <a:noFill/>
        </p:spPr>
      </p:pic>
      <p:sp>
        <p:nvSpPr>
          <p:cNvPr id="102420" name="Text Box 20"/>
          <p:cNvSpPr txBox="1">
            <a:spLocks noChangeArrowheads="1"/>
          </p:cNvSpPr>
          <p:nvPr/>
        </p:nvSpPr>
        <p:spPr bwMode="auto">
          <a:xfrm>
            <a:off x="7885113" y="2466975"/>
            <a:ext cx="527050" cy="304800"/>
          </a:xfrm>
          <a:prstGeom prst="rect">
            <a:avLst/>
          </a:prstGeom>
          <a:noFill/>
          <a:ln w="9525">
            <a:noFill/>
            <a:miter lim="800000"/>
            <a:headEnd/>
            <a:tailEnd/>
          </a:ln>
          <a:effectLst/>
        </p:spPr>
        <p:txBody>
          <a:bodyPr wrap="none">
            <a:spAutoFit/>
          </a:bodyPr>
          <a:lstStyle/>
          <a:p>
            <a:r>
              <a:rPr lang="en-US" altLang="ja-JP" sz="1400">
                <a:solidFill>
                  <a:schemeClr val="bg1"/>
                </a:solidFill>
                <a:latin typeface="Tahoma" pitchFamily="34" charset="0"/>
              </a:rPr>
              <a:t>10m</a:t>
            </a:r>
          </a:p>
        </p:txBody>
      </p:sp>
      <p:sp>
        <p:nvSpPr>
          <p:cNvPr id="102421" name="Text Box 21"/>
          <p:cNvSpPr txBox="1">
            <a:spLocks noChangeArrowheads="1"/>
          </p:cNvSpPr>
          <p:nvPr/>
        </p:nvSpPr>
        <p:spPr bwMode="auto">
          <a:xfrm>
            <a:off x="7380288" y="2395538"/>
            <a:ext cx="527050" cy="304800"/>
          </a:xfrm>
          <a:prstGeom prst="rect">
            <a:avLst/>
          </a:prstGeom>
          <a:noFill/>
          <a:ln w="9525">
            <a:noFill/>
            <a:miter lim="800000"/>
            <a:headEnd/>
            <a:tailEnd/>
          </a:ln>
          <a:effectLst/>
        </p:spPr>
        <p:txBody>
          <a:bodyPr wrap="none">
            <a:spAutoFit/>
          </a:bodyPr>
          <a:lstStyle/>
          <a:p>
            <a:r>
              <a:rPr lang="en-US" altLang="ja-JP" sz="1400">
                <a:solidFill>
                  <a:schemeClr val="bg1"/>
                </a:solidFill>
                <a:latin typeface="Tahoma" pitchFamily="34" charset="0"/>
              </a:rPr>
              <a:t>20m</a:t>
            </a:r>
          </a:p>
        </p:txBody>
      </p:sp>
      <p:sp>
        <p:nvSpPr>
          <p:cNvPr id="102422" name="Text Box 22"/>
          <p:cNvSpPr txBox="1">
            <a:spLocks noChangeArrowheads="1"/>
          </p:cNvSpPr>
          <p:nvPr/>
        </p:nvSpPr>
        <p:spPr bwMode="auto">
          <a:xfrm>
            <a:off x="6659563" y="2420938"/>
            <a:ext cx="527050" cy="304800"/>
          </a:xfrm>
          <a:prstGeom prst="rect">
            <a:avLst/>
          </a:prstGeom>
          <a:noFill/>
          <a:ln w="9525">
            <a:noFill/>
            <a:miter lim="800000"/>
            <a:headEnd/>
            <a:tailEnd/>
          </a:ln>
          <a:effectLst/>
        </p:spPr>
        <p:txBody>
          <a:bodyPr wrap="none">
            <a:spAutoFit/>
          </a:bodyPr>
          <a:lstStyle/>
          <a:p>
            <a:r>
              <a:rPr lang="en-US" altLang="ja-JP" sz="1400">
                <a:solidFill>
                  <a:schemeClr val="bg1"/>
                </a:solidFill>
                <a:latin typeface="Tahoma" pitchFamily="34" charset="0"/>
              </a:rPr>
              <a:t>50m</a:t>
            </a:r>
          </a:p>
        </p:txBody>
      </p:sp>
      <p:sp>
        <p:nvSpPr>
          <p:cNvPr id="102423" name="Text Box 23"/>
          <p:cNvSpPr txBox="1">
            <a:spLocks noChangeArrowheads="1"/>
          </p:cNvSpPr>
          <p:nvPr/>
        </p:nvSpPr>
        <p:spPr bwMode="auto">
          <a:xfrm>
            <a:off x="8243888" y="2636838"/>
            <a:ext cx="430212" cy="304800"/>
          </a:xfrm>
          <a:prstGeom prst="rect">
            <a:avLst/>
          </a:prstGeom>
          <a:noFill/>
          <a:ln w="9525">
            <a:noFill/>
            <a:miter lim="800000"/>
            <a:headEnd/>
            <a:tailEnd/>
          </a:ln>
          <a:effectLst/>
        </p:spPr>
        <p:txBody>
          <a:bodyPr wrap="none">
            <a:spAutoFit/>
          </a:bodyPr>
          <a:lstStyle/>
          <a:p>
            <a:r>
              <a:rPr lang="en-US" altLang="ja-JP" sz="1400">
                <a:solidFill>
                  <a:schemeClr val="bg1"/>
                </a:solidFill>
                <a:latin typeface="Tahoma" pitchFamily="34" charset="0"/>
              </a:rPr>
              <a:t>5m</a:t>
            </a:r>
          </a:p>
        </p:txBody>
      </p:sp>
      <p:sp>
        <p:nvSpPr>
          <p:cNvPr id="102463" name="Freeform 63"/>
          <p:cNvSpPr>
            <a:spLocks/>
          </p:cNvSpPr>
          <p:nvPr/>
        </p:nvSpPr>
        <p:spPr bwMode="auto">
          <a:xfrm>
            <a:off x="7345363" y="3635375"/>
            <a:ext cx="52387" cy="69850"/>
          </a:xfrm>
          <a:custGeom>
            <a:avLst/>
            <a:gdLst/>
            <a:ahLst/>
            <a:cxnLst>
              <a:cxn ang="0">
                <a:pos x="0" y="72"/>
              </a:cxn>
              <a:cxn ang="0">
                <a:pos x="56" y="0"/>
              </a:cxn>
            </a:cxnLst>
            <a:rect l="0" t="0" r="r" b="b"/>
            <a:pathLst>
              <a:path w="56" h="72">
                <a:moveTo>
                  <a:pt x="0" y="72"/>
                </a:moveTo>
                <a:lnTo>
                  <a:pt x="56" y="0"/>
                </a:lnTo>
              </a:path>
            </a:pathLst>
          </a:custGeom>
          <a:noFill/>
          <a:ln w="19050" cmpd="sng">
            <a:solidFill>
              <a:schemeClr val="accent2"/>
            </a:solidFill>
            <a:round/>
            <a:headEnd type="none" w="med" len="med"/>
            <a:tailEnd type="none" w="med" len="med"/>
          </a:ln>
          <a:effectLst/>
        </p:spPr>
        <p:txBody>
          <a:bodyPr/>
          <a:lstStyle/>
          <a:p>
            <a:endParaRPr lang="ja-JP" altLang="en-US"/>
          </a:p>
        </p:txBody>
      </p:sp>
      <p:sp>
        <p:nvSpPr>
          <p:cNvPr id="102465" name="Freeform 65"/>
          <p:cNvSpPr>
            <a:spLocks/>
          </p:cNvSpPr>
          <p:nvPr/>
        </p:nvSpPr>
        <p:spPr bwMode="auto">
          <a:xfrm>
            <a:off x="7280275" y="3651250"/>
            <a:ext cx="71438" cy="58738"/>
          </a:xfrm>
          <a:custGeom>
            <a:avLst/>
            <a:gdLst/>
            <a:ahLst/>
            <a:cxnLst>
              <a:cxn ang="0">
                <a:pos x="76" y="60"/>
              </a:cxn>
              <a:cxn ang="0">
                <a:pos x="0" y="0"/>
              </a:cxn>
            </a:cxnLst>
            <a:rect l="0" t="0" r="r" b="b"/>
            <a:pathLst>
              <a:path w="76" h="60">
                <a:moveTo>
                  <a:pt x="76" y="60"/>
                </a:moveTo>
                <a:lnTo>
                  <a:pt x="0" y="0"/>
                </a:lnTo>
              </a:path>
            </a:pathLst>
          </a:custGeom>
          <a:noFill/>
          <a:ln w="19050" cmpd="sng">
            <a:solidFill>
              <a:schemeClr val="accent2"/>
            </a:solidFill>
            <a:round/>
            <a:headEnd type="none" w="med" len="med"/>
            <a:tailEnd type="none" w="med" len="med"/>
          </a:ln>
          <a:effectLst/>
        </p:spPr>
        <p:txBody>
          <a:bodyPr/>
          <a:lstStyle/>
          <a:p>
            <a:endParaRPr lang="ja-JP" altLang="en-US"/>
          </a:p>
        </p:txBody>
      </p:sp>
      <p:sp>
        <p:nvSpPr>
          <p:cNvPr id="102424" name="Text Box 24"/>
          <p:cNvSpPr txBox="1">
            <a:spLocks noChangeArrowheads="1"/>
          </p:cNvSpPr>
          <p:nvPr/>
        </p:nvSpPr>
        <p:spPr bwMode="auto">
          <a:xfrm>
            <a:off x="5724525" y="2441575"/>
            <a:ext cx="623888" cy="304800"/>
          </a:xfrm>
          <a:prstGeom prst="rect">
            <a:avLst/>
          </a:prstGeom>
          <a:noFill/>
          <a:ln w="9525">
            <a:noFill/>
            <a:miter lim="800000"/>
            <a:headEnd/>
            <a:tailEnd/>
          </a:ln>
          <a:effectLst/>
        </p:spPr>
        <p:txBody>
          <a:bodyPr wrap="none">
            <a:spAutoFit/>
          </a:bodyPr>
          <a:lstStyle/>
          <a:p>
            <a:r>
              <a:rPr lang="en-US" altLang="ja-JP" sz="1400">
                <a:solidFill>
                  <a:schemeClr val="bg1"/>
                </a:solidFill>
                <a:latin typeface="Tahoma" pitchFamily="34" charset="0"/>
              </a:rPr>
              <a:t>200m</a:t>
            </a:r>
          </a:p>
        </p:txBody>
      </p:sp>
    </p:spTree>
    <p:extLst>
      <p:ext uri="{BB962C8B-B14F-4D97-AF65-F5344CB8AC3E}">
        <p14:creationId xmlns:p14="http://schemas.microsoft.com/office/powerpoint/2010/main" val="141048131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0133" name="Group 517"/>
          <p:cNvGraphicFramePr>
            <a:graphicFrameLocks noGrp="1"/>
          </p:cNvGraphicFramePr>
          <p:nvPr>
            <p:ph sz="half" idx="1"/>
          </p:nvPr>
        </p:nvGraphicFramePr>
        <p:xfrm>
          <a:off x="179388" y="2060575"/>
          <a:ext cx="8786812" cy="2438400"/>
        </p:xfrm>
        <a:graphic>
          <a:graphicData uri="http://schemas.openxmlformats.org/drawingml/2006/table">
            <a:tbl>
              <a:tblPr/>
              <a:tblGrid>
                <a:gridCol w="576262"/>
                <a:gridCol w="503238"/>
                <a:gridCol w="433387"/>
                <a:gridCol w="431800"/>
                <a:gridCol w="431800"/>
                <a:gridCol w="431800"/>
                <a:gridCol w="431800"/>
                <a:gridCol w="431800"/>
                <a:gridCol w="431800"/>
                <a:gridCol w="468313"/>
                <a:gridCol w="431800"/>
                <a:gridCol w="360362"/>
                <a:gridCol w="431800"/>
                <a:gridCol w="358775"/>
                <a:gridCol w="504825"/>
                <a:gridCol w="360363"/>
                <a:gridCol w="503237"/>
                <a:gridCol w="504825"/>
                <a:gridCol w="758825"/>
              </a:tblGrid>
              <a:tr h="2159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cap="flat">
                      <a:noFill/>
                    </a:lnL>
                    <a:lnR>
                      <a:noFill/>
                    </a:lnR>
                    <a:lnT w="9525"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w="9525"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1200" b="0" i="0" u="none" strike="noStrike" cap="none" normalizeH="0" baseline="0" smtClean="0">
                          <a:ln>
                            <a:noFill/>
                          </a:ln>
                          <a:solidFill>
                            <a:schemeClr val="tx1"/>
                          </a:solidFill>
                          <a:effectLst/>
                          <a:latin typeface="Verdana" pitchFamily="34" charset="0"/>
                          <a:ea typeface="ＭＳ Ｐゴシック" pitchFamily="50" charset="-128"/>
                        </a:rPr>
                        <a:t>放出時間（午前）</a:t>
                      </a:r>
                    </a:p>
                  </a:txBody>
                  <a:tcPr horzOverflow="overflow">
                    <a:lnL>
                      <a:noFill/>
                    </a:lnL>
                    <a:lnR>
                      <a:noFill/>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cap="flat">
                      <a:noFill/>
                    </a:lnR>
                    <a:lnT w="9525"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r>
              <a:tr h="2159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1000" b="0" i="0" u="none" strike="noStrike" cap="none" normalizeH="0" baseline="0" smtClean="0">
                          <a:ln>
                            <a:noFill/>
                          </a:ln>
                          <a:solidFill>
                            <a:schemeClr val="tx1"/>
                          </a:solidFill>
                          <a:effectLst/>
                          <a:latin typeface="Verdana" pitchFamily="34" charset="0"/>
                          <a:ea typeface="ＭＳ Ｐゴシック" pitchFamily="50" charset="-128"/>
                        </a:rPr>
                        <a:t>放出日</a:t>
                      </a:r>
                    </a:p>
                  </a:txBody>
                  <a:tcPr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900" b="0" i="0" u="none" strike="noStrike" cap="none" normalizeH="0" baseline="0" smtClean="0">
                          <a:ln>
                            <a:noFill/>
                          </a:ln>
                          <a:solidFill>
                            <a:schemeClr val="tx1"/>
                          </a:solidFill>
                          <a:effectLst/>
                          <a:latin typeface="Verdana" pitchFamily="34" charset="0"/>
                          <a:ea typeface="ＭＳ Ｐゴシック" pitchFamily="50" charset="-128"/>
                        </a:rPr>
                        <a:t>stage</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rPr>
                        <a:t>7:00</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rPr>
                        <a:t>7:10</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rPr>
                        <a:t>7:20</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rPr>
                        <a:t>7:30</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rPr>
                        <a:t>7:40</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rPr>
                        <a:t>7:50</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rPr>
                        <a:t>8:00</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rPr>
                        <a:t>8:10</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rPr>
                        <a:t>8:20</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rPr>
                        <a:t>9:00</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rPr>
                        <a:t>11:00</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rPr>
                        <a:t>11:40</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rPr>
                        <a:t>11:50</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1000" b="0" i="0" u="none" strike="noStrike" cap="none" normalizeH="0" baseline="0" smtClean="0">
                          <a:ln>
                            <a:noFill/>
                          </a:ln>
                          <a:solidFill>
                            <a:schemeClr val="tx1"/>
                          </a:solidFill>
                          <a:effectLst/>
                          <a:latin typeface="Verdana" pitchFamily="34" charset="0"/>
                          <a:ea typeface="ＭＳ Ｐゴシック" pitchFamily="50" charset="-128"/>
                        </a:rPr>
                        <a:t>浮遊期間</a:t>
                      </a:r>
                    </a:p>
                  </a:txBody>
                  <a:tcPr horzOverflow="overflow">
                    <a:lnL>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4447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1000" b="0" i="0" u="none" strike="noStrike" cap="none" normalizeH="0" baseline="0" smtClean="0">
                          <a:ln>
                            <a:noFill/>
                          </a:ln>
                          <a:solidFill>
                            <a:schemeClr val="tx1"/>
                          </a:solidFill>
                          <a:effectLst/>
                          <a:latin typeface="Verdana" pitchFamily="34" charset="0"/>
                          <a:ea typeface="ＭＳ Ｐゴシック" pitchFamily="50" charset="-128"/>
                        </a:rPr>
                        <a:t>1</a:t>
                      </a:r>
                      <a:r>
                        <a:rPr kumimoji="1" lang="ja-JP" altLang="en-US" sz="1000" b="0" i="0" u="none" strike="noStrike" cap="none" normalizeH="0" baseline="0" smtClean="0">
                          <a:ln>
                            <a:noFill/>
                          </a:ln>
                          <a:solidFill>
                            <a:schemeClr val="tx1"/>
                          </a:solidFill>
                          <a:effectLst/>
                          <a:latin typeface="Verdana" pitchFamily="34" charset="0"/>
                          <a:ea typeface="ＭＳ Ｐゴシック" pitchFamily="50" charset="-128"/>
                        </a:rPr>
                        <a:t>日目</a:t>
                      </a:r>
                    </a:p>
                  </a:txBody>
                  <a:tcPr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1200" b="0" i="0" u="none" strike="noStrike" cap="none" normalizeH="0" baseline="0" smtClean="0">
                          <a:ln>
                            <a:noFill/>
                          </a:ln>
                          <a:solidFill>
                            <a:schemeClr val="tx1"/>
                          </a:solidFill>
                          <a:effectLst/>
                          <a:latin typeface="Verdana" pitchFamily="34" charset="0"/>
                          <a:ea typeface="ＭＳ Ｐゴシック" pitchFamily="50" charset="-128"/>
                        </a:rPr>
                        <a:t>Ⅰ</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endPar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900" b="0" i="0" u="none" strike="noStrike" cap="none" normalizeH="0" baseline="0" smtClean="0">
                          <a:ln>
                            <a:noFill/>
                          </a:ln>
                          <a:solidFill>
                            <a:schemeClr val="tx1"/>
                          </a:solidFill>
                          <a:effectLst/>
                          <a:latin typeface="Verdana" pitchFamily="34" charset="0"/>
                          <a:ea typeface="ＭＳ Ｐゴシック" pitchFamily="50" charset="-128"/>
                        </a:rPr>
                        <a:t>11</a:t>
                      </a:r>
                      <a:r>
                        <a:rPr kumimoji="1" lang="ja-JP" altLang="en-US" sz="900" b="0" i="0" u="none" strike="noStrike" cap="none" normalizeH="0" baseline="0" smtClean="0">
                          <a:ln>
                            <a:noFill/>
                          </a:ln>
                          <a:solidFill>
                            <a:schemeClr val="tx1"/>
                          </a:solidFill>
                          <a:effectLst/>
                          <a:latin typeface="Verdana" pitchFamily="34" charset="0"/>
                          <a:ea typeface="ＭＳ Ｐゴシック" pitchFamily="50" charset="-128"/>
                        </a:rPr>
                        <a:t>日</a:t>
                      </a:r>
                    </a:p>
                  </a:txBody>
                  <a:tcP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r>
              <a:tr h="24447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1000" b="0" i="0" u="none" strike="noStrike" cap="none" normalizeH="0" baseline="0" smtClean="0">
                          <a:ln>
                            <a:noFill/>
                          </a:ln>
                          <a:solidFill>
                            <a:schemeClr val="tx1"/>
                          </a:solidFill>
                          <a:effectLst/>
                          <a:latin typeface="Verdana" pitchFamily="34" charset="0"/>
                          <a:ea typeface="ＭＳ Ｐゴシック" pitchFamily="50" charset="-128"/>
                        </a:rPr>
                        <a:t>2</a:t>
                      </a:r>
                      <a:r>
                        <a:rPr kumimoji="1" lang="ja-JP" altLang="en-US" sz="1000" b="0" i="0" u="none" strike="noStrike" cap="none" normalizeH="0" baseline="0" smtClean="0">
                          <a:ln>
                            <a:noFill/>
                          </a:ln>
                          <a:solidFill>
                            <a:schemeClr val="tx1"/>
                          </a:solidFill>
                          <a:effectLst/>
                          <a:latin typeface="Verdana" pitchFamily="34" charset="0"/>
                          <a:ea typeface="ＭＳ Ｐゴシック" pitchFamily="50" charset="-128"/>
                        </a:rPr>
                        <a:t>日目</a:t>
                      </a:r>
                      <a:endParaRPr kumimoji="1" lang="en-US" altLang="ja-JP" sz="10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cap="flat">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1200" b="0" i="0" u="none" strike="noStrike" cap="none" normalizeH="0" baseline="0" smtClean="0">
                          <a:ln>
                            <a:noFill/>
                          </a:ln>
                          <a:solidFill>
                            <a:schemeClr val="tx1"/>
                          </a:solidFill>
                          <a:effectLst/>
                          <a:latin typeface="Verdana" pitchFamily="34" charset="0"/>
                          <a:ea typeface="ＭＳ Ｐゴシック" pitchFamily="50" charset="-128"/>
                        </a:rPr>
                        <a:t>Ⅰ</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900" b="0" i="0" u="none" strike="noStrike" cap="none" normalizeH="0" baseline="0" smtClean="0">
                          <a:ln>
                            <a:noFill/>
                          </a:ln>
                          <a:solidFill>
                            <a:schemeClr val="tx1"/>
                          </a:solidFill>
                          <a:effectLst/>
                          <a:latin typeface="Verdana" pitchFamily="34" charset="0"/>
                          <a:ea typeface="ＭＳ Ｐゴシック" pitchFamily="50" charset="-128"/>
                        </a:rPr>
                        <a:t>10</a:t>
                      </a:r>
                      <a:r>
                        <a:rPr kumimoji="1" lang="ja-JP" altLang="en-US" sz="900" b="0" i="0" u="none" strike="noStrike" cap="none" normalizeH="0" baseline="0" smtClean="0">
                          <a:ln>
                            <a:noFill/>
                          </a:ln>
                          <a:solidFill>
                            <a:schemeClr val="tx1"/>
                          </a:solidFill>
                          <a:effectLst/>
                          <a:latin typeface="Verdana" pitchFamily="34" charset="0"/>
                          <a:ea typeface="ＭＳ Ｐゴシック" pitchFamily="50" charset="-128"/>
                        </a:rPr>
                        <a:t>日</a:t>
                      </a:r>
                    </a:p>
                  </a:txBody>
                  <a:tcPr horzOverflow="overflow">
                    <a:lnL>
                      <a:noFill/>
                    </a:lnL>
                    <a:lnR cap="flat">
                      <a:noFill/>
                    </a:lnR>
                    <a:lnT>
                      <a:noFill/>
                    </a:lnT>
                    <a:lnB>
                      <a:noFill/>
                    </a:lnB>
                    <a:lnTlToBr>
                      <a:noFill/>
                    </a:lnTlToBr>
                    <a:lnBlToTr>
                      <a:noFill/>
                    </a:lnBlToTr>
                    <a:solidFill>
                      <a:schemeClr val="bg1"/>
                    </a:solidFill>
                  </a:tcPr>
                </a:tc>
              </a:tr>
              <a:tr h="2032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1000" b="0" i="0" u="none" strike="noStrike" cap="none" normalizeH="0" baseline="0" smtClean="0">
                          <a:ln>
                            <a:noFill/>
                          </a:ln>
                          <a:solidFill>
                            <a:schemeClr val="tx1"/>
                          </a:solidFill>
                          <a:effectLst/>
                          <a:latin typeface="Verdana" pitchFamily="34" charset="0"/>
                          <a:ea typeface="ＭＳ Ｐゴシック" pitchFamily="50" charset="-128"/>
                        </a:rPr>
                        <a:t>3</a:t>
                      </a:r>
                      <a:r>
                        <a:rPr kumimoji="1" lang="ja-JP" altLang="en-US" sz="1000" b="0" i="0" u="none" strike="noStrike" cap="none" normalizeH="0" baseline="0" smtClean="0">
                          <a:ln>
                            <a:noFill/>
                          </a:ln>
                          <a:solidFill>
                            <a:schemeClr val="tx1"/>
                          </a:solidFill>
                          <a:effectLst/>
                          <a:latin typeface="Verdana" pitchFamily="34" charset="0"/>
                          <a:ea typeface="ＭＳ Ｐゴシック" pitchFamily="50" charset="-128"/>
                        </a:rPr>
                        <a:t>日目</a:t>
                      </a:r>
                      <a:endParaRPr kumimoji="1" lang="en-US" altLang="ja-JP" sz="10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cap="flat">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1200" b="0" i="0" u="none" strike="noStrike" cap="none" normalizeH="0" baseline="0" smtClean="0">
                          <a:ln>
                            <a:noFill/>
                          </a:ln>
                          <a:solidFill>
                            <a:schemeClr val="tx1"/>
                          </a:solidFill>
                          <a:effectLst/>
                          <a:latin typeface="Verdana" pitchFamily="34" charset="0"/>
                          <a:ea typeface="ＭＳ Ｐゴシック" pitchFamily="50" charset="-128"/>
                        </a:rPr>
                        <a:t>Ⅰ</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900" b="0" i="0" u="none" strike="noStrike" cap="none" normalizeH="0" baseline="0" smtClean="0">
                          <a:ln>
                            <a:noFill/>
                          </a:ln>
                          <a:solidFill>
                            <a:schemeClr val="tx1"/>
                          </a:solidFill>
                          <a:effectLst/>
                          <a:latin typeface="Verdana" pitchFamily="34" charset="0"/>
                          <a:ea typeface="ＭＳ Ｐゴシック" pitchFamily="50" charset="-128"/>
                        </a:rPr>
                        <a:t>9</a:t>
                      </a:r>
                      <a:r>
                        <a:rPr kumimoji="1" lang="ja-JP" altLang="en-US" sz="900" b="0" i="0" u="none" strike="noStrike" cap="none" normalizeH="0" baseline="0" smtClean="0">
                          <a:ln>
                            <a:noFill/>
                          </a:ln>
                          <a:solidFill>
                            <a:schemeClr val="tx1"/>
                          </a:solidFill>
                          <a:effectLst/>
                          <a:latin typeface="Verdana" pitchFamily="34" charset="0"/>
                          <a:ea typeface="ＭＳ Ｐゴシック" pitchFamily="50" charset="-128"/>
                        </a:rPr>
                        <a:t>日</a:t>
                      </a:r>
                    </a:p>
                  </a:txBody>
                  <a:tcPr horzOverflow="overflow">
                    <a:lnL>
                      <a:noFill/>
                    </a:lnL>
                    <a:lnR cap="flat">
                      <a:noFill/>
                    </a:lnR>
                    <a:lnT>
                      <a:noFill/>
                    </a:lnT>
                    <a:lnB>
                      <a:noFill/>
                    </a:lnB>
                    <a:lnTlToBr>
                      <a:noFill/>
                    </a:lnTlToBr>
                    <a:lnBlToTr>
                      <a:noFill/>
                    </a:lnBlToTr>
                    <a:solidFill>
                      <a:schemeClr val="bg1"/>
                    </a:solidFill>
                  </a:tcPr>
                </a:tc>
              </a:tr>
              <a:tr h="2032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1000" b="0" i="0" u="none" strike="noStrike" cap="none" normalizeH="0" baseline="0" smtClean="0">
                          <a:ln>
                            <a:noFill/>
                          </a:ln>
                          <a:solidFill>
                            <a:schemeClr val="tx1"/>
                          </a:solidFill>
                          <a:effectLst/>
                          <a:latin typeface="Verdana" pitchFamily="34" charset="0"/>
                          <a:ea typeface="ＭＳ Ｐゴシック" pitchFamily="50" charset="-128"/>
                        </a:rPr>
                        <a:t>4</a:t>
                      </a:r>
                      <a:r>
                        <a:rPr kumimoji="1" lang="ja-JP" altLang="en-US" sz="1000" b="0" i="0" u="none" strike="noStrike" cap="none" normalizeH="0" baseline="0" smtClean="0">
                          <a:ln>
                            <a:noFill/>
                          </a:ln>
                          <a:solidFill>
                            <a:schemeClr val="tx1"/>
                          </a:solidFill>
                          <a:effectLst/>
                          <a:latin typeface="Verdana" pitchFamily="34" charset="0"/>
                          <a:ea typeface="ＭＳ Ｐゴシック" pitchFamily="50" charset="-128"/>
                        </a:rPr>
                        <a:t>日目</a:t>
                      </a:r>
                      <a:endParaRPr kumimoji="1" lang="en-US" altLang="ja-JP" sz="10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cap="flat">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1200" b="0" i="0" u="none" strike="noStrike" cap="none" normalizeH="0" baseline="0" smtClean="0">
                          <a:ln>
                            <a:noFill/>
                          </a:ln>
                          <a:solidFill>
                            <a:schemeClr val="tx1"/>
                          </a:solidFill>
                          <a:effectLst/>
                          <a:latin typeface="Verdana" pitchFamily="34" charset="0"/>
                          <a:ea typeface="ＭＳ Ｐゴシック" pitchFamily="50" charset="-128"/>
                        </a:rPr>
                        <a:t>Ⅱ</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900" b="0" i="0" u="none" strike="noStrike" cap="none" normalizeH="0" baseline="0" smtClean="0">
                          <a:ln>
                            <a:noFill/>
                          </a:ln>
                          <a:solidFill>
                            <a:schemeClr val="tx1"/>
                          </a:solidFill>
                          <a:effectLst/>
                          <a:latin typeface="Verdana" pitchFamily="34" charset="0"/>
                          <a:ea typeface="ＭＳ Ｐゴシック" pitchFamily="50" charset="-128"/>
                        </a:rPr>
                        <a:t>8</a:t>
                      </a:r>
                      <a:r>
                        <a:rPr kumimoji="1" lang="ja-JP" altLang="en-US" sz="900" b="0" i="0" u="none" strike="noStrike" cap="none" normalizeH="0" baseline="0" smtClean="0">
                          <a:ln>
                            <a:noFill/>
                          </a:ln>
                          <a:solidFill>
                            <a:schemeClr val="tx1"/>
                          </a:solidFill>
                          <a:effectLst/>
                          <a:latin typeface="Verdana" pitchFamily="34" charset="0"/>
                          <a:ea typeface="ＭＳ Ｐゴシック" pitchFamily="50" charset="-128"/>
                        </a:rPr>
                        <a:t>日</a:t>
                      </a:r>
                    </a:p>
                  </a:txBody>
                  <a:tcPr horzOverflow="overflow">
                    <a:lnL>
                      <a:noFill/>
                    </a:lnL>
                    <a:lnR cap="flat">
                      <a:noFill/>
                    </a:lnR>
                    <a:lnT>
                      <a:noFill/>
                    </a:lnT>
                    <a:lnB>
                      <a:noFill/>
                    </a:lnB>
                    <a:lnTlToBr>
                      <a:noFill/>
                    </a:lnTlToBr>
                    <a:lnBlToTr>
                      <a:noFill/>
                    </a:lnBlToTr>
                    <a:solidFill>
                      <a:schemeClr val="bg1"/>
                    </a:solidFill>
                  </a:tcPr>
                </a:tc>
              </a:tr>
              <a:tr h="1984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1000" b="0" i="0" u="none" strike="noStrike" cap="none" normalizeH="0" baseline="0" smtClean="0">
                          <a:ln>
                            <a:noFill/>
                          </a:ln>
                          <a:solidFill>
                            <a:schemeClr val="tx1"/>
                          </a:solidFill>
                          <a:effectLst/>
                          <a:latin typeface="Verdana" pitchFamily="34" charset="0"/>
                          <a:ea typeface="ＭＳ Ｐゴシック" pitchFamily="50" charset="-128"/>
                        </a:rPr>
                        <a:t>5</a:t>
                      </a:r>
                      <a:r>
                        <a:rPr kumimoji="1" lang="ja-JP" altLang="en-US" sz="1000" b="0" i="0" u="none" strike="noStrike" cap="none" normalizeH="0" baseline="0" smtClean="0">
                          <a:ln>
                            <a:noFill/>
                          </a:ln>
                          <a:solidFill>
                            <a:schemeClr val="tx1"/>
                          </a:solidFill>
                          <a:effectLst/>
                          <a:latin typeface="Verdana" pitchFamily="34" charset="0"/>
                          <a:ea typeface="ＭＳ Ｐゴシック" pitchFamily="50" charset="-128"/>
                        </a:rPr>
                        <a:t>日目</a:t>
                      </a:r>
                      <a:endParaRPr kumimoji="1" lang="en-US" altLang="ja-JP" sz="10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cap="flat">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1200" b="0" i="0" u="none" strike="noStrike" cap="none" normalizeH="0" baseline="0" smtClean="0">
                          <a:ln>
                            <a:noFill/>
                          </a:ln>
                          <a:solidFill>
                            <a:schemeClr val="tx1"/>
                          </a:solidFill>
                          <a:effectLst/>
                          <a:latin typeface="Verdana" pitchFamily="34" charset="0"/>
                          <a:ea typeface="ＭＳ Ｐゴシック" pitchFamily="50" charset="-128"/>
                        </a:rPr>
                        <a:t>Ⅱ</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900" b="0" i="0" u="none" strike="noStrike" cap="none" normalizeH="0" baseline="0" smtClean="0">
                          <a:ln>
                            <a:noFill/>
                          </a:ln>
                          <a:solidFill>
                            <a:schemeClr val="tx1"/>
                          </a:solidFill>
                          <a:effectLst/>
                          <a:latin typeface="Verdana" pitchFamily="34" charset="0"/>
                          <a:ea typeface="ＭＳ Ｐゴシック" pitchFamily="50" charset="-128"/>
                        </a:rPr>
                        <a:t>7</a:t>
                      </a:r>
                      <a:r>
                        <a:rPr kumimoji="1" lang="ja-JP" altLang="en-US" sz="900" b="0" i="0" u="none" strike="noStrike" cap="none" normalizeH="0" baseline="0" smtClean="0">
                          <a:ln>
                            <a:noFill/>
                          </a:ln>
                          <a:solidFill>
                            <a:schemeClr val="tx1"/>
                          </a:solidFill>
                          <a:effectLst/>
                          <a:latin typeface="Verdana" pitchFamily="34" charset="0"/>
                          <a:ea typeface="ＭＳ Ｐゴシック" pitchFamily="50" charset="-128"/>
                        </a:rPr>
                        <a:t>日</a:t>
                      </a:r>
                    </a:p>
                  </a:txBody>
                  <a:tcPr horzOverflow="overflow">
                    <a:lnL>
                      <a:noFill/>
                    </a:lnL>
                    <a:lnR cap="flat">
                      <a:noFill/>
                    </a:lnR>
                    <a:lnT>
                      <a:noFill/>
                    </a:lnT>
                    <a:lnB>
                      <a:noFill/>
                    </a:lnB>
                    <a:lnTlToBr>
                      <a:noFill/>
                    </a:lnTlToBr>
                    <a:lnBlToTr>
                      <a:noFill/>
                    </a:lnBlToTr>
                    <a:solidFill>
                      <a:schemeClr val="bg1"/>
                    </a:solidFill>
                  </a:tcPr>
                </a:tc>
              </a:tr>
              <a:tr h="2016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1000" b="0" i="0" u="none" strike="noStrike" cap="none" normalizeH="0" baseline="0" smtClean="0">
                          <a:ln>
                            <a:noFill/>
                          </a:ln>
                          <a:solidFill>
                            <a:schemeClr val="tx1"/>
                          </a:solidFill>
                          <a:effectLst/>
                          <a:latin typeface="Verdana" pitchFamily="34" charset="0"/>
                          <a:ea typeface="ＭＳ Ｐゴシック" pitchFamily="50" charset="-128"/>
                        </a:rPr>
                        <a:t>6</a:t>
                      </a:r>
                      <a:r>
                        <a:rPr kumimoji="1" lang="ja-JP" altLang="en-US" sz="1000" b="0" i="0" u="none" strike="noStrike" cap="none" normalizeH="0" baseline="0" smtClean="0">
                          <a:ln>
                            <a:noFill/>
                          </a:ln>
                          <a:solidFill>
                            <a:schemeClr val="tx1"/>
                          </a:solidFill>
                          <a:effectLst/>
                          <a:latin typeface="Verdana" pitchFamily="34" charset="0"/>
                          <a:ea typeface="ＭＳ Ｐゴシック" pitchFamily="50" charset="-128"/>
                        </a:rPr>
                        <a:t>日目</a:t>
                      </a:r>
                      <a:endParaRPr kumimoji="1" lang="en-US" altLang="ja-JP" sz="10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cap="flat">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1200" b="0" i="0" u="none" strike="noStrike" cap="none" normalizeH="0" baseline="0" smtClean="0">
                          <a:ln>
                            <a:noFill/>
                          </a:ln>
                          <a:solidFill>
                            <a:schemeClr val="tx1"/>
                          </a:solidFill>
                          <a:effectLst/>
                          <a:latin typeface="Verdana" pitchFamily="34" charset="0"/>
                          <a:ea typeface="ＭＳ Ｐゴシック" pitchFamily="50" charset="-128"/>
                        </a:rPr>
                        <a:t>Ⅲ</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900" b="0" i="0" u="none" strike="noStrike" cap="none" normalizeH="0" baseline="0" smtClean="0">
                          <a:ln>
                            <a:noFill/>
                          </a:ln>
                          <a:solidFill>
                            <a:schemeClr val="tx1"/>
                          </a:solidFill>
                          <a:effectLst/>
                          <a:latin typeface="Verdana" pitchFamily="34" charset="0"/>
                          <a:ea typeface="ＭＳ Ｐゴシック" pitchFamily="50" charset="-128"/>
                        </a:rPr>
                        <a:t>6</a:t>
                      </a:r>
                      <a:r>
                        <a:rPr kumimoji="1" lang="ja-JP" altLang="en-US" sz="900" b="0" i="0" u="none" strike="noStrike" cap="none" normalizeH="0" baseline="0" smtClean="0">
                          <a:ln>
                            <a:noFill/>
                          </a:ln>
                          <a:solidFill>
                            <a:schemeClr val="tx1"/>
                          </a:solidFill>
                          <a:effectLst/>
                          <a:latin typeface="Verdana" pitchFamily="34" charset="0"/>
                          <a:ea typeface="ＭＳ Ｐゴシック" pitchFamily="50" charset="-128"/>
                        </a:rPr>
                        <a:t>日</a:t>
                      </a:r>
                    </a:p>
                  </a:txBody>
                  <a:tcPr horzOverflow="overflow">
                    <a:lnL>
                      <a:noFill/>
                    </a:lnL>
                    <a:lnR cap="flat">
                      <a:noFill/>
                    </a:lnR>
                    <a:lnT>
                      <a:noFill/>
                    </a:lnT>
                    <a:lnB>
                      <a:noFill/>
                    </a:lnB>
                    <a:lnTlToBr>
                      <a:noFill/>
                    </a:lnTlToBr>
                    <a:lnBlToTr>
                      <a:noFill/>
                    </a:lnBlToTr>
                    <a:solidFill>
                      <a:schemeClr val="bg1"/>
                    </a:solidFill>
                  </a:tcPr>
                </a:tc>
              </a:tr>
              <a:tr h="20478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1000" b="0" i="0" u="none" strike="noStrike" cap="none" normalizeH="0" baseline="0" smtClean="0">
                          <a:ln>
                            <a:noFill/>
                          </a:ln>
                          <a:solidFill>
                            <a:schemeClr val="tx1"/>
                          </a:solidFill>
                          <a:effectLst/>
                          <a:latin typeface="Verdana" pitchFamily="34" charset="0"/>
                          <a:ea typeface="ＭＳ Ｐゴシック" pitchFamily="50" charset="-128"/>
                        </a:rPr>
                        <a:t>7</a:t>
                      </a:r>
                      <a:r>
                        <a:rPr kumimoji="1" lang="ja-JP" altLang="en-US" sz="1000" b="0" i="0" u="none" strike="noStrike" cap="none" normalizeH="0" baseline="0" smtClean="0">
                          <a:ln>
                            <a:noFill/>
                          </a:ln>
                          <a:solidFill>
                            <a:schemeClr val="tx1"/>
                          </a:solidFill>
                          <a:effectLst/>
                          <a:latin typeface="Verdana" pitchFamily="34" charset="0"/>
                          <a:ea typeface="ＭＳ Ｐゴシック" pitchFamily="50" charset="-128"/>
                        </a:rPr>
                        <a:t>日目</a:t>
                      </a:r>
                      <a:endParaRPr kumimoji="1" lang="en-US" altLang="ja-JP" sz="10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cap="flat">
                      <a:noFill/>
                    </a:lnL>
                    <a:lnR>
                      <a:noFill/>
                    </a:lnR>
                    <a:lnT>
                      <a:noFill/>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1200" b="0" i="0" u="none" strike="noStrike" cap="none" normalizeH="0" baseline="0" smtClean="0">
                          <a:ln>
                            <a:noFill/>
                          </a:ln>
                          <a:solidFill>
                            <a:schemeClr val="tx1"/>
                          </a:solidFill>
                          <a:effectLst/>
                          <a:latin typeface="Verdana" pitchFamily="34" charset="0"/>
                          <a:ea typeface="ＭＳ Ｐゴシック" pitchFamily="50" charset="-128"/>
                        </a:rPr>
                        <a:t>Ⅲ</a:t>
                      </a:r>
                    </a:p>
                  </a:txBody>
                  <a:tcP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900" b="0" i="0" u="none" strike="noStrike" cap="none" normalizeH="0" baseline="0" smtClean="0">
                          <a:ln>
                            <a:noFill/>
                          </a:ln>
                          <a:solidFill>
                            <a:schemeClr val="tx1"/>
                          </a:solidFill>
                          <a:effectLst/>
                          <a:latin typeface="Verdana" pitchFamily="34" charset="0"/>
                          <a:ea typeface="ＭＳ Ｐゴシック" pitchFamily="50" charset="-128"/>
                        </a:rPr>
                        <a:t>5</a:t>
                      </a:r>
                      <a:r>
                        <a:rPr kumimoji="1" lang="ja-JP" altLang="en-US" sz="900" b="0" i="0" u="none" strike="noStrike" cap="none" normalizeH="0" baseline="0" smtClean="0">
                          <a:ln>
                            <a:noFill/>
                          </a:ln>
                          <a:solidFill>
                            <a:schemeClr val="tx1"/>
                          </a:solidFill>
                          <a:effectLst/>
                          <a:latin typeface="Verdana" pitchFamily="34" charset="0"/>
                          <a:ea typeface="ＭＳ Ｐゴシック" pitchFamily="50" charset="-128"/>
                        </a:rPr>
                        <a:t>日</a:t>
                      </a:r>
                    </a:p>
                  </a:txBody>
                  <a:tcPr horzOverflow="overflow">
                    <a:lnL>
                      <a:noFill/>
                    </a:lnL>
                    <a:lnR cap="flat">
                      <a:noFill/>
                    </a:lnR>
                    <a:lnT>
                      <a:noFill/>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40137" name="Group 521"/>
          <p:cNvGraphicFramePr>
            <a:graphicFrameLocks noGrp="1"/>
          </p:cNvGraphicFramePr>
          <p:nvPr>
            <p:ph sz="half" idx="2"/>
          </p:nvPr>
        </p:nvGraphicFramePr>
        <p:xfrm>
          <a:off x="179388" y="4868863"/>
          <a:ext cx="8820150" cy="1493520"/>
        </p:xfrm>
        <a:graphic>
          <a:graphicData uri="http://schemas.openxmlformats.org/drawingml/2006/table">
            <a:tbl>
              <a:tblPr/>
              <a:tblGrid>
                <a:gridCol w="611187"/>
                <a:gridCol w="504825"/>
                <a:gridCol w="431800"/>
                <a:gridCol w="431800"/>
                <a:gridCol w="431800"/>
                <a:gridCol w="433388"/>
                <a:gridCol w="431800"/>
                <a:gridCol w="431800"/>
                <a:gridCol w="431800"/>
                <a:gridCol w="431800"/>
                <a:gridCol w="360362"/>
                <a:gridCol w="431800"/>
                <a:gridCol w="360363"/>
                <a:gridCol w="503237"/>
                <a:gridCol w="360363"/>
                <a:gridCol w="503237"/>
                <a:gridCol w="504825"/>
                <a:gridCol w="1223963"/>
              </a:tblGrid>
              <a:tr h="1905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w="28575" cap="flat" cmpd="sng" algn="ctr">
                      <a:solidFill>
                        <a:schemeClr val="bg1"/>
                      </a:solidFill>
                      <a:prstDash val="solid"/>
                      <a:round/>
                      <a:headEnd type="none" w="med" len="med"/>
                      <a:tailEnd type="none" w="med" len="med"/>
                    </a:lnL>
                    <a:lnR>
                      <a:noFill/>
                    </a:lnR>
                    <a:lnT w="9525"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w="9525"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1000" b="0" i="0" u="none" strike="noStrike" cap="none" normalizeH="0" baseline="0" smtClean="0">
                          <a:ln>
                            <a:noFill/>
                          </a:ln>
                          <a:solidFill>
                            <a:schemeClr val="tx1"/>
                          </a:solidFill>
                          <a:effectLst/>
                          <a:latin typeface="Verdana" pitchFamily="34" charset="0"/>
                          <a:ea typeface="ＭＳ Ｐゴシック" pitchFamily="50" charset="-128"/>
                        </a:rPr>
                        <a:t>放出時間（午前）</a:t>
                      </a:r>
                    </a:p>
                  </a:txBody>
                  <a:tcPr horzOverflow="overflow">
                    <a:lnL>
                      <a:noFill/>
                    </a:lnL>
                    <a:lnR>
                      <a:noFill/>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w="28575" cap="flat" cmpd="sng" algn="ctr">
                      <a:solidFill>
                        <a:schemeClr val="bg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r>
              <a:tr h="1905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1000" b="0" i="0" u="none" strike="noStrike" cap="none" normalizeH="0" baseline="0" smtClean="0">
                          <a:ln>
                            <a:noFill/>
                          </a:ln>
                          <a:solidFill>
                            <a:schemeClr val="tx1"/>
                          </a:solidFill>
                          <a:effectLst/>
                          <a:latin typeface="Verdana" pitchFamily="34" charset="0"/>
                          <a:ea typeface="ＭＳ Ｐゴシック" pitchFamily="50" charset="-128"/>
                        </a:rPr>
                        <a:t>放出日</a:t>
                      </a:r>
                    </a:p>
                  </a:txBody>
                  <a:tcPr horzOverflow="overflow">
                    <a:lnL cap="flat">
                      <a:noFill/>
                    </a:lnL>
                    <a:lnR>
                      <a:noFill/>
                    </a:lnR>
                    <a:lnT>
                      <a:noFill/>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900" b="0" i="0" u="none" strike="noStrike" cap="none" normalizeH="0" baseline="0" smtClean="0">
                          <a:ln>
                            <a:noFill/>
                          </a:ln>
                          <a:solidFill>
                            <a:schemeClr val="tx1"/>
                          </a:solidFill>
                          <a:effectLst/>
                          <a:latin typeface="Verdana" pitchFamily="34" charset="0"/>
                          <a:ea typeface="ＭＳ Ｐゴシック" pitchFamily="50" charset="-128"/>
                        </a:rPr>
                        <a:t>stage</a:t>
                      </a:r>
                    </a:p>
                  </a:txBody>
                  <a:tcP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rPr>
                        <a:t>7:00</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rPr>
                        <a:t>7:12</a:t>
                      </a: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rPr>
                        <a:t>7:24</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rPr>
                        <a:t>7:30</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rPr>
                        <a:t>7:36</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rPr>
                        <a:t>7:48</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rPr>
                        <a:t>8:00</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rPr>
                        <a:t>8:12</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rPr>
                        <a:t>9:00</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rPr>
                        <a:t>10:00</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rPr>
                        <a:t>10:36</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rPr>
                        <a:t>10:48</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1000" b="0" i="0" u="none" strike="noStrike" cap="none" normalizeH="0" baseline="0" smtClean="0">
                          <a:ln>
                            <a:noFill/>
                          </a:ln>
                          <a:solidFill>
                            <a:schemeClr val="tx1"/>
                          </a:solidFill>
                          <a:effectLst/>
                          <a:latin typeface="Verdana" pitchFamily="34" charset="0"/>
                          <a:ea typeface="ＭＳ Ｐゴシック" pitchFamily="50" charset="-128"/>
                        </a:rPr>
                        <a:t>浮遊期間</a:t>
                      </a:r>
                    </a:p>
                  </a:txBody>
                  <a:tcPr horzOverflow="overflow">
                    <a:lnL>
                      <a:noFill/>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9527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1000" b="0" i="0" u="none" strike="noStrike" cap="none" normalizeH="0" baseline="0" smtClean="0">
                          <a:ln>
                            <a:noFill/>
                          </a:ln>
                          <a:solidFill>
                            <a:schemeClr val="tx1"/>
                          </a:solidFill>
                          <a:effectLst/>
                          <a:latin typeface="Verdana" pitchFamily="34" charset="0"/>
                          <a:ea typeface="ＭＳ Ｐゴシック" pitchFamily="50" charset="-128"/>
                        </a:rPr>
                        <a:t>1</a:t>
                      </a:r>
                      <a:r>
                        <a:rPr kumimoji="1" lang="ja-JP" altLang="en-US" sz="1000" b="0" i="0" u="none" strike="noStrike" cap="none" normalizeH="0" baseline="0" smtClean="0">
                          <a:ln>
                            <a:noFill/>
                          </a:ln>
                          <a:solidFill>
                            <a:schemeClr val="tx1"/>
                          </a:solidFill>
                          <a:effectLst/>
                          <a:latin typeface="Verdana" pitchFamily="34" charset="0"/>
                          <a:ea typeface="ＭＳ Ｐゴシック" pitchFamily="50" charset="-128"/>
                        </a:rPr>
                        <a:t>日目</a:t>
                      </a:r>
                    </a:p>
                  </a:txBody>
                  <a:tcPr horzOverflow="overflow">
                    <a:lnL w="28575" cap="flat" cmpd="sng" algn="ctr">
                      <a:solidFill>
                        <a:schemeClr val="bg1"/>
                      </a:solidFill>
                      <a:prstDash val="solid"/>
                      <a:round/>
                      <a:headEnd type="none" w="med" len="med"/>
                      <a:tailEnd type="none" w="med" len="med"/>
                    </a:lnL>
                    <a:lnR>
                      <a:noFill/>
                    </a:lnR>
                    <a:lnT w="9525"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1200" b="0" i="0" u="none" strike="noStrike" cap="none" normalizeH="0" baseline="0" smtClean="0">
                          <a:ln>
                            <a:noFill/>
                          </a:ln>
                          <a:solidFill>
                            <a:schemeClr val="tx1"/>
                          </a:solidFill>
                          <a:effectLst/>
                          <a:latin typeface="Verdana" pitchFamily="34" charset="0"/>
                          <a:ea typeface="ＭＳ Ｐゴシック" pitchFamily="50" charset="-128"/>
                        </a:rPr>
                        <a:t>　</a:t>
                      </a:r>
                      <a:r>
                        <a:rPr kumimoji="1" lang="en-US" altLang="ja-JP" sz="1200" b="0" i="0" u="none" strike="noStrike" cap="none" normalizeH="0" baseline="0" smtClean="0">
                          <a:ln>
                            <a:noFill/>
                          </a:ln>
                          <a:solidFill>
                            <a:schemeClr val="tx1"/>
                          </a:solidFill>
                          <a:effectLst/>
                          <a:latin typeface="Verdana" pitchFamily="34" charset="0"/>
                          <a:ea typeface="ＭＳ Ｐゴシック" pitchFamily="50" charset="-128"/>
                        </a:rPr>
                        <a:t>Ⅳ</a:t>
                      </a:r>
                    </a:p>
                  </a:txBody>
                  <a:tcPr horzOverflow="overflow">
                    <a:lnL>
                      <a:noFill/>
                    </a:lnL>
                    <a:lnR>
                      <a:noFill/>
                    </a:lnR>
                    <a:lnT w="9525"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900" b="0" i="0" u="none" strike="noStrike" cap="none" normalizeH="0" baseline="0" smtClean="0">
                          <a:ln>
                            <a:noFill/>
                          </a:ln>
                          <a:solidFill>
                            <a:schemeClr val="tx1"/>
                          </a:solidFill>
                          <a:effectLst/>
                          <a:latin typeface="Verdana" pitchFamily="34" charset="0"/>
                          <a:ea typeface="ＭＳ Ｐゴシック" pitchFamily="50" charset="-128"/>
                        </a:rPr>
                        <a:t>当日の</a:t>
                      </a:r>
                      <a:r>
                        <a:rPr kumimoji="1" lang="en-US" altLang="ja-JP" sz="900" b="0" i="0" u="none" strike="noStrike" cap="none" normalizeH="0" baseline="0" smtClean="0">
                          <a:ln>
                            <a:noFill/>
                          </a:ln>
                          <a:solidFill>
                            <a:schemeClr val="tx1"/>
                          </a:solidFill>
                          <a:effectLst/>
                          <a:latin typeface="Verdana" pitchFamily="34" charset="0"/>
                          <a:ea typeface="ＭＳ Ｐゴシック" pitchFamily="50" charset="-128"/>
                        </a:rPr>
                        <a:t>7:00</a:t>
                      </a:r>
                      <a:r>
                        <a:rPr kumimoji="1" lang="ja-JP" altLang="en-US" sz="900" b="0" i="0" u="none" strike="noStrike" cap="none" normalizeH="0" baseline="0" smtClean="0">
                          <a:ln>
                            <a:noFill/>
                          </a:ln>
                          <a:solidFill>
                            <a:schemeClr val="tx1"/>
                          </a:solidFill>
                          <a:effectLst/>
                          <a:latin typeface="Verdana" pitchFamily="34" charset="0"/>
                          <a:ea typeface="ＭＳ Ｐゴシック" pitchFamily="50" charset="-128"/>
                        </a:rPr>
                        <a:t>～</a:t>
                      </a:r>
                      <a:r>
                        <a:rPr kumimoji="1" lang="en-US" altLang="ja-JP" sz="900" b="0" i="0" u="none" strike="noStrike" cap="none" normalizeH="0" baseline="0" smtClean="0">
                          <a:ln>
                            <a:noFill/>
                          </a:ln>
                          <a:solidFill>
                            <a:schemeClr val="tx1"/>
                          </a:solidFill>
                          <a:effectLst/>
                          <a:latin typeface="Verdana" pitchFamily="34" charset="0"/>
                          <a:ea typeface="ＭＳ Ｐゴシック" pitchFamily="50" charset="-128"/>
                        </a:rPr>
                        <a:t>10:48</a:t>
                      </a:r>
                    </a:p>
                  </a:txBody>
                  <a:tcPr horzOverflow="overflow">
                    <a:lnL>
                      <a:noFill/>
                    </a:lnL>
                    <a:lnR w="2857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r>
              <a:tr h="29527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1000" b="0" i="0" u="none" strike="noStrike" cap="none" normalizeH="0" baseline="0" smtClean="0">
                          <a:ln>
                            <a:noFill/>
                          </a:ln>
                          <a:solidFill>
                            <a:schemeClr val="tx1"/>
                          </a:solidFill>
                          <a:effectLst/>
                          <a:latin typeface="Verdana" pitchFamily="34" charset="0"/>
                          <a:ea typeface="ＭＳ Ｐゴシック" pitchFamily="50" charset="-128"/>
                        </a:rPr>
                        <a:t>2</a:t>
                      </a:r>
                      <a:r>
                        <a:rPr kumimoji="1" lang="ja-JP" altLang="en-US" sz="1000" b="0" i="0" u="none" strike="noStrike" cap="none" normalizeH="0" baseline="0" smtClean="0">
                          <a:ln>
                            <a:noFill/>
                          </a:ln>
                          <a:solidFill>
                            <a:schemeClr val="tx1"/>
                          </a:solidFill>
                          <a:effectLst/>
                          <a:latin typeface="Verdana" pitchFamily="34" charset="0"/>
                          <a:ea typeface="ＭＳ Ｐゴシック" pitchFamily="50" charset="-128"/>
                        </a:rPr>
                        <a:t>日目</a:t>
                      </a:r>
                    </a:p>
                  </a:txBody>
                  <a:tcPr horzOverflow="overflow">
                    <a:lnL w="28575" cap="flat" cmpd="sng" algn="ctr">
                      <a:solidFill>
                        <a:schemeClr val="bg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1200" b="0" i="0" u="none" strike="noStrike" cap="none" normalizeH="0" baseline="0" smtClean="0">
                          <a:ln>
                            <a:noFill/>
                          </a:ln>
                          <a:solidFill>
                            <a:schemeClr val="tx1"/>
                          </a:solidFill>
                          <a:effectLst/>
                          <a:latin typeface="Verdana" pitchFamily="34" charset="0"/>
                          <a:ea typeface="ＭＳ Ｐゴシック" pitchFamily="50" charset="-128"/>
                        </a:rPr>
                        <a:t>　</a:t>
                      </a:r>
                      <a:r>
                        <a:rPr kumimoji="1" lang="en-US" altLang="ja-JP" sz="1200" b="0" i="0" u="none" strike="noStrike" cap="none" normalizeH="0" baseline="0" smtClean="0">
                          <a:ln>
                            <a:noFill/>
                          </a:ln>
                          <a:solidFill>
                            <a:schemeClr val="tx1"/>
                          </a:solidFill>
                          <a:effectLst/>
                          <a:latin typeface="Verdana" pitchFamily="34" charset="0"/>
                          <a:ea typeface="ＭＳ Ｐゴシック" pitchFamily="50" charset="-128"/>
                        </a:rPr>
                        <a:t>Ⅳ</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endParaRPr kumimoji="1" lang="en-US" altLang="ja-JP"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900" b="0" i="0" u="none" strike="noStrike" cap="none" normalizeH="0" baseline="0" smtClean="0">
                          <a:ln>
                            <a:noFill/>
                          </a:ln>
                          <a:solidFill>
                            <a:schemeClr val="tx1"/>
                          </a:solidFill>
                          <a:effectLst/>
                          <a:latin typeface="Verdana" pitchFamily="34" charset="0"/>
                          <a:ea typeface="ＭＳ Ｐゴシック" pitchFamily="50" charset="-128"/>
                        </a:rPr>
                        <a:t>当日の</a:t>
                      </a:r>
                      <a:r>
                        <a:rPr kumimoji="1" lang="en-US" altLang="ja-JP" sz="900" b="0" i="0" u="none" strike="noStrike" cap="none" normalizeH="0" baseline="0" smtClean="0">
                          <a:ln>
                            <a:noFill/>
                          </a:ln>
                          <a:solidFill>
                            <a:schemeClr val="tx1"/>
                          </a:solidFill>
                          <a:effectLst/>
                          <a:latin typeface="Verdana" pitchFamily="34" charset="0"/>
                          <a:ea typeface="ＭＳ Ｐゴシック" pitchFamily="50" charset="-128"/>
                        </a:rPr>
                        <a:t>7:00</a:t>
                      </a:r>
                      <a:r>
                        <a:rPr kumimoji="1" lang="ja-JP" altLang="en-US" sz="900" b="0" i="0" u="none" strike="noStrike" cap="none" normalizeH="0" baseline="0" smtClean="0">
                          <a:ln>
                            <a:noFill/>
                          </a:ln>
                          <a:solidFill>
                            <a:schemeClr val="tx1"/>
                          </a:solidFill>
                          <a:effectLst/>
                          <a:latin typeface="Verdana" pitchFamily="34" charset="0"/>
                          <a:ea typeface="ＭＳ Ｐゴシック" pitchFamily="50" charset="-128"/>
                        </a:rPr>
                        <a:t>～</a:t>
                      </a:r>
                      <a:r>
                        <a:rPr kumimoji="1" lang="en-US" altLang="ja-JP" sz="900" b="0" i="0" u="none" strike="noStrike" cap="none" normalizeH="0" baseline="0" smtClean="0">
                          <a:ln>
                            <a:noFill/>
                          </a:ln>
                          <a:solidFill>
                            <a:schemeClr val="tx1"/>
                          </a:solidFill>
                          <a:effectLst/>
                          <a:latin typeface="Verdana" pitchFamily="34" charset="0"/>
                          <a:ea typeface="ＭＳ Ｐゴシック" pitchFamily="50" charset="-128"/>
                        </a:rPr>
                        <a:t>10:00</a:t>
                      </a:r>
                      <a:endParaRPr kumimoji="1" lang="ja-JP" altLang="en-US" sz="9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w="28575" cap="flat" cmpd="sng" algn="ctr">
                      <a:solidFill>
                        <a:schemeClr val="bg1"/>
                      </a:solidFill>
                      <a:prstDash val="solid"/>
                      <a:round/>
                      <a:headEnd type="none" w="med" len="med"/>
                      <a:tailEnd type="none" w="med" len="med"/>
                    </a:lnR>
                    <a:lnT>
                      <a:noFill/>
                    </a:lnT>
                    <a:lnB>
                      <a:noFill/>
                    </a:lnB>
                    <a:lnTlToBr>
                      <a:noFill/>
                    </a:lnTlToBr>
                    <a:lnBlToTr>
                      <a:noFill/>
                    </a:lnBlToTr>
                    <a:solidFill>
                      <a:schemeClr val="bg1"/>
                    </a:solidFill>
                  </a:tcPr>
                </a:tc>
              </a:tr>
              <a:tr h="2460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1000" b="0" i="0" u="none" strike="noStrike" cap="none" normalizeH="0" baseline="0" smtClean="0">
                          <a:ln>
                            <a:noFill/>
                          </a:ln>
                          <a:solidFill>
                            <a:schemeClr val="tx1"/>
                          </a:solidFill>
                          <a:effectLst/>
                          <a:latin typeface="Verdana" pitchFamily="34" charset="0"/>
                          <a:ea typeface="ＭＳ Ｐゴシック" pitchFamily="50" charset="-128"/>
                        </a:rPr>
                        <a:t>3</a:t>
                      </a:r>
                      <a:r>
                        <a:rPr kumimoji="1" lang="ja-JP" altLang="en-US" sz="1000" b="0" i="0" u="none" strike="noStrike" cap="none" normalizeH="0" baseline="0" smtClean="0">
                          <a:ln>
                            <a:noFill/>
                          </a:ln>
                          <a:solidFill>
                            <a:schemeClr val="tx1"/>
                          </a:solidFill>
                          <a:effectLst/>
                          <a:latin typeface="Verdana" pitchFamily="34" charset="0"/>
                          <a:ea typeface="ＭＳ Ｐゴシック" pitchFamily="50" charset="-128"/>
                        </a:rPr>
                        <a:t>日目</a:t>
                      </a:r>
                    </a:p>
                  </a:txBody>
                  <a:tcPr horzOverflow="overflow">
                    <a:lnL w="28575" cap="flat" cmpd="sng" algn="ctr">
                      <a:solidFill>
                        <a:schemeClr val="bg1"/>
                      </a:solidFill>
                      <a:prstDash val="solid"/>
                      <a:round/>
                      <a:headEnd type="none" w="med" len="med"/>
                      <a:tailEnd type="none" w="med" len="med"/>
                    </a:lnL>
                    <a:lnR>
                      <a:noFill/>
                    </a:lnR>
                    <a:lnT>
                      <a:noFill/>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1200" b="0" i="0" u="none" strike="noStrike" cap="none" normalizeH="0" baseline="0" smtClean="0">
                          <a:ln>
                            <a:noFill/>
                          </a:ln>
                          <a:solidFill>
                            <a:schemeClr val="tx1"/>
                          </a:solidFill>
                          <a:effectLst/>
                          <a:latin typeface="Verdana" pitchFamily="34" charset="0"/>
                          <a:ea typeface="ＭＳ Ｐゴシック" pitchFamily="50" charset="-128"/>
                        </a:rPr>
                        <a:t>　</a:t>
                      </a:r>
                      <a:r>
                        <a:rPr kumimoji="1" lang="en-US" altLang="ja-JP" sz="1200" b="0" i="0" u="none" strike="noStrike" cap="none" normalizeH="0" baseline="0" smtClean="0">
                          <a:ln>
                            <a:noFill/>
                          </a:ln>
                          <a:solidFill>
                            <a:schemeClr val="tx1"/>
                          </a:solidFill>
                          <a:effectLst/>
                          <a:latin typeface="Verdana" pitchFamily="34" charset="0"/>
                          <a:ea typeface="ＭＳ Ｐゴシック" pitchFamily="50" charset="-128"/>
                        </a:rPr>
                        <a:t>Ⅳ</a:t>
                      </a:r>
                    </a:p>
                  </a:txBody>
                  <a:tcP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rPr>
                        <a:t>○</a:t>
                      </a:r>
                    </a:p>
                  </a:txBody>
                  <a:tcP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en-US" sz="8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a:noFill/>
                    </a:lnR>
                    <a:lnT>
                      <a:noFill/>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900" b="0" i="0" u="none" strike="noStrike" cap="none" normalizeH="0" baseline="0" smtClean="0">
                          <a:ln>
                            <a:noFill/>
                          </a:ln>
                          <a:solidFill>
                            <a:schemeClr val="tx1"/>
                          </a:solidFill>
                          <a:effectLst/>
                          <a:latin typeface="Verdana" pitchFamily="34" charset="0"/>
                          <a:ea typeface="ＭＳ Ｐゴシック" pitchFamily="50" charset="-128"/>
                        </a:rPr>
                        <a:t>当日の</a:t>
                      </a:r>
                      <a:r>
                        <a:rPr kumimoji="1" lang="en-US" altLang="ja-JP" sz="900" b="0" i="0" u="none" strike="noStrike" cap="none" normalizeH="0" baseline="0" smtClean="0">
                          <a:ln>
                            <a:noFill/>
                          </a:ln>
                          <a:solidFill>
                            <a:schemeClr val="tx1"/>
                          </a:solidFill>
                          <a:effectLst/>
                          <a:latin typeface="Verdana" pitchFamily="34" charset="0"/>
                          <a:ea typeface="ＭＳ Ｐゴシック" pitchFamily="50" charset="-128"/>
                        </a:rPr>
                        <a:t>7:00</a:t>
                      </a:r>
                      <a:r>
                        <a:rPr kumimoji="1" lang="ja-JP" altLang="en-US" sz="900" b="0" i="0" u="none" strike="noStrike" cap="none" normalizeH="0" baseline="0" smtClean="0">
                          <a:ln>
                            <a:noFill/>
                          </a:ln>
                          <a:solidFill>
                            <a:schemeClr val="tx1"/>
                          </a:solidFill>
                          <a:effectLst/>
                          <a:latin typeface="Verdana" pitchFamily="34" charset="0"/>
                          <a:ea typeface="ＭＳ Ｐゴシック" pitchFamily="50" charset="-128"/>
                        </a:rPr>
                        <a:t>～</a:t>
                      </a:r>
                      <a:r>
                        <a:rPr kumimoji="1" lang="en-US" altLang="ja-JP" sz="900" b="0" i="0" u="none" strike="noStrike" cap="none" normalizeH="0" baseline="0" smtClean="0">
                          <a:ln>
                            <a:noFill/>
                          </a:ln>
                          <a:solidFill>
                            <a:schemeClr val="tx1"/>
                          </a:solidFill>
                          <a:effectLst/>
                          <a:latin typeface="Verdana" pitchFamily="34" charset="0"/>
                          <a:ea typeface="ＭＳ Ｐゴシック" pitchFamily="50" charset="-128"/>
                        </a:rPr>
                        <a:t>9:00</a:t>
                      </a:r>
                      <a:endParaRPr kumimoji="1" lang="ja-JP" altLang="en-US" sz="900" b="0" i="0" u="none" strike="noStrike" cap="none" normalizeH="0" baseline="0" smtClean="0">
                        <a:ln>
                          <a:noFill/>
                        </a:ln>
                        <a:solidFill>
                          <a:schemeClr val="tx1"/>
                        </a:solidFill>
                        <a:effectLst/>
                        <a:latin typeface="Verdana" pitchFamily="34" charset="0"/>
                        <a:ea typeface="ＭＳ Ｐゴシック" pitchFamily="50" charset="-128"/>
                      </a:endParaRPr>
                    </a:p>
                  </a:txBody>
                  <a:tcPr horzOverflow="overflow">
                    <a:lnL>
                      <a:noFill/>
                    </a:lnL>
                    <a:lnR w="28575" cap="flat" cmpd="sng" algn="ctr">
                      <a:solidFill>
                        <a:schemeClr val="bg1"/>
                      </a:solidFill>
                      <a:prstDash val="solid"/>
                      <a:round/>
                      <a:headEnd type="none" w="med" len="med"/>
                      <a:tailEnd type="none" w="med" len="med"/>
                    </a:lnR>
                    <a:lnT>
                      <a:noFill/>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239872" name="Rectangle 256" descr="Rectangle: Click to edit Master text styles&#10;Second level&#10;Third level&#10;Fourth level&#10;Fifth level"/>
          <p:cNvSpPr>
            <a:spLocks noChangeArrowheads="1"/>
          </p:cNvSpPr>
          <p:nvPr/>
        </p:nvSpPr>
        <p:spPr bwMode="auto">
          <a:xfrm>
            <a:off x="755650" y="1700213"/>
            <a:ext cx="3957638" cy="287337"/>
          </a:xfrm>
          <a:prstGeom prst="rect">
            <a:avLst/>
          </a:prstGeom>
          <a:noFill/>
          <a:ln w="9525">
            <a:noFill/>
            <a:miter lim="800000"/>
            <a:headEnd/>
            <a:tailEnd/>
          </a:ln>
          <a:effectLst/>
        </p:spPr>
        <p:txBody>
          <a:bodyPr/>
          <a:lstStyle/>
          <a:p>
            <a:pPr marL="342900" indent="-342900">
              <a:spcBef>
                <a:spcPct val="20000"/>
              </a:spcBef>
              <a:buClr>
                <a:schemeClr val="tx2"/>
              </a:buClr>
              <a:buSzPct val="70000"/>
              <a:buFont typeface="Wingdings" pitchFamily="2" charset="2"/>
              <a:buNone/>
            </a:pPr>
            <a:r>
              <a:rPr lang="ja-JP" altLang="en-US" sz="1900">
                <a:latin typeface="Comic Sans MS" pitchFamily="66" charset="0"/>
              </a:rPr>
              <a:t>★</a:t>
            </a:r>
            <a:r>
              <a:rPr lang="en-US" altLang="ja-JP" sz="1900">
                <a:latin typeface="Comic Sans MS" pitchFamily="66" charset="0"/>
              </a:rPr>
              <a:t>9</a:t>
            </a:r>
            <a:r>
              <a:rPr lang="ja-JP" altLang="en-US" sz="1900">
                <a:latin typeface="Comic Sans MS" pitchFamily="66" charset="0"/>
              </a:rPr>
              <a:t>月の放出設定</a:t>
            </a:r>
            <a:endParaRPr lang="ja-JP" altLang="en-US" sz="1600">
              <a:latin typeface="Comic Sans MS" pitchFamily="66" charset="0"/>
            </a:endParaRPr>
          </a:p>
        </p:txBody>
      </p:sp>
      <p:sp>
        <p:nvSpPr>
          <p:cNvPr id="239873" name="Rectangle 257" descr="Rectangle: Click to edit Master text styles&#10;Second level&#10;Third level&#10;Fourth level&#10;Fifth level"/>
          <p:cNvSpPr>
            <a:spLocks noChangeArrowheads="1"/>
          </p:cNvSpPr>
          <p:nvPr/>
        </p:nvSpPr>
        <p:spPr bwMode="auto">
          <a:xfrm>
            <a:off x="755650" y="4508500"/>
            <a:ext cx="3957638" cy="215900"/>
          </a:xfrm>
          <a:prstGeom prst="rect">
            <a:avLst/>
          </a:prstGeom>
          <a:noFill/>
          <a:ln w="9525">
            <a:noFill/>
            <a:miter lim="800000"/>
            <a:headEnd/>
            <a:tailEnd/>
          </a:ln>
          <a:effectLst/>
        </p:spPr>
        <p:txBody>
          <a:bodyPr/>
          <a:lstStyle/>
          <a:p>
            <a:pPr marL="342900" indent="-342900">
              <a:spcBef>
                <a:spcPct val="20000"/>
              </a:spcBef>
              <a:buClr>
                <a:schemeClr val="tx2"/>
              </a:buClr>
              <a:buSzPct val="70000"/>
              <a:buFont typeface="Wingdings" pitchFamily="2" charset="2"/>
              <a:buNone/>
            </a:pPr>
            <a:r>
              <a:rPr lang="ja-JP" altLang="en-US" sz="1900">
                <a:latin typeface="Comic Sans MS" pitchFamily="66" charset="0"/>
              </a:rPr>
              <a:t>★</a:t>
            </a:r>
            <a:r>
              <a:rPr lang="en-US" altLang="ja-JP" sz="1900">
                <a:latin typeface="Comic Sans MS" pitchFamily="66" charset="0"/>
              </a:rPr>
              <a:t>10</a:t>
            </a:r>
            <a:r>
              <a:rPr lang="ja-JP" altLang="en-US" sz="1900">
                <a:latin typeface="Comic Sans MS" pitchFamily="66" charset="0"/>
              </a:rPr>
              <a:t>月の放出設定</a:t>
            </a:r>
          </a:p>
        </p:txBody>
      </p:sp>
      <p:grpSp>
        <p:nvGrpSpPr>
          <p:cNvPr id="2" name="Group 487"/>
          <p:cNvGrpSpPr>
            <a:grpSpLocks/>
          </p:cNvGrpSpPr>
          <p:nvPr/>
        </p:nvGrpSpPr>
        <p:grpSpPr bwMode="auto">
          <a:xfrm>
            <a:off x="73025" y="1628775"/>
            <a:ext cx="3203575" cy="3960813"/>
            <a:chOff x="46" y="1026"/>
            <a:chExt cx="2018" cy="2495"/>
          </a:xfrm>
        </p:grpSpPr>
        <p:sp>
          <p:nvSpPr>
            <p:cNvPr id="240081" name="Oval 465"/>
            <p:cNvSpPr>
              <a:spLocks noChangeArrowheads="1"/>
            </p:cNvSpPr>
            <p:nvPr/>
          </p:nvSpPr>
          <p:spPr bwMode="auto">
            <a:xfrm>
              <a:off x="113" y="1434"/>
              <a:ext cx="363" cy="318"/>
            </a:xfrm>
            <a:prstGeom prst="ellipse">
              <a:avLst/>
            </a:prstGeom>
            <a:noFill/>
            <a:ln w="38100" algn="ctr">
              <a:solidFill>
                <a:srgbClr val="FF3399"/>
              </a:solidFill>
              <a:prstDash val="sysDot"/>
              <a:round/>
              <a:headEnd/>
              <a:tailEnd/>
            </a:ln>
            <a:effectLst/>
          </p:spPr>
          <p:txBody>
            <a:bodyPr wrap="none" anchor="ctr"/>
            <a:lstStyle/>
            <a:p>
              <a:endParaRPr lang="ja-JP" altLang="en-US"/>
            </a:p>
          </p:txBody>
        </p:sp>
        <p:sp>
          <p:nvSpPr>
            <p:cNvPr id="240083" name="Freeform 467"/>
            <p:cNvSpPr>
              <a:spLocks/>
            </p:cNvSpPr>
            <p:nvPr/>
          </p:nvSpPr>
          <p:spPr bwMode="auto">
            <a:xfrm>
              <a:off x="293" y="1026"/>
              <a:ext cx="1771" cy="373"/>
            </a:xfrm>
            <a:custGeom>
              <a:avLst/>
              <a:gdLst/>
              <a:ahLst/>
              <a:cxnLst>
                <a:cxn ang="0">
                  <a:pos x="0" y="430"/>
                </a:cxn>
                <a:cxn ang="0">
                  <a:pos x="9" y="0"/>
                </a:cxn>
                <a:cxn ang="0">
                  <a:pos x="1771" y="12"/>
                </a:cxn>
              </a:cxnLst>
              <a:rect l="0" t="0" r="r" b="b"/>
              <a:pathLst>
                <a:path w="1771" h="430">
                  <a:moveTo>
                    <a:pt x="0" y="430"/>
                  </a:moveTo>
                  <a:lnTo>
                    <a:pt x="9" y="0"/>
                  </a:lnTo>
                  <a:lnTo>
                    <a:pt x="1771" y="12"/>
                  </a:lnTo>
                </a:path>
              </a:pathLst>
            </a:custGeom>
            <a:noFill/>
            <a:ln w="38100" cap="flat" cmpd="sng">
              <a:solidFill>
                <a:srgbClr val="FF3399"/>
              </a:solidFill>
              <a:prstDash val="sysDot"/>
              <a:round/>
              <a:headEnd type="none" w="med" len="med"/>
              <a:tailEnd type="arrow" w="med" len="med"/>
            </a:ln>
            <a:effectLst/>
          </p:spPr>
          <p:txBody>
            <a:bodyPr wrap="none"/>
            <a:lstStyle/>
            <a:p>
              <a:endParaRPr lang="ja-JP" altLang="en-US"/>
            </a:p>
          </p:txBody>
        </p:sp>
        <p:sp>
          <p:nvSpPr>
            <p:cNvPr id="240085" name="Oval 469"/>
            <p:cNvSpPr>
              <a:spLocks noChangeArrowheads="1"/>
            </p:cNvSpPr>
            <p:nvPr/>
          </p:nvSpPr>
          <p:spPr bwMode="auto">
            <a:xfrm>
              <a:off x="113" y="3203"/>
              <a:ext cx="363" cy="318"/>
            </a:xfrm>
            <a:prstGeom prst="ellipse">
              <a:avLst/>
            </a:prstGeom>
            <a:noFill/>
            <a:ln w="38100" algn="ctr">
              <a:solidFill>
                <a:srgbClr val="FF3399"/>
              </a:solidFill>
              <a:prstDash val="sysDot"/>
              <a:round/>
              <a:headEnd/>
              <a:tailEnd/>
            </a:ln>
            <a:effectLst/>
          </p:spPr>
          <p:txBody>
            <a:bodyPr wrap="none" anchor="ctr"/>
            <a:lstStyle/>
            <a:p>
              <a:endParaRPr lang="ja-JP" altLang="en-US"/>
            </a:p>
          </p:txBody>
        </p:sp>
        <p:sp>
          <p:nvSpPr>
            <p:cNvPr id="240086" name="Freeform 470"/>
            <p:cNvSpPr>
              <a:spLocks/>
            </p:cNvSpPr>
            <p:nvPr/>
          </p:nvSpPr>
          <p:spPr bwMode="auto">
            <a:xfrm>
              <a:off x="46" y="1026"/>
              <a:ext cx="237" cy="2269"/>
            </a:xfrm>
            <a:custGeom>
              <a:avLst/>
              <a:gdLst/>
              <a:ahLst/>
              <a:cxnLst>
                <a:cxn ang="0">
                  <a:pos x="67" y="2326"/>
                </a:cxn>
                <a:cxn ang="0">
                  <a:pos x="0" y="2149"/>
                </a:cxn>
                <a:cxn ang="0">
                  <a:pos x="0" y="146"/>
                </a:cxn>
                <a:cxn ang="0">
                  <a:pos x="237" y="0"/>
                </a:cxn>
              </a:cxnLst>
              <a:rect l="0" t="0" r="r" b="b"/>
              <a:pathLst>
                <a:path w="237" h="2326">
                  <a:moveTo>
                    <a:pt x="67" y="2326"/>
                  </a:moveTo>
                  <a:lnTo>
                    <a:pt x="0" y="2149"/>
                  </a:lnTo>
                  <a:lnTo>
                    <a:pt x="0" y="146"/>
                  </a:lnTo>
                  <a:lnTo>
                    <a:pt x="237" y="0"/>
                  </a:lnTo>
                </a:path>
              </a:pathLst>
            </a:custGeom>
            <a:noFill/>
            <a:ln w="38100" cap="flat" cmpd="sng">
              <a:solidFill>
                <a:srgbClr val="FF3399"/>
              </a:solidFill>
              <a:prstDash val="sysDot"/>
              <a:round/>
              <a:headEnd type="none" w="med" len="med"/>
              <a:tailEnd type="none" w="med" len="med"/>
            </a:ln>
            <a:effectLst/>
          </p:spPr>
          <p:txBody>
            <a:bodyPr wrap="none"/>
            <a:lstStyle/>
            <a:p>
              <a:endParaRPr lang="ja-JP" altLang="en-US"/>
            </a:p>
          </p:txBody>
        </p:sp>
      </p:grpSp>
      <p:sp>
        <p:nvSpPr>
          <p:cNvPr id="240088" name="Text Box 472"/>
          <p:cNvSpPr txBox="1">
            <a:spLocks noChangeArrowheads="1"/>
          </p:cNvSpPr>
          <p:nvPr/>
        </p:nvSpPr>
        <p:spPr bwMode="auto">
          <a:xfrm>
            <a:off x="2051050" y="6434138"/>
            <a:ext cx="5518150" cy="423862"/>
          </a:xfrm>
          <a:prstGeom prst="rect">
            <a:avLst/>
          </a:prstGeom>
          <a:noFill/>
          <a:ln w="57150" algn="ctr">
            <a:solidFill>
              <a:srgbClr val="95BE12"/>
            </a:solidFill>
            <a:prstDash val="sysDot"/>
            <a:miter lim="800000"/>
            <a:headEnd/>
            <a:tailEnd/>
          </a:ln>
          <a:effectLst/>
        </p:spPr>
        <p:txBody>
          <a:bodyPr wrap="none">
            <a:spAutoFit/>
          </a:bodyPr>
          <a:lstStyle/>
          <a:p>
            <a:pPr eaLnBrk="0" hangingPunct="0"/>
            <a:r>
              <a:rPr kumimoji="0" lang="ja-JP" altLang="en-US" b="1">
                <a:solidFill>
                  <a:srgbClr val="FF7C80"/>
                </a:solidFill>
                <a:latin typeface="Comic Sans MS" pitchFamily="66" charset="0"/>
              </a:rPr>
              <a:t>定着条件：粒子がステージ</a:t>
            </a:r>
            <a:r>
              <a:rPr kumimoji="0" lang="en-US" altLang="ja-JP" b="1">
                <a:solidFill>
                  <a:srgbClr val="FF7C80"/>
                </a:solidFill>
                <a:latin typeface="Comic Sans MS" pitchFamily="66" charset="0"/>
              </a:rPr>
              <a:t>Ⅳ</a:t>
            </a:r>
            <a:r>
              <a:rPr kumimoji="0" lang="ja-JP" altLang="en-US" b="1">
                <a:solidFill>
                  <a:srgbClr val="FF7C80"/>
                </a:solidFill>
                <a:latin typeface="Comic Sans MS" pitchFamily="66" charset="0"/>
              </a:rPr>
              <a:t>＋水深</a:t>
            </a:r>
            <a:r>
              <a:rPr kumimoji="0" lang="en-US" altLang="ja-JP">
                <a:solidFill>
                  <a:srgbClr val="FF7C80"/>
                </a:solidFill>
                <a:latin typeface="Comic Sans MS" pitchFamily="66" charset="0"/>
              </a:rPr>
              <a:t>3</a:t>
            </a:r>
            <a:r>
              <a:rPr kumimoji="0" lang="ja-JP" altLang="en-US">
                <a:solidFill>
                  <a:srgbClr val="FF7C80"/>
                </a:solidFill>
                <a:latin typeface="Comic Sans MS" pitchFamily="66" charset="0"/>
              </a:rPr>
              <a:t>～</a:t>
            </a:r>
            <a:r>
              <a:rPr kumimoji="0" lang="en-US" altLang="ja-JP">
                <a:solidFill>
                  <a:srgbClr val="FF7C80"/>
                </a:solidFill>
                <a:latin typeface="Comic Sans MS" pitchFamily="66" charset="0"/>
              </a:rPr>
              <a:t>10m</a:t>
            </a:r>
            <a:r>
              <a:rPr kumimoji="0" lang="ja-JP" altLang="en-US" b="1">
                <a:solidFill>
                  <a:srgbClr val="FF7C80"/>
                </a:solidFill>
                <a:latin typeface="Comic Sans MS" pitchFamily="66" charset="0"/>
              </a:rPr>
              <a:t>にいるとき</a:t>
            </a:r>
          </a:p>
        </p:txBody>
      </p:sp>
      <p:sp>
        <p:nvSpPr>
          <p:cNvPr id="240084" name="AutoShape 468"/>
          <p:cNvSpPr>
            <a:spLocks noChangeArrowheads="1"/>
          </p:cNvSpPr>
          <p:nvPr/>
        </p:nvSpPr>
        <p:spPr bwMode="auto">
          <a:xfrm>
            <a:off x="3348038" y="1341438"/>
            <a:ext cx="2160587" cy="647700"/>
          </a:xfrm>
          <a:prstGeom prst="roundRect">
            <a:avLst>
              <a:gd name="adj" fmla="val 16667"/>
            </a:avLst>
          </a:prstGeom>
          <a:solidFill>
            <a:schemeClr val="bg1"/>
          </a:solidFill>
          <a:ln w="38100" algn="ctr">
            <a:solidFill>
              <a:srgbClr val="FF3399"/>
            </a:solidFill>
            <a:prstDash val="sysDot"/>
            <a:round/>
            <a:headEnd/>
            <a:tailEnd/>
          </a:ln>
          <a:effectLst/>
        </p:spPr>
        <p:txBody>
          <a:bodyPr wrap="none" anchor="ctr"/>
          <a:lstStyle/>
          <a:p>
            <a:pPr algn="r" eaLnBrk="0" hangingPunct="0"/>
            <a:r>
              <a:rPr kumimoji="0" lang="ja-JP" altLang="en-US" b="1">
                <a:latin typeface="Arial" pitchFamily="34" charset="0"/>
              </a:rPr>
              <a:t>下弦の月の日</a:t>
            </a:r>
          </a:p>
        </p:txBody>
      </p:sp>
      <p:pic>
        <p:nvPicPr>
          <p:cNvPr id="240101" name="Picture 485"/>
          <p:cNvPicPr>
            <a:picLocks noChangeAspect="1" noChangeArrowheads="1"/>
          </p:cNvPicPr>
          <p:nvPr/>
        </p:nvPicPr>
        <p:blipFill>
          <a:blip r:embed="rId3" cstate="print"/>
          <a:srcRect/>
          <a:stretch>
            <a:fillRect/>
          </a:stretch>
        </p:blipFill>
        <p:spPr bwMode="auto">
          <a:xfrm rot="-1065726">
            <a:off x="3419475" y="1412875"/>
            <a:ext cx="517525" cy="500063"/>
          </a:xfrm>
          <a:prstGeom prst="rect">
            <a:avLst/>
          </a:prstGeom>
          <a:noFill/>
        </p:spPr>
      </p:pic>
      <p:sp>
        <p:nvSpPr>
          <p:cNvPr id="240104" name="Rectangle 488"/>
          <p:cNvSpPr>
            <a:spLocks noChangeArrowheads="1"/>
          </p:cNvSpPr>
          <p:nvPr/>
        </p:nvSpPr>
        <p:spPr bwMode="auto">
          <a:xfrm>
            <a:off x="1403350" y="333375"/>
            <a:ext cx="7313613" cy="1143000"/>
          </a:xfrm>
          <a:prstGeom prst="rect">
            <a:avLst/>
          </a:prstGeom>
          <a:noFill/>
          <a:ln w="9525">
            <a:noFill/>
            <a:miter lim="800000"/>
            <a:headEnd/>
            <a:tailEnd/>
          </a:ln>
          <a:effectLst/>
        </p:spPr>
        <p:txBody>
          <a:bodyPr anchor="b"/>
          <a:lstStyle/>
          <a:p>
            <a:r>
              <a:rPr lang="ja-JP" altLang="en-US" sz="3600">
                <a:solidFill>
                  <a:schemeClr val="tx2"/>
                </a:solidFill>
                <a:latin typeface="Arial" pitchFamily="34" charset="0"/>
              </a:rPr>
              <a:t>モデル</a:t>
            </a:r>
            <a:r>
              <a:rPr lang="ja-JP" altLang="en-US" sz="2000">
                <a:solidFill>
                  <a:schemeClr val="tx2"/>
                </a:solidFill>
                <a:latin typeface="Arial" pitchFamily="34" charset="0"/>
              </a:rPr>
              <a:t>－方法＊粒子追跡モデル</a:t>
            </a:r>
          </a:p>
        </p:txBody>
      </p:sp>
      <p:sp>
        <p:nvSpPr>
          <p:cNvPr id="240106" name="Rectangle 490"/>
          <p:cNvSpPr>
            <a:spLocks noChangeArrowheads="1"/>
          </p:cNvSpPr>
          <p:nvPr/>
        </p:nvSpPr>
        <p:spPr bwMode="auto">
          <a:xfrm>
            <a:off x="1258888" y="2349500"/>
            <a:ext cx="433387" cy="1873250"/>
          </a:xfrm>
          <a:prstGeom prst="rect">
            <a:avLst/>
          </a:prstGeom>
          <a:solidFill>
            <a:srgbClr val="6ED6EE">
              <a:alpha val="34000"/>
            </a:srgbClr>
          </a:solidFill>
          <a:ln w="57150" cmpd="thinThick" algn="ctr">
            <a:noFill/>
            <a:miter lim="800000"/>
            <a:headEnd/>
            <a:tailEnd/>
          </a:ln>
          <a:effectLst/>
        </p:spPr>
        <p:txBody>
          <a:bodyPr wrap="none" anchor="ctr"/>
          <a:lstStyle/>
          <a:p>
            <a:endParaRPr lang="ja-JP" altLang="en-US"/>
          </a:p>
        </p:txBody>
      </p:sp>
      <p:sp>
        <p:nvSpPr>
          <p:cNvPr id="240108" name="Rectangle 492"/>
          <p:cNvSpPr>
            <a:spLocks noChangeArrowheads="1"/>
          </p:cNvSpPr>
          <p:nvPr/>
        </p:nvSpPr>
        <p:spPr bwMode="auto">
          <a:xfrm>
            <a:off x="1258888" y="5084763"/>
            <a:ext cx="433387" cy="1223962"/>
          </a:xfrm>
          <a:prstGeom prst="rect">
            <a:avLst/>
          </a:prstGeom>
          <a:solidFill>
            <a:srgbClr val="6ED6EE">
              <a:alpha val="34000"/>
            </a:srgbClr>
          </a:solidFill>
          <a:ln w="57150" cmpd="thinThick" algn="ctr">
            <a:noFill/>
            <a:miter lim="800000"/>
            <a:headEnd/>
            <a:tailEnd/>
          </a:ln>
          <a:effectLst/>
        </p:spPr>
        <p:txBody>
          <a:bodyPr wrap="none" anchor="ctr"/>
          <a:lstStyle/>
          <a:p>
            <a:endParaRPr lang="ja-JP" altLang="en-US"/>
          </a:p>
        </p:txBody>
      </p:sp>
    </p:spTree>
    <p:extLst>
      <p:ext uri="{BB962C8B-B14F-4D97-AF65-F5344CB8AC3E}">
        <p14:creationId xmlns:p14="http://schemas.microsoft.com/office/powerpoint/2010/main" val="152917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0"/>
                                  </p:stCondLst>
                                  <p:childTnLst>
                                    <p:set>
                                      <p:cBhvr>
                                        <p:cTn id="12" dur="1" fill="hold">
                                          <p:stCondLst>
                                            <p:cond delay="0"/>
                                          </p:stCondLst>
                                        </p:cTn>
                                        <p:tgtEl>
                                          <p:spTgt spid="240101"/>
                                        </p:tgtEl>
                                        <p:attrNameLst>
                                          <p:attrName>style.visibility</p:attrName>
                                        </p:attrNameLst>
                                      </p:cBhvr>
                                      <p:to>
                                        <p:strVal val="visible"/>
                                      </p:to>
                                    </p:set>
                                    <p:animEffect transition="in" filter="fade">
                                      <p:cBhvr>
                                        <p:cTn id="13" dur="1000"/>
                                        <p:tgtEl>
                                          <p:spTgt spid="240101"/>
                                        </p:tgtEl>
                                      </p:cBhvr>
                                    </p:animEffect>
                                    <p:anim calcmode="lin" valueType="num">
                                      <p:cBhvr>
                                        <p:cTn id="14" dur="1000" fill="hold"/>
                                        <p:tgtEl>
                                          <p:spTgt spid="240101"/>
                                        </p:tgtEl>
                                        <p:attrNameLst>
                                          <p:attrName>ppt_x</p:attrName>
                                        </p:attrNameLst>
                                      </p:cBhvr>
                                      <p:tavLst>
                                        <p:tav tm="0">
                                          <p:val>
                                            <p:strVal val="#ppt_x"/>
                                          </p:val>
                                        </p:tav>
                                        <p:tav tm="100000">
                                          <p:val>
                                            <p:strVal val="#ppt_x"/>
                                          </p:val>
                                        </p:tav>
                                      </p:tavLst>
                                    </p:anim>
                                    <p:anim calcmode="lin" valueType="num">
                                      <p:cBhvr>
                                        <p:cTn id="15" dur="900" decel="100000" fill="hold"/>
                                        <p:tgtEl>
                                          <p:spTgt spid="24010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40101"/>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2500"/>
                                  </p:stCondLst>
                                  <p:childTnLst>
                                    <p:set>
                                      <p:cBhvr>
                                        <p:cTn id="18" dur="1" fill="hold">
                                          <p:stCondLst>
                                            <p:cond delay="0"/>
                                          </p:stCondLst>
                                        </p:cTn>
                                        <p:tgtEl>
                                          <p:spTgt spid="240084"/>
                                        </p:tgtEl>
                                        <p:attrNameLst>
                                          <p:attrName>style.visibility</p:attrName>
                                        </p:attrNameLst>
                                      </p:cBhvr>
                                      <p:to>
                                        <p:strVal val="visible"/>
                                      </p:to>
                                    </p:set>
                                    <p:animEffect transition="in" filter="fade">
                                      <p:cBhvr>
                                        <p:cTn id="19" dur="1000"/>
                                        <p:tgtEl>
                                          <p:spTgt spid="240084"/>
                                        </p:tgtEl>
                                      </p:cBhvr>
                                    </p:animEffect>
                                    <p:anim calcmode="lin" valueType="num">
                                      <p:cBhvr>
                                        <p:cTn id="20" dur="1000" fill="hold"/>
                                        <p:tgtEl>
                                          <p:spTgt spid="240084"/>
                                        </p:tgtEl>
                                        <p:attrNameLst>
                                          <p:attrName>ppt_x</p:attrName>
                                        </p:attrNameLst>
                                      </p:cBhvr>
                                      <p:tavLst>
                                        <p:tav tm="0">
                                          <p:val>
                                            <p:strVal val="#ppt_x"/>
                                          </p:val>
                                        </p:tav>
                                        <p:tav tm="100000">
                                          <p:val>
                                            <p:strVal val="#ppt_x"/>
                                          </p:val>
                                        </p:tav>
                                      </p:tavLst>
                                    </p:anim>
                                    <p:anim calcmode="lin" valueType="num">
                                      <p:cBhvr>
                                        <p:cTn id="21" dur="900" decel="100000" fill="hold"/>
                                        <p:tgtEl>
                                          <p:spTgt spid="24008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40084"/>
                                        </p:tgtEl>
                                        <p:attrNameLst>
                                          <p:attrName>ppt_y</p:attrName>
                                        </p:attrNameLst>
                                      </p:cBhvr>
                                      <p:tavLst>
                                        <p:tav tm="0">
                                          <p:val>
                                            <p:strVal val="#ppt_y-.03"/>
                                          </p:val>
                                        </p:tav>
                                        <p:tav tm="100000">
                                          <p:val>
                                            <p:strVal val="#ppt_y"/>
                                          </p:val>
                                        </p:tav>
                                      </p:tavLst>
                                    </p:anim>
                                  </p:childTnLst>
                                </p:cTn>
                              </p:par>
                            </p:childTnLst>
                          </p:cTn>
                        </p:par>
                        <p:par>
                          <p:cTn id="23" fill="hold">
                            <p:stCondLst>
                              <p:cond delay="3500"/>
                            </p:stCondLst>
                            <p:childTnLst>
                              <p:par>
                                <p:cTn id="24" presetID="1" presetClass="exit" presetSubtype="0" fill="hold" nodeType="afterEffect">
                                  <p:stCondLst>
                                    <p:cond delay="5500"/>
                                  </p:stCondLst>
                                  <p:childTnLst>
                                    <p:set>
                                      <p:cBhvr>
                                        <p:cTn id="25" dur="1" fill="hold">
                                          <p:stCondLst>
                                            <p:cond delay="0"/>
                                          </p:stCondLst>
                                        </p:cTn>
                                        <p:tgtEl>
                                          <p:spTgt spid="2"/>
                                        </p:tgtEl>
                                        <p:attrNameLst>
                                          <p:attrName>style.visibility</p:attrName>
                                        </p:attrNameLst>
                                      </p:cBhvr>
                                      <p:to>
                                        <p:strVal val="hidden"/>
                                      </p:to>
                                    </p:set>
                                  </p:childTnLst>
                                </p:cTn>
                              </p:par>
                              <p:par>
                                <p:cTn id="26" presetID="1" presetClass="exit" presetSubtype="0" fill="hold" nodeType="withEffect">
                                  <p:stCondLst>
                                    <p:cond delay="5500"/>
                                  </p:stCondLst>
                                  <p:childTnLst>
                                    <p:set>
                                      <p:cBhvr>
                                        <p:cTn id="27" dur="1" fill="hold">
                                          <p:stCondLst>
                                            <p:cond delay="0"/>
                                          </p:stCondLst>
                                        </p:cTn>
                                        <p:tgtEl>
                                          <p:spTgt spid="240101"/>
                                        </p:tgtEl>
                                        <p:attrNameLst>
                                          <p:attrName>style.visibility</p:attrName>
                                        </p:attrNameLst>
                                      </p:cBhvr>
                                      <p:to>
                                        <p:strVal val="hidden"/>
                                      </p:to>
                                    </p:set>
                                  </p:childTnLst>
                                </p:cTn>
                              </p:par>
                              <p:par>
                                <p:cTn id="28" presetID="1" presetClass="exit" presetSubtype="0" fill="hold" grpId="1" nodeType="withEffect">
                                  <p:stCondLst>
                                    <p:cond delay="5500"/>
                                  </p:stCondLst>
                                  <p:childTnLst>
                                    <p:set>
                                      <p:cBhvr>
                                        <p:cTn id="29" dur="1" fill="hold">
                                          <p:stCondLst>
                                            <p:cond delay="0"/>
                                          </p:stCondLst>
                                        </p:cTn>
                                        <p:tgtEl>
                                          <p:spTgt spid="240084"/>
                                        </p:tgtEl>
                                        <p:attrNameLst>
                                          <p:attrName>style.visibility</p:attrName>
                                        </p:attrNameLst>
                                      </p:cBhvr>
                                      <p:to>
                                        <p:strVal val="hidden"/>
                                      </p:to>
                                    </p:set>
                                  </p:childTnLst>
                                </p:cTn>
                              </p:par>
                            </p:childTnLst>
                          </p:cTn>
                        </p:par>
                        <p:par>
                          <p:cTn id="30" fill="hold">
                            <p:stCondLst>
                              <p:cond delay="9000"/>
                            </p:stCondLst>
                            <p:childTnLst>
                              <p:par>
                                <p:cTn id="31" presetID="17" presetClass="entr" presetSubtype="10" fill="hold" grpId="0" nodeType="afterEffect">
                                  <p:stCondLst>
                                    <p:cond delay="0"/>
                                  </p:stCondLst>
                                  <p:childTnLst>
                                    <p:set>
                                      <p:cBhvr>
                                        <p:cTn id="32" dur="1" fill="hold">
                                          <p:stCondLst>
                                            <p:cond delay="0"/>
                                          </p:stCondLst>
                                        </p:cTn>
                                        <p:tgtEl>
                                          <p:spTgt spid="240106"/>
                                        </p:tgtEl>
                                        <p:attrNameLst>
                                          <p:attrName>style.visibility</p:attrName>
                                        </p:attrNameLst>
                                      </p:cBhvr>
                                      <p:to>
                                        <p:strVal val="visible"/>
                                      </p:to>
                                    </p:set>
                                    <p:anim calcmode="lin" valueType="num">
                                      <p:cBhvr>
                                        <p:cTn id="33" dur="500" fill="hold"/>
                                        <p:tgtEl>
                                          <p:spTgt spid="240106"/>
                                        </p:tgtEl>
                                        <p:attrNameLst>
                                          <p:attrName>ppt_w</p:attrName>
                                        </p:attrNameLst>
                                      </p:cBhvr>
                                      <p:tavLst>
                                        <p:tav tm="0">
                                          <p:val>
                                            <p:fltVal val="0"/>
                                          </p:val>
                                        </p:tav>
                                        <p:tav tm="100000">
                                          <p:val>
                                            <p:strVal val="#ppt_w"/>
                                          </p:val>
                                        </p:tav>
                                      </p:tavLst>
                                    </p:anim>
                                    <p:anim calcmode="lin" valueType="num">
                                      <p:cBhvr>
                                        <p:cTn id="34" dur="500" fill="hold"/>
                                        <p:tgtEl>
                                          <p:spTgt spid="240106"/>
                                        </p:tgtEl>
                                        <p:attrNameLst>
                                          <p:attrName>ppt_h</p:attrName>
                                        </p:attrNameLst>
                                      </p:cBhvr>
                                      <p:tavLst>
                                        <p:tav tm="0">
                                          <p:val>
                                            <p:strVal val="#ppt_h"/>
                                          </p:val>
                                        </p:tav>
                                        <p:tav tm="100000">
                                          <p:val>
                                            <p:strVal val="#ppt_h"/>
                                          </p:val>
                                        </p:tav>
                                      </p:tavLst>
                                    </p:anim>
                                  </p:childTnLst>
                                </p:cTn>
                              </p:par>
                              <p:par>
                                <p:cTn id="35" presetID="17" presetClass="entr" presetSubtype="10" fill="hold" grpId="0" nodeType="withEffect">
                                  <p:stCondLst>
                                    <p:cond delay="0"/>
                                  </p:stCondLst>
                                  <p:childTnLst>
                                    <p:set>
                                      <p:cBhvr>
                                        <p:cTn id="36" dur="1" fill="hold">
                                          <p:stCondLst>
                                            <p:cond delay="0"/>
                                          </p:stCondLst>
                                        </p:cTn>
                                        <p:tgtEl>
                                          <p:spTgt spid="240108"/>
                                        </p:tgtEl>
                                        <p:attrNameLst>
                                          <p:attrName>style.visibility</p:attrName>
                                        </p:attrNameLst>
                                      </p:cBhvr>
                                      <p:to>
                                        <p:strVal val="visible"/>
                                      </p:to>
                                    </p:set>
                                    <p:anim calcmode="lin" valueType="num">
                                      <p:cBhvr>
                                        <p:cTn id="37" dur="500" fill="hold"/>
                                        <p:tgtEl>
                                          <p:spTgt spid="240108"/>
                                        </p:tgtEl>
                                        <p:attrNameLst>
                                          <p:attrName>ppt_w</p:attrName>
                                        </p:attrNameLst>
                                      </p:cBhvr>
                                      <p:tavLst>
                                        <p:tav tm="0">
                                          <p:val>
                                            <p:fltVal val="0"/>
                                          </p:val>
                                        </p:tav>
                                        <p:tav tm="100000">
                                          <p:val>
                                            <p:strVal val="#ppt_w"/>
                                          </p:val>
                                        </p:tav>
                                      </p:tavLst>
                                    </p:anim>
                                    <p:anim calcmode="lin" valueType="num">
                                      <p:cBhvr>
                                        <p:cTn id="38" dur="500" fill="hold"/>
                                        <p:tgtEl>
                                          <p:spTgt spid="240108"/>
                                        </p:tgtEl>
                                        <p:attrNameLst>
                                          <p:attrName>ppt_h</p:attrName>
                                        </p:attrNameLst>
                                      </p:cBhvr>
                                      <p:tavLst>
                                        <p:tav tm="0">
                                          <p:val>
                                            <p:strVal val="#ppt_h"/>
                                          </p:val>
                                        </p:tav>
                                        <p:tav tm="100000">
                                          <p:val>
                                            <p:strVal val="#ppt_h"/>
                                          </p:val>
                                        </p:tav>
                                      </p:tavLst>
                                    </p:anim>
                                  </p:childTnLst>
                                </p:cTn>
                              </p:par>
                            </p:childTnLst>
                          </p:cTn>
                        </p:par>
                        <p:par>
                          <p:cTn id="39" fill="hold">
                            <p:stCondLst>
                              <p:cond delay="9500"/>
                            </p:stCondLst>
                            <p:childTnLst>
                              <p:par>
                                <p:cTn id="40" presetID="1" presetClass="exit" presetSubtype="0" fill="hold" grpId="1" nodeType="afterEffect">
                                  <p:stCondLst>
                                    <p:cond delay="4900"/>
                                  </p:stCondLst>
                                  <p:childTnLst>
                                    <p:set>
                                      <p:cBhvr>
                                        <p:cTn id="41" dur="1" fill="hold">
                                          <p:stCondLst>
                                            <p:cond delay="0"/>
                                          </p:stCondLst>
                                        </p:cTn>
                                        <p:tgtEl>
                                          <p:spTgt spid="240106"/>
                                        </p:tgtEl>
                                        <p:attrNameLst>
                                          <p:attrName>style.visibility</p:attrName>
                                        </p:attrNameLst>
                                      </p:cBhvr>
                                      <p:to>
                                        <p:strVal val="hidden"/>
                                      </p:to>
                                    </p:set>
                                  </p:childTnLst>
                                </p:cTn>
                              </p:par>
                              <p:par>
                                <p:cTn id="42" presetID="1" presetClass="exit" presetSubtype="0" fill="hold" grpId="1" nodeType="withEffect">
                                  <p:stCondLst>
                                    <p:cond delay="4900"/>
                                  </p:stCondLst>
                                  <p:childTnLst>
                                    <p:set>
                                      <p:cBhvr>
                                        <p:cTn id="43" dur="1" fill="hold">
                                          <p:stCondLst>
                                            <p:cond delay="0"/>
                                          </p:stCondLst>
                                        </p:cTn>
                                        <p:tgtEl>
                                          <p:spTgt spid="2401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084" grpId="0" animBg="1"/>
      <p:bldP spid="240084" grpId="1" animBg="1"/>
      <p:bldP spid="240106" grpId="0" animBg="1"/>
      <p:bldP spid="240106" grpId="1" animBg="1"/>
      <p:bldP spid="240108" grpId="0" animBg="1"/>
      <p:bldP spid="240108" grpId="1"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80" name="Picture 80"/>
          <p:cNvPicPr>
            <a:picLocks noChangeAspect="1" noChangeArrowheads="1"/>
          </p:cNvPicPr>
          <p:nvPr/>
        </p:nvPicPr>
        <p:blipFill>
          <a:blip r:embed="rId3" cstate="print"/>
          <a:srcRect/>
          <a:stretch>
            <a:fillRect/>
          </a:stretch>
        </p:blipFill>
        <p:spPr bwMode="auto">
          <a:xfrm>
            <a:off x="971550" y="5229225"/>
            <a:ext cx="3313113" cy="1417638"/>
          </a:xfrm>
          <a:prstGeom prst="rect">
            <a:avLst/>
          </a:prstGeom>
          <a:noFill/>
          <a:ln w="9525">
            <a:noFill/>
            <a:miter lim="800000"/>
            <a:headEnd/>
            <a:tailEnd/>
          </a:ln>
        </p:spPr>
      </p:pic>
      <p:pic>
        <p:nvPicPr>
          <p:cNvPr id="204881" name="Picture 81"/>
          <p:cNvPicPr>
            <a:picLocks noChangeAspect="1" noChangeArrowheads="1"/>
          </p:cNvPicPr>
          <p:nvPr/>
        </p:nvPicPr>
        <p:blipFill>
          <a:blip r:embed="rId4" cstate="print"/>
          <a:srcRect/>
          <a:stretch>
            <a:fillRect/>
          </a:stretch>
        </p:blipFill>
        <p:spPr bwMode="auto">
          <a:xfrm>
            <a:off x="971550" y="4076700"/>
            <a:ext cx="3313113" cy="1419225"/>
          </a:xfrm>
          <a:prstGeom prst="rect">
            <a:avLst/>
          </a:prstGeom>
          <a:noFill/>
          <a:ln w="9525">
            <a:noFill/>
            <a:miter lim="800000"/>
            <a:headEnd/>
            <a:tailEnd/>
          </a:ln>
        </p:spPr>
      </p:pic>
      <p:sp>
        <p:nvSpPr>
          <p:cNvPr id="204802" name="Rectangle 2"/>
          <p:cNvSpPr>
            <a:spLocks noGrp="1" noChangeArrowheads="1"/>
          </p:cNvSpPr>
          <p:nvPr>
            <p:ph type="title"/>
          </p:nvPr>
        </p:nvSpPr>
        <p:spPr/>
        <p:txBody>
          <a:bodyPr/>
          <a:lstStyle/>
          <a:p>
            <a:r>
              <a:rPr lang="ja-JP" altLang="en-US"/>
              <a:t>モデル</a:t>
            </a:r>
            <a:r>
              <a:rPr lang="ja-JP" altLang="en-US" sz="2000"/>
              <a:t>－結果と考察</a:t>
            </a:r>
          </a:p>
        </p:txBody>
      </p:sp>
      <p:pic>
        <p:nvPicPr>
          <p:cNvPr id="204804" name="Picture 4" descr="2003-10-0"/>
          <p:cNvPicPr>
            <a:picLocks noChangeAspect="1" noChangeArrowheads="1"/>
          </p:cNvPicPr>
          <p:nvPr/>
        </p:nvPicPr>
        <p:blipFill>
          <a:blip r:embed="rId5" cstate="print"/>
          <a:srcRect/>
          <a:stretch>
            <a:fillRect/>
          </a:stretch>
        </p:blipFill>
        <p:spPr bwMode="auto">
          <a:xfrm>
            <a:off x="971550" y="1916113"/>
            <a:ext cx="3309938" cy="2359025"/>
          </a:xfrm>
          <a:prstGeom prst="rect">
            <a:avLst/>
          </a:prstGeom>
          <a:noFill/>
        </p:spPr>
      </p:pic>
      <p:pic>
        <p:nvPicPr>
          <p:cNvPr id="204821" name="Picture 21" descr="2003-10-0"/>
          <p:cNvPicPr>
            <a:picLocks noChangeAspect="1" noChangeArrowheads="1"/>
          </p:cNvPicPr>
          <p:nvPr/>
        </p:nvPicPr>
        <p:blipFill>
          <a:blip r:embed="rId5" cstate="print"/>
          <a:srcRect/>
          <a:stretch>
            <a:fillRect/>
          </a:stretch>
        </p:blipFill>
        <p:spPr bwMode="auto">
          <a:xfrm>
            <a:off x="4932363" y="1916113"/>
            <a:ext cx="3313112" cy="2360612"/>
          </a:xfrm>
          <a:prstGeom prst="rect">
            <a:avLst/>
          </a:prstGeom>
          <a:noFill/>
        </p:spPr>
      </p:pic>
      <p:pic>
        <p:nvPicPr>
          <p:cNvPr id="204822" name="Picture 22" descr="2003-10-1"/>
          <p:cNvPicPr>
            <a:picLocks noChangeAspect="1" noChangeArrowheads="1"/>
          </p:cNvPicPr>
          <p:nvPr/>
        </p:nvPicPr>
        <p:blipFill>
          <a:blip r:embed="rId6" cstate="print"/>
          <a:srcRect/>
          <a:stretch>
            <a:fillRect/>
          </a:stretch>
        </p:blipFill>
        <p:spPr bwMode="auto">
          <a:xfrm>
            <a:off x="4932363" y="1916113"/>
            <a:ext cx="3311525" cy="2354262"/>
          </a:xfrm>
          <a:prstGeom prst="rect">
            <a:avLst/>
          </a:prstGeom>
          <a:noFill/>
        </p:spPr>
      </p:pic>
      <p:pic>
        <p:nvPicPr>
          <p:cNvPr id="204823" name="Picture 23" descr="2003-10-2"/>
          <p:cNvPicPr>
            <a:picLocks noChangeAspect="1" noChangeArrowheads="1"/>
          </p:cNvPicPr>
          <p:nvPr/>
        </p:nvPicPr>
        <p:blipFill>
          <a:blip r:embed="rId7" cstate="print"/>
          <a:srcRect/>
          <a:stretch>
            <a:fillRect/>
          </a:stretch>
        </p:blipFill>
        <p:spPr bwMode="auto">
          <a:xfrm>
            <a:off x="4932363" y="1916113"/>
            <a:ext cx="3313112" cy="2355850"/>
          </a:xfrm>
          <a:prstGeom prst="rect">
            <a:avLst/>
          </a:prstGeom>
          <a:noFill/>
        </p:spPr>
      </p:pic>
      <p:pic>
        <p:nvPicPr>
          <p:cNvPr id="204832" name="Picture 32"/>
          <p:cNvPicPr>
            <a:picLocks noChangeAspect="1" noChangeArrowheads="1"/>
          </p:cNvPicPr>
          <p:nvPr/>
        </p:nvPicPr>
        <p:blipFill>
          <a:blip r:embed="rId8" cstate="print"/>
          <a:srcRect/>
          <a:stretch>
            <a:fillRect/>
          </a:stretch>
        </p:blipFill>
        <p:spPr bwMode="auto">
          <a:xfrm>
            <a:off x="5724525" y="4365625"/>
            <a:ext cx="1873250" cy="893763"/>
          </a:xfrm>
          <a:prstGeom prst="rect">
            <a:avLst/>
          </a:prstGeom>
          <a:noFill/>
          <a:ln w="9525">
            <a:noFill/>
            <a:miter lim="800000"/>
            <a:headEnd/>
            <a:tailEnd/>
          </a:ln>
        </p:spPr>
      </p:pic>
      <p:sp>
        <p:nvSpPr>
          <p:cNvPr id="204833" name="Rectangle 33"/>
          <p:cNvSpPr>
            <a:spLocks noChangeArrowheads="1"/>
          </p:cNvSpPr>
          <p:nvPr/>
        </p:nvSpPr>
        <p:spPr bwMode="auto">
          <a:xfrm>
            <a:off x="6156325" y="4292600"/>
            <a:ext cx="360363" cy="1008063"/>
          </a:xfrm>
          <a:prstGeom prst="rect">
            <a:avLst/>
          </a:prstGeom>
          <a:solidFill>
            <a:srgbClr val="FF66FF">
              <a:alpha val="50000"/>
            </a:srgbClr>
          </a:solidFill>
          <a:ln w="9525">
            <a:noFill/>
            <a:miter lim="800000"/>
            <a:headEnd/>
            <a:tailEnd/>
          </a:ln>
          <a:effectLst/>
        </p:spPr>
        <p:txBody>
          <a:bodyPr wrap="none" anchor="ctr"/>
          <a:lstStyle/>
          <a:p>
            <a:endParaRPr lang="ja-JP" altLang="en-US"/>
          </a:p>
        </p:txBody>
      </p:sp>
      <p:sp>
        <p:nvSpPr>
          <p:cNvPr id="204834" name="Text Box 34"/>
          <p:cNvSpPr txBox="1">
            <a:spLocks noChangeArrowheads="1"/>
          </p:cNvSpPr>
          <p:nvPr/>
        </p:nvSpPr>
        <p:spPr bwMode="auto">
          <a:xfrm>
            <a:off x="5724525" y="5300663"/>
            <a:ext cx="2952750" cy="336550"/>
          </a:xfrm>
          <a:prstGeom prst="rect">
            <a:avLst/>
          </a:prstGeom>
          <a:noFill/>
          <a:ln w="9525">
            <a:noFill/>
            <a:miter lim="800000"/>
            <a:headEnd/>
            <a:tailEnd/>
          </a:ln>
          <a:effectLst/>
        </p:spPr>
        <p:txBody>
          <a:bodyPr>
            <a:spAutoFit/>
          </a:bodyPr>
          <a:lstStyle/>
          <a:p>
            <a:r>
              <a:rPr lang="en-US" altLang="ja-JP" sz="1600">
                <a:latin typeface="Tahoma" pitchFamily="34" charset="0"/>
              </a:rPr>
              <a:t>    0</a:t>
            </a:r>
            <a:r>
              <a:rPr lang="ja-JP" altLang="en-US" sz="1600">
                <a:latin typeface="Tahoma" pitchFamily="34" charset="0"/>
              </a:rPr>
              <a:t>　　 </a:t>
            </a:r>
            <a:r>
              <a:rPr lang="en-US" altLang="ja-JP" sz="1600">
                <a:latin typeface="Tahoma" pitchFamily="34" charset="0"/>
              </a:rPr>
              <a:t>1</a:t>
            </a:r>
            <a:r>
              <a:rPr lang="ja-JP" altLang="en-US" sz="1600">
                <a:latin typeface="Tahoma" pitchFamily="34" charset="0"/>
              </a:rPr>
              <a:t>　　  </a:t>
            </a:r>
            <a:r>
              <a:rPr lang="en-US" altLang="ja-JP" sz="1600">
                <a:latin typeface="Tahoma" pitchFamily="34" charset="0"/>
              </a:rPr>
              <a:t>2</a:t>
            </a:r>
            <a:r>
              <a:rPr lang="ja-JP" altLang="en-US" sz="1600">
                <a:latin typeface="Tahoma" pitchFamily="34" charset="0"/>
              </a:rPr>
              <a:t>　 </a:t>
            </a:r>
            <a:r>
              <a:rPr lang="en-US" altLang="ja-JP" sz="1600">
                <a:latin typeface="Tahoma" pitchFamily="34" charset="0"/>
              </a:rPr>
              <a:t>(</a:t>
            </a:r>
            <a:r>
              <a:rPr lang="ja-JP" altLang="en-US" sz="1600">
                <a:latin typeface="Tahoma" pitchFamily="34" charset="0"/>
              </a:rPr>
              <a:t>日後</a:t>
            </a:r>
            <a:r>
              <a:rPr lang="en-US" altLang="ja-JP" sz="1600">
                <a:latin typeface="Tahoma" pitchFamily="34" charset="0"/>
              </a:rPr>
              <a:t>)</a:t>
            </a:r>
            <a:endParaRPr lang="ja-JP" altLang="en-US" sz="1600">
              <a:latin typeface="Tahoma" pitchFamily="34" charset="0"/>
            </a:endParaRPr>
          </a:p>
        </p:txBody>
      </p:sp>
      <p:sp>
        <p:nvSpPr>
          <p:cNvPr id="204841" name="Rectangle 41"/>
          <p:cNvSpPr>
            <a:spLocks noChangeArrowheads="1"/>
          </p:cNvSpPr>
          <p:nvPr/>
        </p:nvSpPr>
        <p:spPr bwMode="auto">
          <a:xfrm>
            <a:off x="6948488" y="6237288"/>
            <a:ext cx="144462" cy="287337"/>
          </a:xfrm>
          <a:prstGeom prst="rect">
            <a:avLst/>
          </a:prstGeom>
          <a:solidFill>
            <a:srgbClr val="FF66FF">
              <a:alpha val="50000"/>
            </a:srgbClr>
          </a:solidFill>
          <a:ln w="9525">
            <a:noFill/>
            <a:miter lim="800000"/>
            <a:headEnd/>
            <a:tailEnd/>
          </a:ln>
          <a:effectLst/>
        </p:spPr>
        <p:txBody>
          <a:bodyPr wrap="none" anchor="ctr"/>
          <a:lstStyle/>
          <a:p>
            <a:endParaRPr lang="ja-JP" altLang="en-US"/>
          </a:p>
        </p:txBody>
      </p:sp>
      <p:sp>
        <p:nvSpPr>
          <p:cNvPr id="204842" name="Text Box 42"/>
          <p:cNvSpPr txBox="1">
            <a:spLocks noChangeArrowheads="1"/>
          </p:cNvSpPr>
          <p:nvPr/>
        </p:nvSpPr>
        <p:spPr bwMode="auto">
          <a:xfrm>
            <a:off x="7019925" y="6183313"/>
            <a:ext cx="1670050" cy="366712"/>
          </a:xfrm>
          <a:prstGeom prst="rect">
            <a:avLst/>
          </a:prstGeom>
          <a:noFill/>
          <a:ln w="9525">
            <a:noFill/>
            <a:miter lim="800000"/>
            <a:headEnd/>
            <a:tailEnd/>
          </a:ln>
          <a:effectLst/>
        </p:spPr>
        <p:txBody>
          <a:bodyPr wrap="none">
            <a:spAutoFit/>
          </a:bodyPr>
          <a:lstStyle/>
          <a:p>
            <a:pPr eaLnBrk="0" hangingPunct="0"/>
            <a:r>
              <a:rPr kumimoji="0" lang="ja-JP" altLang="en-US">
                <a:latin typeface="Arial" pitchFamily="34" charset="0"/>
              </a:rPr>
              <a:t>：定着可能期間</a:t>
            </a:r>
          </a:p>
        </p:txBody>
      </p:sp>
      <p:sp>
        <p:nvSpPr>
          <p:cNvPr id="204843" name="Rectangle 43"/>
          <p:cNvSpPr>
            <a:spLocks noChangeArrowheads="1"/>
          </p:cNvSpPr>
          <p:nvPr/>
        </p:nvSpPr>
        <p:spPr bwMode="auto">
          <a:xfrm>
            <a:off x="6589713" y="4292600"/>
            <a:ext cx="431800" cy="1008063"/>
          </a:xfrm>
          <a:prstGeom prst="rect">
            <a:avLst/>
          </a:prstGeom>
          <a:solidFill>
            <a:srgbClr val="FF66FF">
              <a:alpha val="50000"/>
            </a:srgbClr>
          </a:solidFill>
          <a:ln w="9525">
            <a:noFill/>
            <a:miter lim="800000"/>
            <a:headEnd/>
            <a:tailEnd/>
          </a:ln>
          <a:effectLst/>
        </p:spPr>
        <p:txBody>
          <a:bodyPr wrap="none" anchor="ctr"/>
          <a:lstStyle/>
          <a:p>
            <a:endParaRPr lang="ja-JP" altLang="en-US"/>
          </a:p>
        </p:txBody>
      </p:sp>
      <p:sp>
        <p:nvSpPr>
          <p:cNvPr id="204844" name="Rectangle 44"/>
          <p:cNvSpPr>
            <a:spLocks noChangeArrowheads="1"/>
          </p:cNvSpPr>
          <p:nvPr/>
        </p:nvSpPr>
        <p:spPr bwMode="auto">
          <a:xfrm>
            <a:off x="7092950" y="4292600"/>
            <a:ext cx="288925" cy="1008063"/>
          </a:xfrm>
          <a:prstGeom prst="rect">
            <a:avLst/>
          </a:prstGeom>
          <a:solidFill>
            <a:srgbClr val="FF66FF">
              <a:alpha val="50000"/>
            </a:srgbClr>
          </a:solidFill>
          <a:ln w="9525">
            <a:noFill/>
            <a:miter lim="800000"/>
            <a:headEnd/>
            <a:tailEnd/>
          </a:ln>
          <a:effectLst/>
        </p:spPr>
        <p:txBody>
          <a:bodyPr wrap="none" anchor="ctr"/>
          <a:lstStyle/>
          <a:p>
            <a:endParaRPr lang="ja-JP" altLang="en-US"/>
          </a:p>
        </p:txBody>
      </p:sp>
      <p:sp>
        <p:nvSpPr>
          <p:cNvPr id="204849" name="Text Box 49"/>
          <p:cNvSpPr txBox="1">
            <a:spLocks noChangeArrowheads="1"/>
          </p:cNvSpPr>
          <p:nvPr/>
        </p:nvSpPr>
        <p:spPr bwMode="auto">
          <a:xfrm>
            <a:off x="5219700" y="6183313"/>
            <a:ext cx="1670050" cy="366712"/>
          </a:xfrm>
          <a:prstGeom prst="rect">
            <a:avLst/>
          </a:prstGeom>
          <a:noFill/>
          <a:ln w="9525">
            <a:noFill/>
            <a:miter lim="800000"/>
            <a:headEnd/>
            <a:tailEnd/>
          </a:ln>
          <a:effectLst/>
        </p:spPr>
        <p:txBody>
          <a:bodyPr wrap="none">
            <a:spAutoFit/>
          </a:bodyPr>
          <a:lstStyle/>
          <a:p>
            <a:pPr eaLnBrk="0" hangingPunct="0"/>
            <a:r>
              <a:rPr kumimoji="0" lang="ja-JP" altLang="en-US">
                <a:latin typeface="Arial" pitchFamily="34" charset="0"/>
              </a:rPr>
              <a:t>：粒子放出期間</a:t>
            </a:r>
          </a:p>
        </p:txBody>
      </p:sp>
      <p:sp>
        <p:nvSpPr>
          <p:cNvPr id="204865" name="Rectangle 65"/>
          <p:cNvSpPr>
            <a:spLocks noChangeArrowheads="1"/>
          </p:cNvSpPr>
          <p:nvPr/>
        </p:nvSpPr>
        <p:spPr bwMode="auto">
          <a:xfrm>
            <a:off x="3708400" y="5734050"/>
            <a:ext cx="503238" cy="935038"/>
          </a:xfrm>
          <a:prstGeom prst="rect">
            <a:avLst/>
          </a:prstGeom>
          <a:solidFill>
            <a:srgbClr val="FF66FF">
              <a:alpha val="50000"/>
            </a:srgbClr>
          </a:solidFill>
          <a:ln w="9525">
            <a:noFill/>
            <a:miter lim="800000"/>
            <a:headEnd/>
            <a:tailEnd/>
          </a:ln>
          <a:effectLst/>
        </p:spPr>
        <p:txBody>
          <a:bodyPr wrap="none" anchor="ctr"/>
          <a:lstStyle/>
          <a:p>
            <a:endParaRPr lang="ja-JP" altLang="en-US"/>
          </a:p>
        </p:txBody>
      </p:sp>
      <p:sp>
        <p:nvSpPr>
          <p:cNvPr id="204866" name="Text Box 66"/>
          <p:cNvSpPr txBox="1">
            <a:spLocks noChangeArrowheads="1"/>
          </p:cNvSpPr>
          <p:nvPr/>
        </p:nvSpPr>
        <p:spPr bwMode="auto">
          <a:xfrm>
            <a:off x="1187450" y="5445125"/>
            <a:ext cx="4249738" cy="336550"/>
          </a:xfrm>
          <a:prstGeom prst="rect">
            <a:avLst/>
          </a:prstGeom>
          <a:noFill/>
          <a:ln w="9525">
            <a:noFill/>
            <a:miter lim="800000"/>
            <a:headEnd/>
            <a:tailEnd/>
          </a:ln>
          <a:effectLst/>
        </p:spPr>
        <p:txBody>
          <a:bodyPr>
            <a:spAutoFit/>
          </a:bodyPr>
          <a:lstStyle/>
          <a:p>
            <a:r>
              <a:rPr lang="en-US" altLang="ja-JP" sz="1600">
                <a:solidFill>
                  <a:schemeClr val="bg1"/>
                </a:solidFill>
                <a:latin typeface="Tahoma" pitchFamily="34" charset="0"/>
              </a:rPr>
              <a:t>0</a:t>
            </a:r>
            <a:r>
              <a:rPr lang="ja-JP" altLang="en-US" sz="1600">
                <a:solidFill>
                  <a:schemeClr val="bg1"/>
                </a:solidFill>
                <a:latin typeface="Tahoma" pitchFamily="34" charset="0"/>
              </a:rPr>
              <a:t>　　 </a:t>
            </a:r>
            <a:r>
              <a:rPr lang="en-US" altLang="ja-JP" sz="1600">
                <a:solidFill>
                  <a:schemeClr val="bg1"/>
                </a:solidFill>
                <a:latin typeface="Tahoma" pitchFamily="34" charset="0"/>
              </a:rPr>
              <a:t>1</a:t>
            </a:r>
            <a:r>
              <a:rPr lang="ja-JP" altLang="en-US" sz="1600">
                <a:solidFill>
                  <a:schemeClr val="bg1"/>
                </a:solidFill>
                <a:latin typeface="Tahoma" pitchFamily="34" charset="0"/>
              </a:rPr>
              <a:t>　　  </a:t>
            </a:r>
            <a:r>
              <a:rPr lang="en-US" altLang="ja-JP" sz="1600">
                <a:solidFill>
                  <a:schemeClr val="bg1"/>
                </a:solidFill>
                <a:latin typeface="Tahoma" pitchFamily="34" charset="0"/>
              </a:rPr>
              <a:t>2</a:t>
            </a:r>
            <a:r>
              <a:rPr lang="ja-JP" altLang="en-US" sz="1600">
                <a:solidFill>
                  <a:schemeClr val="bg1"/>
                </a:solidFill>
                <a:latin typeface="Tahoma" pitchFamily="34" charset="0"/>
              </a:rPr>
              <a:t>　　 </a:t>
            </a:r>
            <a:r>
              <a:rPr lang="en-US" altLang="ja-JP" sz="1600">
                <a:solidFill>
                  <a:schemeClr val="bg1"/>
                </a:solidFill>
                <a:latin typeface="Tahoma" pitchFamily="34" charset="0"/>
              </a:rPr>
              <a:t>3</a:t>
            </a:r>
            <a:r>
              <a:rPr lang="ja-JP" altLang="en-US" sz="1600">
                <a:solidFill>
                  <a:schemeClr val="bg1"/>
                </a:solidFill>
                <a:latin typeface="Tahoma" pitchFamily="34" charset="0"/>
              </a:rPr>
              <a:t>　　  </a:t>
            </a:r>
            <a:r>
              <a:rPr lang="en-US" altLang="ja-JP" sz="1600">
                <a:solidFill>
                  <a:schemeClr val="bg1"/>
                </a:solidFill>
                <a:latin typeface="Tahoma" pitchFamily="34" charset="0"/>
              </a:rPr>
              <a:t>4     5(</a:t>
            </a:r>
            <a:r>
              <a:rPr lang="ja-JP" altLang="en-US" sz="1600">
                <a:solidFill>
                  <a:schemeClr val="bg1"/>
                </a:solidFill>
                <a:latin typeface="Tahoma" pitchFamily="34" charset="0"/>
              </a:rPr>
              <a:t>日後</a:t>
            </a:r>
            <a:r>
              <a:rPr lang="en-US" altLang="ja-JP" sz="1600">
                <a:solidFill>
                  <a:schemeClr val="bg1"/>
                </a:solidFill>
                <a:latin typeface="Tahoma" pitchFamily="34" charset="0"/>
              </a:rPr>
              <a:t>)</a:t>
            </a:r>
          </a:p>
        </p:txBody>
      </p:sp>
      <p:sp>
        <p:nvSpPr>
          <p:cNvPr id="204867" name="Text Box 67"/>
          <p:cNvSpPr txBox="1">
            <a:spLocks noChangeArrowheads="1"/>
          </p:cNvSpPr>
          <p:nvPr/>
        </p:nvSpPr>
        <p:spPr bwMode="auto">
          <a:xfrm>
            <a:off x="971550" y="6583363"/>
            <a:ext cx="4103688" cy="336550"/>
          </a:xfrm>
          <a:prstGeom prst="rect">
            <a:avLst/>
          </a:prstGeom>
          <a:noFill/>
          <a:ln w="9525">
            <a:noFill/>
            <a:miter lim="800000"/>
            <a:headEnd/>
            <a:tailEnd/>
          </a:ln>
          <a:effectLst/>
        </p:spPr>
        <p:txBody>
          <a:bodyPr>
            <a:spAutoFit/>
          </a:bodyPr>
          <a:lstStyle/>
          <a:p>
            <a:r>
              <a:rPr lang="en-US" altLang="ja-JP" sz="1200">
                <a:latin typeface="Tahoma" pitchFamily="34" charset="0"/>
              </a:rPr>
              <a:t>     </a:t>
            </a:r>
            <a:r>
              <a:rPr lang="en-US" altLang="ja-JP" sz="1600">
                <a:latin typeface="Tahoma" pitchFamily="34" charset="0"/>
              </a:rPr>
              <a:t>6 </a:t>
            </a:r>
            <a:r>
              <a:rPr lang="ja-JP" altLang="en-US" sz="1600">
                <a:latin typeface="Tahoma" pitchFamily="34" charset="0"/>
              </a:rPr>
              <a:t>　　</a:t>
            </a:r>
            <a:r>
              <a:rPr lang="en-US" altLang="ja-JP" sz="1600">
                <a:latin typeface="Tahoma" pitchFamily="34" charset="0"/>
              </a:rPr>
              <a:t>7      8</a:t>
            </a:r>
            <a:r>
              <a:rPr lang="ja-JP" altLang="en-US" sz="1600">
                <a:latin typeface="Tahoma" pitchFamily="34" charset="0"/>
              </a:rPr>
              <a:t>　　 </a:t>
            </a:r>
            <a:r>
              <a:rPr lang="en-US" altLang="ja-JP" sz="1600">
                <a:latin typeface="Tahoma" pitchFamily="34" charset="0"/>
              </a:rPr>
              <a:t>9</a:t>
            </a:r>
            <a:r>
              <a:rPr lang="ja-JP" altLang="en-US" sz="1600">
                <a:latin typeface="Tahoma" pitchFamily="34" charset="0"/>
              </a:rPr>
              <a:t>　　 </a:t>
            </a:r>
            <a:r>
              <a:rPr lang="en-US" altLang="ja-JP" sz="1600">
                <a:latin typeface="Tahoma" pitchFamily="34" charset="0"/>
              </a:rPr>
              <a:t>10</a:t>
            </a:r>
            <a:r>
              <a:rPr lang="ja-JP" altLang="en-US" sz="1600">
                <a:latin typeface="Tahoma" pitchFamily="34" charset="0"/>
              </a:rPr>
              <a:t>　　</a:t>
            </a:r>
            <a:r>
              <a:rPr lang="en-US" altLang="ja-JP" sz="1600">
                <a:latin typeface="Tahoma" pitchFamily="34" charset="0"/>
              </a:rPr>
              <a:t>11  (</a:t>
            </a:r>
            <a:r>
              <a:rPr lang="ja-JP" altLang="en-US" sz="1600">
                <a:latin typeface="Tahoma" pitchFamily="34" charset="0"/>
              </a:rPr>
              <a:t>日後</a:t>
            </a:r>
            <a:r>
              <a:rPr lang="en-US" altLang="ja-JP" sz="1600">
                <a:latin typeface="Tahoma" pitchFamily="34" charset="0"/>
              </a:rPr>
              <a:t>)</a:t>
            </a:r>
          </a:p>
        </p:txBody>
      </p:sp>
      <p:pic>
        <p:nvPicPr>
          <p:cNvPr id="204868" name="Picture 68" descr="2003-9-0"/>
          <p:cNvPicPr>
            <a:picLocks noChangeAspect="1" noChangeArrowheads="1"/>
          </p:cNvPicPr>
          <p:nvPr/>
        </p:nvPicPr>
        <p:blipFill>
          <a:blip r:embed="rId9" cstate="print"/>
          <a:srcRect/>
          <a:stretch>
            <a:fillRect/>
          </a:stretch>
        </p:blipFill>
        <p:spPr bwMode="auto">
          <a:xfrm>
            <a:off x="971550" y="1916113"/>
            <a:ext cx="3313113" cy="2357437"/>
          </a:xfrm>
          <a:prstGeom prst="rect">
            <a:avLst/>
          </a:prstGeom>
          <a:noFill/>
        </p:spPr>
      </p:pic>
      <p:pic>
        <p:nvPicPr>
          <p:cNvPr id="204805" name="Picture 5" descr="2003-9-1"/>
          <p:cNvPicPr>
            <a:picLocks noChangeAspect="1" noChangeArrowheads="1"/>
          </p:cNvPicPr>
          <p:nvPr/>
        </p:nvPicPr>
        <p:blipFill>
          <a:blip r:embed="rId10" cstate="print"/>
          <a:srcRect/>
          <a:stretch>
            <a:fillRect/>
          </a:stretch>
        </p:blipFill>
        <p:spPr bwMode="auto">
          <a:xfrm>
            <a:off x="971550" y="1916113"/>
            <a:ext cx="3313113" cy="2355850"/>
          </a:xfrm>
          <a:prstGeom prst="rect">
            <a:avLst/>
          </a:prstGeom>
          <a:noFill/>
        </p:spPr>
      </p:pic>
      <p:pic>
        <p:nvPicPr>
          <p:cNvPr id="204869" name="Picture 69" descr="2003-9-1"/>
          <p:cNvPicPr>
            <a:picLocks noChangeAspect="1" noChangeArrowheads="1"/>
          </p:cNvPicPr>
          <p:nvPr/>
        </p:nvPicPr>
        <p:blipFill>
          <a:blip r:embed="rId11" cstate="print"/>
          <a:srcRect/>
          <a:stretch>
            <a:fillRect/>
          </a:stretch>
        </p:blipFill>
        <p:spPr bwMode="auto">
          <a:xfrm>
            <a:off x="971550" y="1916113"/>
            <a:ext cx="3313113" cy="2357437"/>
          </a:xfrm>
          <a:prstGeom prst="rect">
            <a:avLst/>
          </a:prstGeom>
          <a:noFill/>
        </p:spPr>
      </p:pic>
      <p:pic>
        <p:nvPicPr>
          <p:cNvPr id="204806" name="Picture 6" descr="2003-9-2"/>
          <p:cNvPicPr>
            <a:picLocks noChangeAspect="1" noChangeArrowheads="1"/>
          </p:cNvPicPr>
          <p:nvPr/>
        </p:nvPicPr>
        <p:blipFill>
          <a:blip r:embed="rId12" cstate="print"/>
          <a:srcRect/>
          <a:stretch>
            <a:fillRect/>
          </a:stretch>
        </p:blipFill>
        <p:spPr bwMode="auto">
          <a:xfrm>
            <a:off x="971550" y="1916113"/>
            <a:ext cx="3313113" cy="2357437"/>
          </a:xfrm>
          <a:prstGeom prst="rect">
            <a:avLst/>
          </a:prstGeom>
          <a:noFill/>
        </p:spPr>
      </p:pic>
      <p:pic>
        <p:nvPicPr>
          <p:cNvPr id="204870" name="Picture 70" descr="2003-9-2"/>
          <p:cNvPicPr>
            <a:picLocks noChangeAspect="1" noChangeArrowheads="1"/>
          </p:cNvPicPr>
          <p:nvPr/>
        </p:nvPicPr>
        <p:blipFill>
          <a:blip r:embed="rId13" cstate="print"/>
          <a:srcRect/>
          <a:stretch>
            <a:fillRect/>
          </a:stretch>
        </p:blipFill>
        <p:spPr bwMode="auto">
          <a:xfrm>
            <a:off x="971550" y="1916113"/>
            <a:ext cx="3313113" cy="2355850"/>
          </a:xfrm>
          <a:prstGeom prst="rect">
            <a:avLst/>
          </a:prstGeom>
          <a:noFill/>
        </p:spPr>
      </p:pic>
      <p:pic>
        <p:nvPicPr>
          <p:cNvPr id="204807" name="Picture 7" descr="2003-9-3"/>
          <p:cNvPicPr>
            <a:picLocks noChangeAspect="1" noChangeArrowheads="1"/>
          </p:cNvPicPr>
          <p:nvPr/>
        </p:nvPicPr>
        <p:blipFill>
          <a:blip r:embed="rId14" cstate="print"/>
          <a:srcRect/>
          <a:stretch>
            <a:fillRect/>
          </a:stretch>
        </p:blipFill>
        <p:spPr bwMode="auto">
          <a:xfrm>
            <a:off x="971550" y="1916113"/>
            <a:ext cx="3313113" cy="2354262"/>
          </a:xfrm>
          <a:prstGeom prst="rect">
            <a:avLst/>
          </a:prstGeom>
          <a:noFill/>
        </p:spPr>
      </p:pic>
      <p:pic>
        <p:nvPicPr>
          <p:cNvPr id="204871" name="Picture 71" descr="2003-9-3"/>
          <p:cNvPicPr>
            <a:picLocks noChangeAspect="1" noChangeArrowheads="1"/>
          </p:cNvPicPr>
          <p:nvPr/>
        </p:nvPicPr>
        <p:blipFill>
          <a:blip r:embed="rId15" cstate="print"/>
          <a:srcRect/>
          <a:stretch>
            <a:fillRect/>
          </a:stretch>
        </p:blipFill>
        <p:spPr bwMode="auto">
          <a:xfrm>
            <a:off x="971550" y="1916113"/>
            <a:ext cx="3313113" cy="2360612"/>
          </a:xfrm>
          <a:prstGeom prst="rect">
            <a:avLst/>
          </a:prstGeom>
          <a:noFill/>
        </p:spPr>
      </p:pic>
      <p:pic>
        <p:nvPicPr>
          <p:cNvPr id="204808" name="Picture 8" descr="2003-9-4"/>
          <p:cNvPicPr>
            <a:picLocks noChangeAspect="1" noChangeArrowheads="1"/>
          </p:cNvPicPr>
          <p:nvPr/>
        </p:nvPicPr>
        <p:blipFill>
          <a:blip r:embed="rId16" cstate="print"/>
          <a:srcRect/>
          <a:stretch>
            <a:fillRect/>
          </a:stretch>
        </p:blipFill>
        <p:spPr bwMode="auto">
          <a:xfrm>
            <a:off x="971550" y="1916113"/>
            <a:ext cx="3313113" cy="2357437"/>
          </a:xfrm>
          <a:prstGeom prst="rect">
            <a:avLst/>
          </a:prstGeom>
          <a:noFill/>
        </p:spPr>
      </p:pic>
      <p:pic>
        <p:nvPicPr>
          <p:cNvPr id="204872" name="Picture 72" descr="2003-9-4"/>
          <p:cNvPicPr>
            <a:picLocks noChangeAspect="1" noChangeArrowheads="1"/>
          </p:cNvPicPr>
          <p:nvPr/>
        </p:nvPicPr>
        <p:blipFill>
          <a:blip r:embed="rId17" cstate="print"/>
          <a:srcRect/>
          <a:stretch>
            <a:fillRect/>
          </a:stretch>
        </p:blipFill>
        <p:spPr bwMode="auto">
          <a:xfrm>
            <a:off x="971550" y="1916113"/>
            <a:ext cx="3313113" cy="2355850"/>
          </a:xfrm>
          <a:prstGeom prst="rect">
            <a:avLst/>
          </a:prstGeom>
          <a:noFill/>
        </p:spPr>
      </p:pic>
      <p:pic>
        <p:nvPicPr>
          <p:cNvPr id="204809" name="Picture 9" descr="2003-9-5"/>
          <p:cNvPicPr>
            <a:picLocks noChangeAspect="1" noChangeArrowheads="1"/>
          </p:cNvPicPr>
          <p:nvPr/>
        </p:nvPicPr>
        <p:blipFill>
          <a:blip r:embed="rId18" cstate="print"/>
          <a:srcRect/>
          <a:stretch>
            <a:fillRect/>
          </a:stretch>
        </p:blipFill>
        <p:spPr bwMode="auto">
          <a:xfrm>
            <a:off x="971550" y="1916113"/>
            <a:ext cx="3313113" cy="2347912"/>
          </a:xfrm>
          <a:prstGeom prst="rect">
            <a:avLst/>
          </a:prstGeom>
          <a:noFill/>
        </p:spPr>
      </p:pic>
      <p:pic>
        <p:nvPicPr>
          <p:cNvPr id="204873" name="Picture 73" descr="2003-9-5"/>
          <p:cNvPicPr>
            <a:picLocks noChangeAspect="1" noChangeArrowheads="1"/>
          </p:cNvPicPr>
          <p:nvPr/>
        </p:nvPicPr>
        <p:blipFill>
          <a:blip r:embed="rId19" cstate="print"/>
          <a:srcRect/>
          <a:stretch>
            <a:fillRect/>
          </a:stretch>
        </p:blipFill>
        <p:spPr bwMode="auto">
          <a:xfrm>
            <a:off x="971550" y="1916113"/>
            <a:ext cx="3313113" cy="2355850"/>
          </a:xfrm>
          <a:prstGeom prst="rect">
            <a:avLst/>
          </a:prstGeom>
          <a:noFill/>
        </p:spPr>
      </p:pic>
      <p:pic>
        <p:nvPicPr>
          <p:cNvPr id="204810" name="Picture 10" descr="2003-9-6"/>
          <p:cNvPicPr>
            <a:picLocks noChangeAspect="1" noChangeArrowheads="1"/>
          </p:cNvPicPr>
          <p:nvPr/>
        </p:nvPicPr>
        <p:blipFill>
          <a:blip r:embed="rId20" cstate="print"/>
          <a:srcRect/>
          <a:stretch>
            <a:fillRect/>
          </a:stretch>
        </p:blipFill>
        <p:spPr bwMode="auto">
          <a:xfrm>
            <a:off x="971550" y="1916113"/>
            <a:ext cx="3313113" cy="2354262"/>
          </a:xfrm>
          <a:prstGeom prst="rect">
            <a:avLst/>
          </a:prstGeom>
          <a:noFill/>
        </p:spPr>
      </p:pic>
      <p:pic>
        <p:nvPicPr>
          <p:cNvPr id="204874" name="Picture 74" descr="2003-9-6"/>
          <p:cNvPicPr>
            <a:picLocks noChangeAspect="1" noChangeArrowheads="1"/>
          </p:cNvPicPr>
          <p:nvPr/>
        </p:nvPicPr>
        <p:blipFill>
          <a:blip r:embed="rId21" cstate="print"/>
          <a:srcRect/>
          <a:stretch>
            <a:fillRect/>
          </a:stretch>
        </p:blipFill>
        <p:spPr bwMode="auto">
          <a:xfrm>
            <a:off x="971550" y="1916113"/>
            <a:ext cx="3313113" cy="2355850"/>
          </a:xfrm>
          <a:prstGeom prst="rect">
            <a:avLst/>
          </a:prstGeom>
          <a:noFill/>
        </p:spPr>
      </p:pic>
      <p:pic>
        <p:nvPicPr>
          <p:cNvPr id="204811" name="Picture 11" descr="2003-9-7"/>
          <p:cNvPicPr>
            <a:picLocks noChangeAspect="1" noChangeArrowheads="1"/>
          </p:cNvPicPr>
          <p:nvPr/>
        </p:nvPicPr>
        <p:blipFill>
          <a:blip r:embed="rId22" cstate="print"/>
          <a:srcRect/>
          <a:stretch>
            <a:fillRect/>
          </a:stretch>
        </p:blipFill>
        <p:spPr bwMode="auto">
          <a:xfrm>
            <a:off x="971550" y="1916113"/>
            <a:ext cx="3313113" cy="2354262"/>
          </a:xfrm>
          <a:prstGeom prst="rect">
            <a:avLst/>
          </a:prstGeom>
          <a:noFill/>
        </p:spPr>
      </p:pic>
      <p:pic>
        <p:nvPicPr>
          <p:cNvPr id="204875" name="Picture 75" descr="2003-9-7"/>
          <p:cNvPicPr>
            <a:picLocks noChangeAspect="1" noChangeArrowheads="1"/>
          </p:cNvPicPr>
          <p:nvPr/>
        </p:nvPicPr>
        <p:blipFill>
          <a:blip r:embed="rId23" cstate="print"/>
          <a:srcRect/>
          <a:stretch>
            <a:fillRect/>
          </a:stretch>
        </p:blipFill>
        <p:spPr bwMode="auto">
          <a:xfrm>
            <a:off x="971550" y="1916113"/>
            <a:ext cx="3313113" cy="2355850"/>
          </a:xfrm>
          <a:prstGeom prst="rect">
            <a:avLst/>
          </a:prstGeom>
          <a:noFill/>
        </p:spPr>
      </p:pic>
      <p:pic>
        <p:nvPicPr>
          <p:cNvPr id="204812" name="Picture 12" descr="2003-9-8"/>
          <p:cNvPicPr>
            <a:picLocks noChangeAspect="1" noChangeArrowheads="1"/>
          </p:cNvPicPr>
          <p:nvPr/>
        </p:nvPicPr>
        <p:blipFill>
          <a:blip r:embed="rId24" cstate="print"/>
          <a:srcRect/>
          <a:stretch>
            <a:fillRect/>
          </a:stretch>
        </p:blipFill>
        <p:spPr bwMode="auto">
          <a:xfrm>
            <a:off x="971550" y="1916113"/>
            <a:ext cx="3313113" cy="2354262"/>
          </a:xfrm>
          <a:prstGeom prst="rect">
            <a:avLst/>
          </a:prstGeom>
          <a:noFill/>
        </p:spPr>
      </p:pic>
      <p:pic>
        <p:nvPicPr>
          <p:cNvPr id="204876" name="Picture 76" descr="2003-9-8"/>
          <p:cNvPicPr>
            <a:picLocks noChangeAspect="1" noChangeArrowheads="1"/>
          </p:cNvPicPr>
          <p:nvPr/>
        </p:nvPicPr>
        <p:blipFill>
          <a:blip r:embed="rId25" cstate="print"/>
          <a:srcRect/>
          <a:stretch>
            <a:fillRect/>
          </a:stretch>
        </p:blipFill>
        <p:spPr bwMode="auto">
          <a:xfrm>
            <a:off x="971550" y="1916113"/>
            <a:ext cx="3313113" cy="2360612"/>
          </a:xfrm>
          <a:prstGeom prst="rect">
            <a:avLst/>
          </a:prstGeom>
          <a:noFill/>
        </p:spPr>
      </p:pic>
      <p:pic>
        <p:nvPicPr>
          <p:cNvPr id="204813" name="Picture 13" descr="2003-9-9"/>
          <p:cNvPicPr>
            <a:picLocks noChangeAspect="1" noChangeArrowheads="1"/>
          </p:cNvPicPr>
          <p:nvPr/>
        </p:nvPicPr>
        <p:blipFill>
          <a:blip r:embed="rId26" cstate="print"/>
          <a:srcRect/>
          <a:stretch>
            <a:fillRect/>
          </a:stretch>
        </p:blipFill>
        <p:spPr bwMode="auto">
          <a:xfrm>
            <a:off x="971550" y="1916113"/>
            <a:ext cx="3313113" cy="2355850"/>
          </a:xfrm>
          <a:prstGeom prst="rect">
            <a:avLst/>
          </a:prstGeom>
          <a:noFill/>
        </p:spPr>
      </p:pic>
      <p:pic>
        <p:nvPicPr>
          <p:cNvPr id="204877" name="Picture 77" descr="2003-9-9"/>
          <p:cNvPicPr>
            <a:picLocks noChangeAspect="1" noChangeArrowheads="1"/>
          </p:cNvPicPr>
          <p:nvPr/>
        </p:nvPicPr>
        <p:blipFill>
          <a:blip r:embed="rId27" cstate="print"/>
          <a:srcRect/>
          <a:stretch>
            <a:fillRect/>
          </a:stretch>
        </p:blipFill>
        <p:spPr bwMode="auto">
          <a:xfrm>
            <a:off x="971550" y="1916113"/>
            <a:ext cx="3313113" cy="2355850"/>
          </a:xfrm>
          <a:prstGeom prst="rect">
            <a:avLst/>
          </a:prstGeom>
          <a:noFill/>
        </p:spPr>
      </p:pic>
      <p:pic>
        <p:nvPicPr>
          <p:cNvPr id="204814" name="Picture 14" descr="2003-9-10"/>
          <p:cNvPicPr>
            <a:picLocks noChangeAspect="1" noChangeArrowheads="1"/>
          </p:cNvPicPr>
          <p:nvPr/>
        </p:nvPicPr>
        <p:blipFill>
          <a:blip r:embed="rId28" cstate="print"/>
          <a:srcRect/>
          <a:stretch>
            <a:fillRect/>
          </a:stretch>
        </p:blipFill>
        <p:spPr bwMode="auto">
          <a:xfrm>
            <a:off x="971550" y="1916113"/>
            <a:ext cx="3313113" cy="2354262"/>
          </a:xfrm>
          <a:prstGeom prst="rect">
            <a:avLst/>
          </a:prstGeom>
          <a:noFill/>
        </p:spPr>
      </p:pic>
      <p:pic>
        <p:nvPicPr>
          <p:cNvPr id="204878" name="Picture 78" descr="2003-9-10"/>
          <p:cNvPicPr>
            <a:picLocks noChangeAspect="1" noChangeArrowheads="1"/>
          </p:cNvPicPr>
          <p:nvPr/>
        </p:nvPicPr>
        <p:blipFill>
          <a:blip r:embed="rId29" cstate="print"/>
          <a:srcRect/>
          <a:stretch>
            <a:fillRect/>
          </a:stretch>
        </p:blipFill>
        <p:spPr bwMode="auto">
          <a:xfrm>
            <a:off x="971550" y="1916113"/>
            <a:ext cx="3313113" cy="2357437"/>
          </a:xfrm>
          <a:prstGeom prst="rect">
            <a:avLst/>
          </a:prstGeom>
          <a:noFill/>
        </p:spPr>
      </p:pic>
      <p:pic>
        <p:nvPicPr>
          <p:cNvPr id="204815" name="Picture 15" descr="2003-9-11"/>
          <p:cNvPicPr>
            <a:picLocks noChangeAspect="1" noChangeArrowheads="1"/>
          </p:cNvPicPr>
          <p:nvPr/>
        </p:nvPicPr>
        <p:blipFill>
          <a:blip r:embed="rId30" cstate="print"/>
          <a:srcRect/>
          <a:stretch>
            <a:fillRect/>
          </a:stretch>
        </p:blipFill>
        <p:spPr bwMode="auto">
          <a:xfrm>
            <a:off x="971550" y="1916113"/>
            <a:ext cx="3313113" cy="2355850"/>
          </a:xfrm>
          <a:prstGeom prst="rect">
            <a:avLst/>
          </a:prstGeom>
          <a:noFill/>
        </p:spPr>
      </p:pic>
      <p:pic>
        <p:nvPicPr>
          <p:cNvPr id="204816" name="Picture 16" descr="2003-9-12"/>
          <p:cNvPicPr>
            <a:picLocks noChangeAspect="1" noChangeArrowheads="1"/>
          </p:cNvPicPr>
          <p:nvPr/>
        </p:nvPicPr>
        <p:blipFill>
          <a:blip r:embed="rId31" cstate="print"/>
          <a:srcRect/>
          <a:stretch>
            <a:fillRect/>
          </a:stretch>
        </p:blipFill>
        <p:spPr bwMode="auto">
          <a:xfrm>
            <a:off x="971550" y="1916113"/>
            <a:ext cx="3313113" cy="2366962"/>
          </a:xfrm>
          <a:prstGeom prst="rect">
            <a:avLst/>
          </a:prstGeom>
          <a:noFill/>
        </p:spPr>
      </p:pic>
      <p:pic>
        <p:nvPicPr>
          <p:cNvPr id="204879" name="Picture 79" descr="2003-10-3"/>
          <p:cNvPicPr>
            <a:picLocks noChangeAspect="1" noChangeArrowheads="1"/>
          </p:cNvPicPr>
          <p:nvPr/>
        </p:nvPicPr>
        <p:blipFill>
          <a:blip r:embed="rId32" cstate="print"/>
          <a:srcRect/>
          <a:stretch>
            <a:fillRect/>
          </a:stretch>
        </p:blipFill>
        <p:spPr bwMode="auto">
          <a:xfrm>
            <a:off x="4932363" y="1916113"/>
            <a:ext cx="3311525" cy="2354262"/>
          </a:xfrm>
          <a:prstGeom prst="rect">
            <a:avLst/>
          </a:prstGeom>
          <a:noFill/>
        </p:spPr>
      </p:pic>
      <p:sp>
        <p:nvSpPr>
          <p:cNvPr id="204852" name="Text Box 52"/>
          <p:cNvSpPr txBox="1">
            <a:spLocks noChangeArrowheads="1"/>
          </p:cNvSpPr>
          <p:nvPr/>
        </p:nvSpPr>
        <p:spPr bwMode="auto">
          <a:xfrm>
            <a:off x="684213" y="4291013"/>
            <a:ext cx="296862" cy="336550"/>
          </a:xfrm>
          <a:prstGeom prst="rect">
            <a:avLst/>
          </a:prstGeom>
          <a:noFill/>
          <a:ln w="9525">
            <a:noFill/>
            <a:miter lim="800000"/>
            <a:headEnd/>
            <a:tailEnd/>
          </a:ln>
          <a:effectLst/>
        </p:spPr>
        <p:txBody>
          <a:bodyPr wrap="none">
            <a:spAutoFit/>
          </a:bodyPr>
          <a:lstStyle/>
          <a:p>
            <a:pPr eaLnBrk="0" hangingPunct="0"/>
            <a:r>
              <a:rPr kumimoji="0" lang="en-US" altLang="ja-JP" sz="1600">
                <a:latin typeface="Arial" pitchFamily="34" charset="0"/>
              </a:rPr>
              <a:t>5</a:t>
            </a:r>
          </a:p>
        </p:txBody>
      </p:sp>
      <p:sp>
        <p:nvSpPr>
          <p:cNvPr id="204853" name="Line 53"/>
          <p:cNvSpPr>
            <a:spLocks noChangeShapeType="1"/>
          </p:cNvSpPr>
          <p:nvPr/>
        </p:nvSpPr>
        <p:spPr bwMode="auto">
          <a:xfrm>
            <a:off x="971550" y="4437063"/>
            <a:ext cx="71438" cy="0"/>
          </a:xfrm>
          <a:prstGeom prst="line">
            <a:avLst/>
          </a:prstGeom>
          <a:noFill/>
          <a:ln w="28575">
            <a:solidFill>
              <a:schemeClr val="bg1"/>
            </a:solidFill>
            <a:round/>
            <a:headEnd/>
            <a:tailEnd/>
          </a:ln>
          <a:effectLst/>
        </p:spPr>
        <p:txBody>
          <a:bodyPr wrap="none"/>
          <a:lstStyle/>
          <a:p>
            <a:endParaRPr lang="ja-JP" altLang="en-US"/>
          </a:p>
        </p:txBody>
      </p:sp>
      <p:sp>
        <p:nvSpPr>
          <p:cNvPr id="204854" name="Text Box 54"/>
          <p:cNvSpPr txBox="1">
            <a:spLocks noChangeArrowheads="1"/>
          </p:cNvSpPr>
          <p:nvPr/>
        </p:nvSpPr>
        <p:spPr bwMode="auto">
          <a:xfrm>
            <a:off x="684213" y="5011738"/>
            <a:ext cx="296862" cy="336550"/>
          </a:xfrm>
          <a:prstGeom prst="rect">
            <a:avLst/>
          </a:prstGeom>
          <a:noFill/>
          <a:ln w="9525">
            <a:noFill/>
            <a:miter lim="800000"/>
            <a:headEnd/>
            <a:tailEnd/>
          </a:ln>
          <a:effectLst/>
        </p:spPr>
        <p:txBody>
          <a:bodyPr wrap="none">
            <a:spAutoFit/>
          </a:bodyPr>
          <a:lstStyle/>
          <a:p>
            <a:pPr eaLnBrk="0" hangingPunct="0"/>
            <a:r>
              <a:rPr kumimoji="0" lang="en-US" altLang="ja-JP" sz="1600">
                <a:latin typeface="Arial" pitchFamily="34" charset="0"/>
              </a:rPr>
              <a:t>5</a:t>
            </a:r>
          </a:p>
        </p:txBody>
      </p:sp>
      <p:sp>
        <p:nvSpPr>
          <p:cNvPr id="204855" name="Line 55"/>
          <p:cNvSpPr>
            <a:spLocks noChangeShapeType="1"/>
          </p:cNvSpPr>
          <p:nvPr/>
        </p:nvSpPr>
        <p:spPr bwMode="auto">
          <a:xfrm>
            <a:off x="971550" y="5157788"/>
            <a:ext cx="71438" cy="0"/>
          </a:xfrm>
          <a:prstGeom prst="line">
            <a:avLst/>
          </a:prstGeom>
          <a:noFill/>
          <a:ln w="28575">
            <a:solidFill>
              <a:schemeClr val="bg1"/>
            </a:solidFill>
            <a:round/>
            <a:headEnd/>
            <a:tailEnd/>
          </a:ln>
          <a:effectLst/>
        </p:spPr>
        <p:txBody>
          <a:bodyPr wrap="none"/>
          <a:lstStyle/>
          <a:p>
            <a:endParaRPr lang="ja-JP" altLang="en-US"/>
          </a:p>
        </p:txBody>
      </p:sp>
      <p:sp>
        <p:nvSpPr>
          <p:cNvPr id="204856" name="Line 56"/>
          <p:cNvSpPr>
            <a:spLocks noChangeShapeType="1"/>
          </p:cNvSpPr>
          <p:nvPr/>
        </p:nvSpPr>
        <p:spPr bwMode="auto">
          <a:xfrm>
            <a:off x="971550" y="4797425"/>
            <a:ext cx="71438" cy="0"/>
          </a:xfrm>
          <a:prstGeom prst="line">
            <a:avLst/>
          </a:prstGeom>
          <a:noFill/>
          <a:ln w="28575">
            <a:solidFill>
              <a:schemeClr val="bg1"/>
            </a:solidFill>
            <a:round/>
            <a:headEnd/>
            <a:tailEnd/>
          </a:ln>
          <a:effectLst/>
        </p:spPr>
        <p:txBody>
          <a:bodyPr wrap="none"/>
          <a:lstStyle/>
          <a:p>
            <a:endParaRPr lang="ja-JP" altLang="en-US"/>
          </a:p>
        </p:txBody>
      </p:sp>
      <p:sp>
        <p:nvSpPr>
          <p:cNvPr id="204857" name="Text Box 57"/>
          <p:cNvSpPr txBox="1">
            <a:spLocks noChangeArrowheads="1"/>
          </p:cNvSpPr>
          <p:nvPr/>
        </p:nvSpPr>
        <p:spPr bwMode="auto">
          <a:xfrm>
            <a:off x="684213" y="4651375"/>
            <a:ext cx="296862" cy="336550"/>
          </a:xfrm>
          <a:prstGeom prst="rect">
            <a:avLst/>
          </a:prstGeom>
          <a:noFill/>
          <a:ln w="9525">
            <a:noFill/>
            <a:miter lim="800000"/>
            <a:headEnd/>
            <a:tailEnd/>
          </a:ln>
          <a:effectLst/>
        </p:spPr>
        <p:txBody>
          <a:bodyPr wrap="none">
            <a:spAutoFit/>
          </a:bodyPr>
          <a:lstStyle/>
          <a:p>
            <a:pPr eaLnBrk="0" hangingPunct="0"/>
            <a:r>
              <a:rPr kumimoji="0" lang="en-US" altLang="ja-JP" sz="1600">
                <a:latin typeface="Arial" pitchFamily="34" charset="0"/>
              </a:rPr>
              <a:t>0</a:t>
            </a:r>
          </a:p>
        </p:txBody>
      </p:sp>
      <p:sp>
        <p:nvSpPr>
          <p:cNvPr id="204882" name="Text Box 82"/>
          <p:cNvSpPr txBox="1">
            <a:spLocks noChangeArrowheads="1"/>
          </p:cNvSpPr>
          <p:nvPr/>
        </p:nvSpPr>
        <p:spPr bwMode="auto">
          <a:xfrm rot="16200000">
            <a:off x="-356393" y="5261769"/>
            <a:ext cx="1985962" cy="336550"/>
          </a:xfrm>
          <a:prstGeom prst="rect">
            <a:avLst/>
          </a:prstGeom>
          <a:noFill/>
          <a:ln w="9525" algn="ctr">
            <a:noFill/>
            <a:miter lim="800000"/>
            <a:headEnd/>
            <a:tailEnd/>
          </a:ln>
          <a:effectLst/>
        </p:spPr>
        <p:txBody>
          <a:bodyPr wrap="none">
            <a:spAutoFit/>
          </a:bodyPr>
          <a:lstStyle/>
          <a:p>
            <a:pPr eaLnBrk="0" hangingPunct="0"/>
            <a:r>
              <a:rPr kumimoji="0" lang="en-US" altLang="ja-JP" sz="1600">
                <a:latin typeface="Comic Sans MS" pitchFamily="66" charset="0"/>
              </a:rPr>
              <a:t>Wind velocity[m/s]</a:t>
            </a:r>
          </a:p>
        </p:txBody>
      </p:sp>
      <p:sp>
        <p:nvSpPr>
          <p:cNvPr id="204885" name="Text Box 85"/>
          <p:cNvSpPr txBox="1">
            <a:spLocks noChangeArrowheads="1"/>
          </p:cNvSpPr>
          <p:nvPr/>
        </p:nvSpPr>
        <p:spPr bwMode="auto">
          <a:xfrm>
            <a:off x="684213" y="5445125"/>
            <a:ext cx="296862" cy="336550"/>
          </a:xfrm>
          <a:prstGeom prst="rect">
            <a:avLst/>
          </a:prstGeom>
          <a:noFill/>
          <a:ln w="9525">
            <a:noFill/>
            <a:miter lim="800000"/>
            <a:headEnd/>
            <a:tailEnd/>
          </a:ln>
          <a:effectLst/>
        </p:spPr>
        <p:txBody>
          <a:bodyPr wrap="none">
            <a:spAutoFit/>
          </a:bodyPr>
          <a:lstStyle/>
          <a:p>
            <a:pPr eaLnBrk="0" hangingPunct="0"/>
            <a:r>
              <a:rPr kumimoji="0" lang="en-US" altLang="ja-JP" sz="1600">
                <a:latin typeface="Arial" pitchFamily="34" charset="0"/>
              </a:rPr>
              <a:t>5</a:t>
            </a:r>
          </a:p>
        </p:txBody>
      </p:sp>
      <p:sp>
        <p:nvSpPr>
          <p:cNvPr id="204886" name="Line 86"/>
          <p:cNvSpPr>
            <a:spLocks noChangeShapeType="1"/>
          </p:cNvSpPr>
          <p:nvPr/>
        </p:nvSpPr>
        <p:spPr bwMode="auto">
          <a:xfrm>
            <a:off x="971550" y="5591175"/>
            <a:ext cx="71438" cy="0"/>
          </a:xfrm>
          <a:prstGeom prst="line">
            <a:avLst/>
          </a:prstGeom>
          <a:noFill/>
          <a:ln w="28575">
            <a:solidFill>
              <a:schemeClr val="bg1"/>
            </a:solidFill>
            <a:round/>
            <a:headEnd/>
            <a:tailEnd/>
          </a:ln>
          <a:effectLst/>
        </p:spPr>
        <p:txBody>
          <a:bodyPr wrap="none"/>
          <a:lstStyle/>
          <a:p>
            <a:endParaRPr lang="ja-JP" altLang="en-US"/>
          </a:p>
        </p:txBody>
      </p:sp>
      <p:sp>
        <p:nvSpPr>
          <p:cNvPr id="204887" name="Text Box 87"/>
          <p:cNvSpPr txBox="1">
            <a:spLocks noChangeArrowheads="1"/>
          </p:cNvSpPr>
          <p:nvPr/>
        </p:nvSpPr>
        <p:spPr bwMode="auto">
          <a:xfrm>
            <a:off x="684213" y="6165850"/>
            <a:ext cx="296862" cy="336550"/>
          </a:xfrm>
          <a:prstGeom prst="rect">
            <a:avLst/>
          </a:prstGeom>
          <a:noFill/>
          <a:ln w="9525">
            <a:noFill/>
            <a:miter lim="800000"/>
            <a:headEnd/>
            <a:tailEnd/>
          </a:ln>
          <a:effectLst/>
        </p:spPr>
        <p:txBody>
          <a:bodyPr wrap="none">
            <a:spAutoFit/>
          </a:bodyPr>
          <a:lstStyle/>
          <a:p>
            <a:pPr eaLnBrk="0" hangingPunct="0"/>
            <a:r>
              <a:rPr kumimoji="0" lang="en-US" altLang="ja-JP" sz="1600">
                <a:latin typeface="Arial" pitchFamily="34" charset="0"/>
              </a:rPr>
              <a:t>5</a:t>
            </a:r>
          </a:p>
        </p:txBody>
      </p:sp>
      <p:sp>
        <p:nvSpPr>
          <p:cNvPr id="204888" name="Line 88"/>
          <p:cNvSpPr>
            <a:spLocks noChangeShapeType="1"/>
          </p:cNvSpPr>
          <p:nvPr/>
        </p:nvSpPr>
        <p:spPr bwMode="auto">
          <a:xfrm>
            <a:off x="971550" y="6310313"/>
            <a:ext cx="71438" cy="0"/>
          </a:xfrm>
          <a:prstGeom prst="line">
            <a:avLst/>
          </a:prstGeom>
          <a:noFill/>
          <a:ln w="28575">
            <a:solidFill>
              <a:schemeClr val="bg1"/>
            </a:solidFill>
            <a:round/>
            <a:headEnd/>
            <a:tailEnd/>
          </a:ln>
          <a:effectLst/>
        </p:spPr>
        <p:txBody>
          <a:bodyPr wrap="none"/>
          <a:lstStyle/>
          <a:p>
            <a:endParaRPr lang="ja-JP" altLang="en-US"/>
          </a:p>
        </p:txBody>
      </p:sp>
      <p:sp>
        <p:nvSpPr>
          <p:cNvPr id="204889" name="Line 89"/>
          <p:cNvSpPr>
            <a:spLocks noChangeShapeType="1"/>
          </p:cNvSpPr>
          <p:nvPr/>
        </p:nvSpPr>
        <p:spPr bwMode="auto">
          <a:xfrm>
            <a:off x="971550" y="5951538"/>
            <a:ext cx="71438" cy="0"/>
          </a:xfrm>
          <a:prstGeom prst="line">
            <a:avLst/>
          </a:prstGeom>
          <a:noFill/>
          <a:ln w="28575">
            <a:solidFill>
              <a:schemeClr val="bg1"/>
            </a:solidFill>
            <a:round/>
            <a:headEnd/>
            <a:tailEnd/>
          </a:ln>
          <a:effectLst/>
        </p:spPr>
        <p:txBody>
          <a:bodyPr wrap="none"/>
          <a:lstStyle/>
          <a:p>
            <a:endParaRPr lang="ja-JP" altLang="en-US"/>
          </a:p>
        </p:txBody>
      </p:sp>
      <p:sp>
        <p:nvSpPr>
          <p:cNvPr id="204890" name="Text Box 90"/>
          <p:cNvSpPr txBox="1">
            <a:spLocks noChangeArrowheads="1"/>
          </p:cNvSpPr>
          <p:nvPr/>
        </p:nvSpPr>
        <p:spPr bwMode="auto">
          <a:xfrm>
            <a:off x="684213" y="5803900"/>
            <a:ext cx="296862" cy="336550"/>
          </a:xfrm>
          <a:prstGeom prst="rect">
            <a:avLst/>
          </a:prstGeom>
          <a:noFill/>
          <a:ln w="9525">
            <a:noFill/>
            <a:miter lim="800000"/>
            <a:headEnd/>
            <a:tailEnd/>
          </a:ln>
          <a:effectLst/>
        </p:spPr>
        <p:txBody>
          <a:bodyPr wrap="none">
            <a:spAutoFit/>
          </a:bodyPr>
          <a:lstStyle/>
          <a:p>
            <a:pPr eaLnBrk="0" hangingPunct="0"/>
            <a:r>
              <a:rPr kumimoji="0" lang="en-US" altLang="ja-JP" sz="1600">
                <a:latin typeface="Arial" pitchFamily="34" charset="0"/>
              </a:rPr>
              <a:t>0</a:t>
            </a:r>
          </a:p>
        </p:txBody>
      </p:sp>
      <p:sp>
        <p:nvSpPr>
          <p:cNvPr id="204894" name="Line 94"/>
          <p:cNvSpPr>
            <a:spLocks noChangeShapeType="1"/>
          </p:cNvSpPr>
          <p:nvPr/>
        </p:nvSpPr>
        <p:spPr bwMode="auto">
          <a:xfrm>
            <a:off x="5724525" y="4438650"/>
            <a:ext cx="71438" cy="0"/>
          </a:xfrm>
          <a:prstGeom prst="line">
            <a:avLst/>
          </a:prstGeom>
          <a:noFill/>
          <a:ln w="9525">
            <a:solidFill>
              <a:schemeClr val="tx1"/>
            </a:solidFill>
            <a:round/>
            <a:headEnd/>
            <a:tailEnd/>
          </a:ln>
          <a:effectLst/>
        </p:spPr>
        <p:txBody>
          <a:bodyPr wrap="none"/>
          <a:lstStyle/>
          <a:p>
            <a:endParaRPr lang="ja-JP" altLang="en-US"/>
          </a:p>
        </p:txBody>
      </p:sp>
      <p:sp>
        <p:nvSpPr>
          <p:cNvPr id="204896" name="Line 96"/>
          <p:cNvSpPr>
            <a:spLocks noChangeShapeType="1"/>
          </p:cNvSpPr>
          <p:nvPr/>
        </p:nvSpPr>
        <p:spPr bwMode="auto">
          <a:xfrm>
            <a:off x="5724525" y="5157788"/>
            <a:ext cx="71438" cy="0"/>
          </a:xfrm>
          <a:prstGeom prst="line">
            <a:avLst/>
          </a:prstGeom>
          <a:noFill/>
          <a:ln w="9525">
            <a:solidFill>
              <a:schemeClr val="tx1"/>
            </a:solidFill>
            <a:round/>
            <a:headEnd/>
            <a:tailEnd/>
          </a:ln>
          <a:effectLst/>
        </p:spPr>
        <p:txBody>
          <a:bodyPr wrap="none"/>
          <a:lstStyle/>
          <a:p>
            <a:endParaRPr lang="ja-JP" altLang="en-US"/>
          </a:p>
        </p:txBody>
      </p:sp>
      <p:sp>
        <p:nvSpPr>
          <p:cNvPr id="204897" name="Line 97"/>
          <p:cNvSpPr>
            <a:spLocks noChangeShapeType="1"/>
          </p:cNvSpPr>
          <p:nvPr/>
        </p:nvSpPr>
        <p:spPr bwMode="auto">
          <a:xfrm>
            <a:off x="5724525" y="4799013"/>
            <a:ext cx="71438" cy="0"/>
          </a:xfrm>
          <a:prstGeom prst="line">
            <a:avLst/>
          </a:prstGeom>
          <a:noFill/>
          <a:ln w="9525">
            <a:solidFill>
              <a:schemeClr val="tx1"/>
            </a:solidFill>
            <a:round/>
            <a:headEnd/>
            <a:tailEnd/>
          </a:ln>
          <a:effectLst/>
        </p:spPr>
        <p:txBody>
          <a:bodyPr wrap="none"/>
          <a:lstStyle/>
          <a:p>
            <a:endParaRPr lang="ja-JP" altLang="en-US"/>
          </a:p>
        </p:txBody>
      </p:sp>
      <p:sp>
        <p:nvSpPr>
          <p:cNvPr id="204899" name="Text Box 99"/>
          <p:cNvSpPr txBox="1">
            <a:spLocks noChangeArrowheads="1"/>
          </p:cNvSpPr>
          <p:nvPr/>
        </p:nvSpPr>
        <p:spPr bwMode="auto">
          <a:xfrm rot="16200000">
            <a:off x="4491831" y="4949032"/>
            <a:ext cx="1760537" cy="304800"/>
          </a:xfrm>
          <a:prstGeom prst="rect">
            <a:avLst/>
          </a:prstGeom>
          <a:noFill/>
          <a:ln w="9525" algn="ctr">
            <a:noFill/>
            <a:miter lim="800000"/>
            <a:headEnd/>
            <a:tailEnd/>
          </a:ln>
          <a:effectLst/>
        </p:spPr>
        <p:txBody>
          <a:bodyPr wrap="none">
            <a:spAutoFit/>
          </a:bodyPr>
          <a:lstStyle/>
          <a:p>
            <a:pPr eaLnBrk="0" hangingPunct="0"/>
            <a:r>
              <a:rPr kumimoji="0" lang="en-US" altLang="ja-JP" sz="1400">
                <a:latin typeface="Comic Sans MS" pitchFamily="66" charset="0"/>
              </a:rPr>
              <a:t>Wind velocity[m/s]</a:t>
            </a:r>
          </a:p>
        </p:txBody>
      </p:sp>
      <p:grpSp>
        <p:nvGrpSpPr>
          <p:cNvPr id="2" name="Group 110"/>
          <p:cNvGrpSpPr>
            <a:grpSpLocks/>
          </p:cNvGrpSpPr>
          <p:nvPr/>
        </p:nvGrpSpPr>
        <p:grpSpPr bwMode="auto">
          <a:xfrm>
            <a:off x="323850" y="2420938"/>
            <a:ext cx="3570288" cy="1871662"/>
            <a:chOff x="204" y="1525"/>
            <a:chExt cx="2249" cy="1179"/>
          </a:xfrm>
        </p:grpSpPr>
        <p:sp>
          <p:nvSpPr>
            <p:cNvPr id="204900" name="Oval 100"/>
            <p:cNvSpPr>
              <a:spLocks noChangeArrowheads="1"/>
            </p:cNvSpPr>
            <p:nvPr/>
          </p:nvSpPr>
          <p:spPr bwMode="auto">
            <a:xfrm>
              <a:off x="748" y="2296"/>
              <a:ext cx="544" cy="408"/>
            </a:xfrm>
            <a:prstGeom prst="ellipse">
              <a:avLst/>
            </a:prstGeom>
            <a:noFill/>
            <a:ln w="76200" cmpd="tri">
              <a:solidFill>
                <a:srgbClr val="95BE12"/>
              </a:solidFill>
              <a:round/>
              <a:headEnd/>
              <a:tailEnd/>
            </a:ln>
            <a:effectLst/>
          </p:spPr>
          <p:txBody>
            <a:bodyPr wrap="none" anchor="ctr"/>
            <a:lstStyle/>
            <a:p>
              <a:endParaRPr lang="ja-JP" altLang="en-US"/>
            </a:p>
          </p:txBody>
        </p:sp>
        <p:sp>
          <p:nvSpPr>
            <p:cNvPr id="204901" name="Text Box 101"/>
            <p:cNvSpPr txBox="1">
              <a:spLocks noChangeArrowheads="1"/>
            </p:cNvSpPr>
            <p:nvPr/>
          </p:nvSpPr>
          <p:spPr bwMode="auto">
            <a:xfrm>
              <a:off x="204" y="1525"/>
              <a:ext cx="2249" cy="448"/>
            </a:xfrm>
            <a:prstGeom prst="rect">
              <a:avLst/>
            </a:prstGeom>
            <a:solidFill>
              <a:schemeClr val="tx2"/>
            </a:solidFill>
            <a:ln w="9525">
              <a:solidFill>
                <a:srgbClr val="95BE12"/>
              </a:solidFill>
              <a:miter lim="800000"/>
              <a:headEnd/>
              <a:tailEnd/>
            </a:ln>
            <a:effectLst/>
          </p:spPr>
          <p:txBody>
            <a:bodyPr wrap="none">
              <a:spAutoFit/>
            </a:bodyPr>
            <a:lstStyle/>
            <a:p>
              <a:pPr eaLnBrk="0" hangingPunct="0"/>
              <a:r>
                <a:rPr kumimoji="0" lang="ja-JP" altLang="en-US" sz="2000" b="1">
                  <a:solidFill>
                    <a:srgbClr val="FF7C80"/>
                  </a:solidFill>
                  <a:latin typeface="Arial" pitchFamily="34" charset="0"/>
                </a:rPr>
                <a:t>坂田起源→自己加入</a:t>
              </a:r>
            </a:p>
            <a:p>
              <a:pPr eaLnBrk="0" hangingPunct="0"/>
              <a:r>
                <a:rPr kumimoji="0" lang="ja-JP" altLang="en-US" sz="2000" b="1">
                  <a:solidFill>
                    <a:srgbClr val="FF7C80"/>
                  </a:solidFill>
                  <a:latin typeface="Arial" pitchFamily="34" charset="0"/>
                </a:rPr>
                <a:t>波左間・沖ノ島起源→新規加入</a:t>
              </a:r>
            </a:p>
          </p:txBody>
        </p:sp>
        <p:sp>
          <p:nvSpPr>
            <p:cNvPr id="204902" name="Line 102"/>
            <p:cNvSpPr>
              <a:spLocks noChangeShapeType="1"/>
            </p:cNvSpPr>
            <p:nvPr/>
          </p:nvSpPr>
          <p:spPr bwMode="auto">
            <a:xfrm>
              <a:off x="703" y="1979"/>
              <a:ext cx="227" cy="317"/>
            </a:xfrm>
            <a:prstGeom prst="line">
              <a:avLst/>
            </a:prstGeom>
            <a:noFill/>
            <a:ln w="38100" cmpd="dbl">
              <a:solidFill>
                <a:srgbClr val="95BE12"/>
              </a:solidFill>
              <a:round/>
              <a:headEnd/>
              <a:tailEnd/>
            </a:ln>
            <a:effectLst/>
          </p:spPr>
          <p:txBody>
            <a:bodyPr wrap="none"/>
            <a:lstStyle/>
            <a:p>
              <a:endParaRPr lang="ja-JP" altLang="en-US"/>
            </a:p>
          </p:txBody>
        </p:sp>
      </p:grpSp>
      <p:grpSp>
        <p:nvGrpSpPr>
          <p:cNvPr id="3" name="Group 112"/>
          <p:cNvGrpSpPr>
            <a:grpSpLocks/>
          </p:cNvGrpSpPr>
          <p:nvPr/>
        </p:nvGrpSpPr>
        <p:grpSpPr bwMode="auto">
          <a:xfrm>
            <a:off x="5076825" y="2852738"/>
            <a:ext cx="2073275" cy="1438275"/>
            <a:chOff x="3243" y="1752"/>
            <a:chExt cx="1306" cy="906"/>
          </a:xfrm>
        </p:grpSpPr>
        <p:sp>
          <p:nvSpPr>
            <p:cNvPr id="204905" name="Oval 105"/>
            <p:cNvSpPr>
              <a:spLocks noChangeArrowheads="1"/>
            </p:cNvSpPr>
            <p:nvPr/>
          </p:nvSpPr>
          <p:spPr bwMode="auto">
            <a:xfrm rot="-1048487">
              <a:off x="4232" y="2150"/>
              <a:ext cx="317" cy="226"/>
            </a:xfrm>
            <a:prstGeom prst="ellipse">
              <a:avLst/>
            </a:prstGeom>
            <a:noFill/>
            <a:ln w="38100" cmpd="dbl">
              <a:solidFill>
                <a:srgbClr val="95BE12"/>
              </a:solidFill>
              <a:round/>
              <a:headEnd/>
              <a:tailEnd/>
            </a:ln>
            <a:effectLst/>
          </p:spPr>
          <p:txBody>
            <a:bodyPr wrap="none" anchor="ctr"/>
            <a:lstStyle/>
            <a:p>
              <a:endParaRPr lang="ja-JP" altLang="en-US"/>
            </a:p>
          </p:txBody>
        </p:sp>
        <p:grpSp>
          <p:nvGrpSpPr>
            <p:cNvPr id="4" name="Group 111"/>
            <p:cNvGrpSpPr>
              <a:grpSpLocks/>
            </p:cNvGrpSpPr>
            <p:nvPr/>
          </p:nvGrpSpPr>
          <p:grpSpPr bwMode="auto">
            <a:xfrm>
              <a:off x="3243" y="1752"/>
              <a:ext cx="998" cy="906"/>
              <a:chOff x="3243" y="1752"/>
              <a:chExt cx="998" cy="906"/>
            </a:xfrm>
          </p:grpSpPr>
          <p:sp>
            <p:nvSpPr>
              <p:cNvPr id="204903" name="Oval 103"/>
              <p:cNvSpPr>
                <a:spLocks noChangeArrowheads="1"/>
              </p:cNvSpPr>
              <p:nvPr/>
            </p:nvSpPr>
            <p:spPr bwMode="auto">
              <a:xfrm>
                <a:off x="3379" y="2341"/>
                <a:ext cx="272" cy="317"/>
              </a:xfrm>
              <a:prstGeom prst="ellipse">
                <a:avLst/>
              </a:prstGeom>
              <a:noFill/>
              <a:ln w="38100" cmpd="dbl">
                <a:solidFill>
                  <a:srgbClr val="95BE12"/>
                </a:solidFill>
                <a:round/>
                <a:headEnd/>
                <a:tailEnd/>
              </a:ln>
              <a:effectLst/>
            </p:spPr>
            <p:txBody>
              <a:bodyPr wrap="none" anchor="ctr"/>
              <a:lstStyle/>
              <a:p>
                <a:endParaRPr lang="ja-JP" altLang="en-US"/>
              </a:p>
            </p:txBody>
          </p:sp>
          <p:sp>
            <p:nvSpPr>
              <p:cNvPr id="204904" name="Oval 104"/>
              <p:cNvSpPr>
                <a:spLocks noChangeArrowheads="1"/>
              </p:cNvSpPr>
              <p:nvPr/>
            </p:nvSpPr>
            <p:spPr bwMode="auto">
              <a:xfrm>
                <a:off x="3651" y="2341"/>
                <a:ext cx="272" cy="317"/>
              </a:xfrm>
              <a:prstGeom prst="ellipse">
                <a:avLst/>
              </a:prstGeom>
              <a:noFill/>
              <a:ln w="38100" cmpd="dbl">
                <a:solidFill>
                  <a:srgbClr val="95BE12"/>
                </a:solidFill>
                <a:round/>
                <a:headEnd/>
                <a:tailEnd/>
              </a:ln>
              <a:effectLst/>
            </p:spPr>
            <p:txBody>
              <a:bodyPr wrap="none" anchor="ctr"/>
              <a:lstStyle/>
              <a:p>
                <a:endParaRPr lang="ja-JP" altLang="en-US"/>
              </a:p>
            </p:txBody>
          </p:sp>
          <p:sp>
            <p:nvSpPr>
              <p:cNvPr id="204906" name="Text Box 106"/>
              <p:cNvSpPr txBox="1">
                <a:spLocks noChangeArrowheads="1"/>
              </p:cNvSpPr>
              <p:nvPr/>
            </p:nvSpPr>
            <p:spPr bwMode="auto">
              <a:xfrm>
                <a:off x="3243" y="1752"/>
                <a:ext cx="766" cy="256"/>
              </a:xfrm>
              <a:prstGeom prst="rect">
                <a:avLst/>
              </a:prstGeom>
              <a:solidFill>
                <a:schemeClr val="tx2"/>
              </a:solidFill>
              <a:ln w="9525">
                <a:solidFill>
                  <a:srgbClr val="95BE12"/>
                </a:solidFill>
                <a:miter lim="800000"/>
                <a:headEnd/>
                <a:tailEnd/>
              </a:ln>
              <a:effectLst/>
            </p:spPr>
            <p:txBody>
              <a:bodyPr wrap="none">
                <a:spAutoFit/>
              </a:bodyPr>
              <a:lstStyle/>
              <a:p>
                <a:pPr eaLnBrk="0" hangingPunct="0"/>
                <a:r>
                  <a:rPr kumimoji="0" lang="ja-JP" altLang="en-US" sz="2000" b="1">
                    <a:solidFill>
                      <a:srgbClr val="FF7C80"/>
                    </a:solidFill>
                    <a:latin typeface="Arial" pitchFamily="34" charset="0"/>
                  </a:rPr>
                  <a:t>自己加入</a:t>
                </a:r>
              </a:p>
            </p:txBody>
          </p:sp>
          <p:sp>
            <p:nvSpPr>
              <p:cNvPr id="204907" name="Line 107"/>
              <p:cNvSpPr>
                <a:spLocks noChangeShapeType="1"/>
              </p:cNvSpPr>
              <p:nvPr/>
            </p:nvSpPr>
            <p:spPr bwMode="auto">
              <a:xfrm>
                <a:off x="3651" y="2024"/>
                <a:ext cx="590" cy="227"/>
              </a:xfrm>
              <a:prstGeom prst="line">
                <a:avLst/>
              </a:prstGeom>
              <a:noFill/>
              <a:ln w="38100" cmpd="dbl">
                <a:solidFill>
                  <a:srgbClr val="95BE12"/>
                </a:solidFill>
                <a:round/>
                <a:headEnd/>
                <a:tailEnd/>
              </a:ln>
              <a:effectLst/>
            </p:spPr>
            <p:txBody>
              <a:bodyPr wrap="none"/>
              <a:lstStyle/>
              <a:p>
                <a:endParaRPr lang="ja-JP" altLang="en-US"/>
              </a:p>
            </p:txBody>
          </p:sp>
          <p:sp>
            <p:nvSpPr>
              <p:cNvPr id="204908" name="Line 108"/>
              <p:cNvSpPr>
                <a:spLocks noChangeShapeType="1"/>
              </p:cNvSpPr>
              <p:nvPr/>
            </p:nvSpPr>
            <p:spPr bwMode="auto">
              <a:xfrm>
                <a:off x="3651" y="2024"/>
                <a:ext cx="136" cy="317"/>
              </a:xfrm>
              <a:prstGeom prst="line">
                <a:avLst/>
              </a:prstGeom>
              <a:noFill/>
              <a:ln w="38100" cmpd="dbl">
                <a:solidFill>
                  <a:srgbClr val="95BE12"/>
                </a:solidFill>
                <a:round/>
                <a:headEnd/>
                <a:tailEnd/>
              </a:ln>
              <a:effectLst/>
            </p:spPr>
            <p:txBody>
              <a:bodyPr wrap="none"/>
              <a:lstStyle/>
              <a:p>
                <a:endParaRPr lang="ja-JP" altLang="en-US"/>
              </a:p>
            </p:txBody>
          </p:sp>
          <p:sp>
            <p:nvSpPr>
              <p:cNvPr id="204909" name="Line 109"/>
              <p:cNvSpPr>
                <a:spLocks noChangeShapeType="1"/>
              </p:cNvSpPr>
              <p:nvPr/>
            </p:nvSpPr>
            <p:spPr bwMode="auto">
              <a:xfrm flipH="1">
                <a:off x="3515" y="2024"/>
                <a:ext cx="136" cy="317"/>
              </a:xfrm>
              <a:prstGeom prst="line">
                <a:avLst/>
              </a:prstGeom>
              <a:noFill/>
              <a:ln w="38100" cmpd="dbl">
                <a:solidFill>
                  <a:srgbClr val="95BE12"/>
                </a:solidFill>
                <a:round/>
                <a:headEnd/>
                <a:tailEnd/>
              </a:ln>
              <a:effectLst/>
            </p:spPr>
            <p:txBody>
              <a:bodyPr wrap="none"/>
              <a:lstStyle/>
              <a:p>
                <a:endParaRPr lang="ja-JP" altLang="en-US"/>
              </a:p>
            </p:txBody>
          </p:sp>
        </p:grpSp>
      </p:grpSp>
      <p:sp>
        <p:nvSpPr>
          <p:cNvPr id="204913" name="Rectangle 113"/>
          <p:cNvSpPr>
            <a:spLocks noChangeArrowheads="1"/>
          </p:cNvSpPr>
          <p:nvPr/>
        </p:nvSpPr>
        <p:spPr bwMode="auto">
          <a:xfrm>
            <a:off x="1331913" y="4292600"/>
            <a:ext cx="71437" cy="1223963"/>
          </a:xfrm>
          <a:prstGeom prst="rect">
            <a:avLst/>
          </a:prstGeom>
          <a:gradFill rotWithShape="1">
            <a:gsLst>
              <a:gs pos="0">
                <a:srgbClr val="0099FF">
                  <a:gamma/>
                  <a:tint val="50980"/>
                  <a:invGamma/>
                  <a:alpha val="86000"/>
                </a:srgbClr>
              </a:gs>
              <a:gs pos="50000">
                <a:srgbClr val="0099FF">
                  <a:alpha val="24001"/>
                </a:srgbClr>
              </a:gs>
              <a:gs pos="100000">
                <a:srgbClr val="0099FF">
                  <a:gamma/>
                  <a:tint val="50980"/>
                  <a:invGamma/>
                  <a:alpha val="86000"/>
                </a:srgbClr>
              </a:gs>
            </a:gsLst>
            <a:lin ang="5400000" scaled="1"/>
          </a:gradFill>
          <a:ln w="9525">
            <a:noFill/>
            <a:miter lim="800000"/>
            <a:headEnd/>
            <a:tailEnd/>
          </a:ln>
          <a:effectLst/>
        </p:spPr>
        <p:txBody>
          <a:bodyPr wrap="none" anchor="ctr"/>
          <a:lstStyle/>
          <a:p>
            <a:endParaRPr lang="ja-JP" altLang="en-US"/>
          </a:p>
        </p:txBody>
      </p:sp>
      <p:sp>
        <p:nvSpPr>
          <p:cNvPr id="204914" name="Rectangle 114"/>
          <p:cNvSpPr>
            <a:spLocks noChangeArrowheads="1"/>
          </p:cNvSpPr>
          <p:nvPr/>
        </p:nvSpPr>
        <p:spPr bwMode="auto">
          <a:xfrm>
            <a:off x="1763713" y="4292600"/>
            <a:ext cx="71437" cy="1223963"/>
          </a:xfrm>
          <a:prstGeom prst="rect">
            <a:avLst/>
          </a:prstGeom>
          <a:gradFill rotWithShape="1">
            <a:gsLst>
              <a:gs pos="0">
                <a:srgbClr val="0099FF">
                  <a:gamma/>
                  <a:tint val="50980"/>
                  <a:invGamma/>
                  <a:alpha val="86000"/>
                </a:srgbClr>
              </a:gs>
              <a:gs pos="50000">
                <a:srgbClr val="0099FF">
                  <a:alpha val="24001"/>
                </a:srgbClr>
              </a:gs>
              <a:gs pos="100000">
                <a:srgbClr val="0099FF">
                  <a:gamma/>
                  <a:tint val="50980"/>
                  <a:invGamma/>
                  <a:alpha val="86000"/>
                </a:srgbClr>
              </a:gs>
            </a:gsLst>
            <a:lin ang="5400000" scaled="1"/>
          </a:gradFill>
          <a:ln w="9525">
            <a:noFill/>
            <a:miter lim="800000"/>
            <a:headEnd/>
            <a:tailEnd/>
          </a:ln>
          <a:effectLst/>
        </p:spPr>
        <p:txBody>
          <a:bodyPr wrap="none" anchor="ctr"/>
          <a:lstStyle/>
          <a:p>
            <a:endParaRPr lang="ja-JP" altLang="en-US"/>
          </a:p>
        </p:txBody>
      </p:sp>
      <p:sp>
        <p:nvSpPr>
          <p:cNvPr id="204915" name="Rectangle 115"/>
          <p:cNvSpPr>
            <a:spLocks noChangeArrowheads="1"/>
          </p:cNvSpPr>
          <p:nvPr/>
        </p:nvSpPr>
        <p:spPr bwMode="auto">
          <a:xfrm>
            <a:off x="2268538" y="4292600"/>
            <a:ext cx="71437" cy="1223963"/>
          </a:xfrm>
          <a:prstGeom prst="rect">
            <a:avLst/>
          </a:prstGeom>
          <a:gradFill rotWithShape="1">
            <a:gsLst>
              <a:gs pos="0">
                <a:srgbClr val="0099FF">
                  <a:gamma/>
                  <a:tint val="50980"/>
                  <a:invGamma/>
                  <a:alpha val="86000"/>
                </a:srgbClr>
              </a:gs>
              <a:gs pos="50000">
                <a:srgbClr val="0099FF">
                  <a:alpha val="24001"/>
                </a:srgbClr>
              </a:gs>
              <a:gs pos="100000">
                <a:srgbClr val="0099FF">
                  <a:gamma/>
                  <a:tint val="50980"/>
                  <a:invGamma/>
                  <a:alpha val="86000"/>
                </a:srgbClr>
              </a:gs>
            </a:gsLst>
            <a:lin ang="5400000" scaled="1"/>
          </a:gradFill>
          <a:ln w="9525">
            <a:noFill/>
            <a:miter lim="800000"/>
            <a:headEnd/>
            <a:tailEnd/>
          </a:ln>
          <a:effectLst/>
        </p:spPr>
        <p:txBody>
          <a:bodyPr wrap="none" anchor="ctr"/>
          <a:lstStyle/>
          <a:p>
            <a:endParaRPr lang="ja-JP" altLang="en-US"/>
          </a:p>
        </p:txBody>
      </p:sp>
      <p:sp>
        <p:nvSpPr>
          <p:cNvPr id="204916" name="Rectangle 116"/>
          <p:cNvSpPr>
            <a:spLocks noChangeArrowheads="1"/>
          </p:cNvSpPr>
          <p:nvPr/>
        </p:nvSpPr>
        <p:spPr bwMode="auto">
          <a:xfrm>
            <a:off x="2700338" y="4292600"/>
            <a:ext cx="71437" cy="1223963"/>
          </a:xfrm>
          <a:prstGeom prst="rect">
            <a:avLst/>
          </a:prstGeom>
          <a:gradFill rotWithShape="1">
            <a:gsLst>
              <a:gs pos="0">
                <a:srgbClr val="0099FF">
                  <a:gamma/>
                  <a:tint val="50980"/>
                  <a:invGamma/>
                  <a:alpha val="86000"/>
                </a:srgbClr>
              </a:gs>
              <a:gs pos="50000">
                <a:srgbClr val="0099FF">
                  <a:alpha val="24001"/>
                </a:srgbClr>
              </a:gs>
              <a:gs pos="100000">
                <a:srgbClr val="0099FF">
                  <a:gamma/>
                  <a:tint val="50980"/>
                  <a:invGamma/>
                  <a:alpha val="86000"/>
                </a:srgbClr>
              </a:gs>
            </a:gsLst>
            <a:lin ang="5400000" scaled="1"/>
          </a:gradFill>
          <a:ln w="9525">
            <a:noFill/>
            <a:miter lim="800000"/>
            <a:headEnd/>
            <a:tailEnd/>
          </a:ln>
          <a:effectLst/>
        </p:spPr>
        <p:txBody>
          <a:bodyPr wrap="none" anchor="ctr"/>
          <a:lstStyle/>
          <a:p>
            <a:endParaRPr lang="ja-JP" altLang="en-US"/>
          </a:p>
        </p:txBody>
      </p:sp>
      <p:sp>
        <p:nvSpPr>
          <p:cNvPr id="204917" name="Rectangle 117"/>
          <p:cNvSpPr>
            <a:spLocks noChangeArrowheads="1"/>
          </p:cNvSpPr>
          <p:nvPr/>
        </p:nvSpPr>
        <p:spPr bwMode="auto">
          <a:xfrm>
            <a:off x="3203575" y="4292600"/>
            <a:ext cx="71438" cy="1223963"/>
          </a:xfrm>
          <a:prstGeom prst="rect">
            <a:avLst/>
          </a:prstGeom>
          <a:gradFill rotWithShape="1">
            <a:gsLst>
              <a:gs pos="0">
                <a:srgbClr val="0099FF">
                  <a:gamma/>
                  <a:tint val="50980"/>
                  <a:invGamma/>
                  <a:alpha val="86000"/>
                </a:srgbClr>
              </a:gs>
              <a:gs pos="50000">
                <a:srgbClr val="0099FF">
                  <a:alpha val="24001"/>
                </a:srgbClr>
              </a:gs>
              <a:gs pos="100000">
                <a:srgbClr val="0099FF">
                  <a:gamma/>
                  <a:tint val="50980"/>
                  <a:invGamma/>
                  <a:alpha val="86000"/>
                </a:srgbClr>
              </a:gs>
            </a:gsLst>
            <a:lin ang="5400000" scaled="1"/>
          </a:gradFill>
          <a:ln w="9525">
            <a:noFill/>
            <a:miter lim="800000"/>
            <a:headEnd/>
            <a:tailEnd/>
          </a:ln>
          <a:effectLst/>
        </p:spPr>
        <p:txBody>
          <a:bodyPr wrap="none" anchor="ctr"/>
          <a:lstStyle/>
          <a:p>
            <a:endParaRPr lang="ja-JP" altLang="en-US"/>
          </a:p>
        </p:txBody>
      </p:sp>
      <p:sp>
        <p:nvSpPr>
          <p:cNvPr id="204918" name="Rectangle 118"/>
          <p:cNvSpPr>
            <a:spLocks noChangeArrowheads="1"/>
          </p:cNvSpPr>
          <p:nvPr/>
        </p:nvSpPr>
        <p:spPr bwMode="auto">
          <a:xfrm>
            <a:off x="3635375" y="4292600"/>
            <a:ext cx="71438" cy="1223963"/>
          </a:xfrm>
          <a:prstGeom prst="rect">
            <a:avLst/>
          </a:prstGeom>
          <a:gradFill rotWithShape="1">
            <a:gsLst>
              <a:gs pos="0">
                <a:srgbClr val="0099FF">
                  <a:gamma/>
                  <a:tint val="50980"/>
                  <a:invGamma/>
                  <a:alpha val="86000"/>
                </a:srgbClr>
              </a:gs>
              <a:gs pos="50000">
                <a:srgbClr val="0099FF">
                  <a:alpha val="24001"/>
                </a:srgbClr>
              </a:gs>
              <a:gs pos="100000">
                <a:srgbClr val="0099FF">
                  <a:gamma/>
                  <a:tint val="50980"/>
                  <a:invGamma/>
                  <a:alpha val="86000"/>
                </a:srgbClr>
              </a:gs>
            </a:gsLst>
            <a:lin ang="5400000" scaled="1"/>
          </a:gradFill>
          <a:ln w="9525">
            <a:noFill/>
            <a:miter lim="800000"/>
            <a:headEnd/>
            <a:tailEnd/>
          </a:ln>
          <a:effectLst/>
        </p:spPr>
        <p:txBody>
          <a:bodyPr wrap="none" anchor="ctr"/>
          <a:lstStyle/>
          <a:p>
            <a:endParaRPr lang="ja-JP" altLang="en-US"/>
          </a:p>
        </p:txBody>
      </p:sp>
      <p:sp>
        <p:nvSpPr>
          <p:cNvPr id="204919" name="Rectangle 119"/>
          <p:cNvSpPr>
            <a:spLocks noChangeArrowheads="1"/>
          </p:cNvSpPr>
          <p:nvPr/>
        </p:nvSpPr>
        <p:spPr bwMode="auto">
          <a:xfrm>
            <a:off x="1331913" y="5661025"/>
            <a:ext cx="71437" cy="1008063"/>
          </a:xfrm>
          <a:prstGeom prst="rect">
            <a:avLst/>
          </a:prstGeom>
          <a:gradFill rotWithShape="1">
            <a:gsLst>
              <a:gs pos="0">
                <a:srgbClr val="0099FF">
                  <a:gamma/>
                  <a:tint val="50980"/>
                  <a:invGamma/>
                  <a:alpha val="86000"/>
                </a:srgbClr>
              </a:gs>
              <a:gs pos="50000">
                <a:srgbClr val="0099FF">
                  <a:alpha val="24001"/>
                </a:srgbClr>
              </a:gs>
              <a:gs pos="100000">
                <a:srgbClr val="0099FF">
                  <a:gamma/>
                  <a:tint val="50980"/>
                  <a:invGamma/>
                  <a:alpha val="86000"/>
                </a:srgbClr>
              </a:gs>
            </a:gsLst>
            <a:lin ang="5400000" scaled="1"/>
          </a:gradFill>
          <a:ln w="9525">
            <a:noFill/>
            <a:miter lim="800000"/>
            <a:headEnd/>
            <a:tailEnd/>
          </a:ln>
          <a:effectLst/>
        </p:spPr>
        <p:txBody>
          <a:bodyPr wrap="none" anchor="ctr"/>
          <a:lstStyle/>
          <a:p>
            <a:endParaRPr lang="ja-JP" altLang="en-US"/>
          </a:p>
        </p:txBody>
      </p:sp>
      <p:sp>
        <p:nvSpPr>
          <p:cNvPr id="204920" name="Rectangle 120"/>
          <p:cNvSpPr>
            <a:spLocks noChangeArrowheads="1"/>
          </p:cNvSpPr>
          <p:nvPr/>
        </p:nvSpPr>
        <p:spPr bwMode="auto">
          <a:xfrm flipH="1">
            <a:off x="5148263" y="6237288"/>
            <a:ext cx="142875" cy="288925"/>
          </a:xfrm>
          <a:prstGeom prst="rect">
            <a:avLst/>
          </a:prstGeom>
          <a:gradFill rotWithShape="1">
            <a:gsLst>
              <a:gs pos="0">
                <a:srgbClr val="0099FF">
                  <a:gamma/>
                  <a:tint val="50980"/>
                  <a:invGamma/>
                  <a:alpha val="86000"/>
                </a:srgbClr>
              </a:gs>
              <a:gs pos="50000">
                <a:srgbClr val="0099FF">
                  <a:alpha val="24001"/>
                </a:srgbClr>
              </a:gs>
              <a:gs pos="100000">
                <a:srgbClr val="0099FF">
                  <a:gamma/>
                  <a:tint val="50980"/>
                  <a:invGamma/>
                  <a:alpha val="86000"/>
                </a:srgbClr>
              </a:gs>
            </a:gsLst>
            <a:lin ang="5400000" scaled="1"/>
          </a:gradFill>
          <a:ln w="9525">
            <a:noFill/>
            <a:miter lim="800000"/>
            <a:headEnd/>
            <a:tailEnd/>
          </a:ln>
          <a:effectLst/>
        </p:spPr>
        <p:txBody>
          <a:bodyPr wrap="none" anchor="ctr"/>
          <a:lstStyle/>
          <a:p>
            <a:endParaRPr lang="ja-JP" altLang="en-US"/>
          </a:p>
        </p:txBody>
      </p:sp>
      <p:sp>
        <p:nvSpPr>
          <p:cNvPr id="204922" name="Rectangle 122"/>
          <p:cNvSpPr>
            <a:spLocks noChangeArrowheads="1"/>
          </p:cNvSpPr>
          <p:nvPr/>
        </p:nvSpPr>
        <p:spPr bwMode="auto">
          <a:xfrm>
            <a:off x="6516688" y="4292600"/>
            <a:ext cx="71437" cy="1008063"/>
          </a:xfrm>
          <a:prstGeom prst="rect">
            <a:avLst/>
          </a:prstGeom>
          <a:gradFill rotWithShape="1">
            <a:gsLst>
              <a:gs pos="0">
                <a:srgbClr val="0099FF">
                  <a:gamma/>
                  <a:tint val="50980"/>
                  <a:invGamma/>
                  <a:alpha val="86000"/>
                </a:srgbClr>
              </a:gs>
              <a:gs pos="50000">
                <a:srgbClr val="0099FF">
                  <a:alpha val="24001"/>
                </a:srgbClr>
              </a:gs>
              <a:gs pos="100000">
                <a:srgbClr val="0099FF">
                  <a:gamma/>
                  <a:tint val="50980"/>
                  <a:invGamma/>
                  <a:alpha val="86000"/>
                </a:srgbClr>
              </a:gs>
            </a:gsLst>
            <a:lin ang="5400000" scaled="1"/>
          </a:gradFill>
          <a:ln w="9525">
            <a:noFill/>
            <a:miter lim="800000"/>
            <a:headEnd/>
            <a:tailEnd/>
          </a:ln>
          <a:effectLst/>
        </p:spPr>
        <p:txBody>
          <a:bodyPr wrap="none" anchor="ctr"/>
          <a:lstStyle/>
          <a:p>
            <a:endParaRPr lang="ja-JP" altLang="en-US"/>
          </a:p>
        </p:txBody>
      </p:sp>
      <p:sp>
        <p:nvSpPr>
          <p:cNvPr id="204923" name="Rectangle 123"/>
          <p:cNvSpPr>
            <a:spLocks noChangeArrowheads="1"/>
          </p:cNvSpPr>
          <p:nvPr/>
        </p:nvSpPr>
        <p:spPr bwMode="auto">
          <a:xfrm>
            <a:off x="7021513" y="4292600"/>
            <a:ext cx="71437" cy="1008063"/>
          </a:xfrm>
          <a:prstGeom prst="rect">
            <a:avLst/>
          </a:prstGeom>
          <a:gradFill rotWithShape="1">
            <a:gsLst>
              <a:gs pos="0">
                <a:srgbClr val="0099FF">
                  <a:gamma/>
                  <a:tint val="50980"/>
                  <a:invGamma/>
                  <a:alpha val="86000"/>
                </a:srgbClr>
              </a:gs>
              <a:gs pos="50000">
                <a:srgbClr val="0099FF">
                  <a:alpha val="24001"/>
                </a:srgbClr>
              </a:gs>
              <a:gs pos="100000">
                <a:srgbClr val="0099FF">
                  <a:gamma/>
                  <a:tint val="50980"/>
                  <a:invGamma/>
                  <a:alpha val="86000"/>
                </a:srgbClr>
              </a:gs>
            </a:gsLst>
            <a:lin ang="5400000" scaled="1"/>
          </a:gradFill>
          <a:ln w="9525">
            <a:noFill/>
            <a:miter lim="800000"/>
            <a:headEnd/>
            <a:tailEnd/>
          </a:ln>
          <a:effectLst/>
        </p:spPr>
        <p:txBody>
          <a:bodyPr wrap="none" anchor="ctr"/>
          <a:lstStyle/>
          <a:p>
            <a:endParaRPr lang="ja-JP" altLang="en-US"/>
          </a:p>
        </p:txBody>
      </p:sp>
      <p:sp>
        <p:nvSpPr>
          <p:cNvPr id="204924" name="Rectangle 124"/>
          <p:cNvSpPr>
            <a:spLocks noChangeArrowheads="1"/>
          </p:cNvSpPr>
          <p:nvPr/>
        </p:nvSpPr>
        <p:spPr bwMode="auto">
          <a:xfrm>
            <a:off x="6084888" y="4292600"/>
            <a:ext cx="71437" cy="1008063"/>
          </a:xfrm>
          <a:prstGeom prst="rect">
            <a:avLst/>
          </a:prstGeom>
          <a:gradFill rotWithShape="1">
            <a:gsLst>
              <a:gs pos="0">
                <a:srgbClr val="0099FF">
                  <a:gamma/>
                  <a:tint val="50980"/>
                  <a:invGamma/>
                  <a:alpha val="86000"/>
                </a:srgbClr>
              </a:gs>
              <a:gs pos="50000">
                <a:srgbClr val="0099FF">
                  <a:alpha val="24001"/>
                </a:srgbClr>
              </a:gs>
              <a:gs pos="100000">
                <a:srgbClr val="0099FF">
                  <a:gamma/>
                  <a:tint val="50980"/>
                  <a:invGamma/>
                  <a:alpha val="86000"/>
                </a:srgbClr>
              </a:gs>
            </a:gsLst>
            <a:lin ang="5400000" scaled="1"/>
          </a:gradFill>
          <a:ln w="9525">
            <a:noFill/>
            <a:miter lim="800000"/>
            <a:headEnd/>
            <a:tailEnd/>
          </a:ln>
          <a:effectLst/>
        </p:spPr>
        <p:txBody>
          <a:bodyPr wrap="none" anchor="ctr"/>
          <a:lstStyle/>
          <a:p>
            <a:endParaRPr lang="ja-JP" altLang="en-US"/>
          </a:p>
        </p:txBody>
      </p:sp>
      <p:sp>
        <p:nvSpPr>
          <p:cNvPr id="204925" name="Text Box 125"/>
          <p:cNvSpPr txBox="1">
            <a:spLocks noChangeArrowheads="1"/>
          </p:cNvSpPr>
          <p:nvPr/>
        </p:nvSpPr>
        <p:spPr bwMode="auto">
          <a:xfrm>
            <a:off x="5435600" y="4292600"/>
            <a:ext cx="296863" cy="336550"/>
          </a:xfrm>
          <a:prstGeom prst="rect">
            <a:avLst/>
          </a:prstGeom>
          <a:noFill/>
          <a:ln w="9525">
            <a:noFill/>
            <a:miter lim="800000"/>
            <a:headEnd/>
            <a:tailEnd/>
          </a:ln>
          <a:effectLst/>
        </p:spPr>
        <p:txBody>
          <a:bodyPr wrap="none">
            <a:spAutoFit/>
          </a:bodyPr>
          <a:lstStyle/>
          <a:p>
            <a:pPr eaLnBrk="0" hangingPunct="0"/>
            <a:r>
              <a:rPr kumimoji="0" lang="en-US" altLang="ja-JP" sz="1600">
                <a:latin typeface="Arial" pitchFamily="34" charset="0"/>
              </a:rPr>
              <a:t>5</a:t>
            </a:r>
          </a:p>
        </p:txBody>
      </p:sp>
      <p:sp>
        <p:nvSpPr>
          <p:cNvPr id="204926" name="Line 126"/>
          <p:cNvSpPr>
            <a:spLocks noChangeShapeType="1"/>
          </p:cNvSpPr>
          <p:nvPr/>
        </p:nvSpPr>
        <p:spPr bwMode="auto">
          <a:xfrm>
            <a:off x="5722938" y="4438650"/>
            <a:ext cx="71437" cy="0"/>
          </a:xfrm>
          <a:prstGeom prst="line">
            <a:avLst/>
          </a:prstGeom>
          <a:noFill/>
          <a:ln w="28575">
            <a:solidFill>
              <a:schemeClr val="bg1"/>
            </a:solidFill>
            <a:round/>
            <a:headEnd/>
            <a:tailEnd/>
          </a:ln>
          <a:effectLst/>
        </p:spPr>
        <p:txBody>
          <a:bodyPr wrap="none"/>
          <a:lstStyle/>
          <a:p>
            <a:endParaRPr lang="ja-JP" altLang="en-US"/>
          </a:p>
        </p:txBody>
      </p:sp>
      <p:sp>
        <p:nvSpPr>
          <p:cNvPr id="204927" name="Text Box 127"/>
          <p:cNvSpPr txBox="1">
            <a:spLocks noChangeArrowheads="1"/>
          </p:cNvSpPr>
          <p:nvPr/>
        </p:nvSpPr>
        <p:spPr bwMode="auto">
          <a:xfrm>
            <a:off x="5435600" y="5013325"/>
            <a:ext cx="296863" cy="336550"/>
          </a:xfrm>
          <a:prstGeom prst="rect">
            <a:avLst/>
          </a:prstGeom>
          <a:noFill/>
          <a:ln w="9525">
            <a:noFill/>
            <a:miter lim="800000"/>
            <a:headEnd/>
            <a:tailEnd/>
          </a:ln>
          <a:effectLst/>
        </p:spPr>
        <p:txBody>
          <a:bodyPr wrap="none">
            <a:spAutoFit/>
          </a:bodyPr>
          <a:lstStyle/>
          <a:p>
            <a:pPr eaLnBrk="0" hangingPunct="0"/>
            <a:r>
              <a:rPr kumimoji="0" lang="en-US" altLang="ja-JP" sz="1600">
                <a:latin typeface="Arial" pitchFamily="34" charset="0"/>
              </a:rPr>
              <a:t>5</a:t>
            </a:r>
          </a:p>
        </p:txBody>
      </p:sp>
      <p:sp>
        <p:nvSpPr>
          <p:cNvPr id="204928" name="Line 128"/>
          <p:cNvSpPr>
            <a:spLocks noChangeShapeType="1"/>
          </p:cNvSpPr>
          <p:nvPr/>
        </p:nvSpPr>
        <p:spPr bwMode="auto">
          <a:xfrm>
            <a:off x="5722938" y="5159375"/>
            <a:ext cx="71437" cy="0"/>
          </a:xfrm>
          <a:prstGeom prst="line">
            <a:avLst/>
          </a:prstGeom>
          <a:noFill/>
          <a:ln w="28575">
            <a:solidFill>
              <a:schemeClr val="bg1"/>
            </a:solidFill>
            <a:round/>
            <a:headEnd/>
            <a:tailEnd/>
          </a:ln>
          <a:effectLst/>
        </p:spPr>
        <p:txBody>
          <a:bodyPr wrap="none"/>
          <a:lstStyle/>
          <a:p>
            <a:endParaRPr lang="ja-JP" altLang="en-US"/>
          </a:p>
        </p:txBody>
      </p:sp>
      <p:sp>
        <p:nvSpPr>
          <p:cNvPr id="204929" name="Line 129"/>
          <p:cNvSpPr>
            <a:spLocks noChangeShapeType="1"/>
          </p:cNvSpPr>
          <p:nvPr/>
        </p:nvSpPr>
        <p:spPr bwMode="auto">
          <a:xfrm>
            <a:off x="5722938" y="4799013"/>
            <a:ext cx="71437" cy="0"/>
          </a:xfrm>
          <a:prstGeom prst="line">
            <a:avLst/>
          </a:prstGeom>
          <a:noFill/>
          <a:ln w="28575">
            <a:solidFill>
              <a:schemeClr val="bg1"/>
            </a:solidFill>
            <a:round/>
            <a:headEnd/>
            <a:tailEnd/>
          </a:ln>
          <a:effectLst/>
        </p:spPr>
        <p:txBody>
          <a:bodyPr wrap="none"/>
          <a:lstStyle/>
          <a:p>
            <a:endParaRPr lang="ja-JP" altLang="en-US"/>
          </a:p>
        </p:txBody>
      </p:sp>
      <p:sp>
        <p:nvSpPr>
          <p:cNvPr id="204930" name="Text Box 130"/>
          <p:cNvSpPr txBox="1">
            <a:spLocks noChangeArrowheads="1"/>
          </p:cNvSpPr>
          <p:nvPr/>
        </p:nvSpPr>
        <p:spPr bwMode="auto">
          <a:xfrm>
            <a:off x="5435600" y="4652963"/>
            <a:ext cx="296863" cy="336550"/>
          </a:xfrm>
          <a:prstGeom prst="rect">
            <a:avLst/>
          </a:prstGeom>
          <a:noFill/>
          <a:ln w="9525">
            <a:noFill/>
            <a:miter lim="800000"/>
            <a:headEnd/>
            <a:tailEnd/>
          </a:ln>
          <a:effectLst/>
        </p:spPr>
        <p:txBody>
          <a:bodyPr wrap="none">
            <a:spAutoFit/>
          </a:bodyPr>
          <a:lstStyle/>
          <a:p>
            <a:pPr eaLnBrk="0" hangingPunct="0"/>
            <a:r>
              <a:rPr kumimoji="0" lang="en-US" altLang="ja-JP" sz="1600">
                <a:latin typeface="Arial" pitchFamily="34" charset="0"/>
              </a:rPr>
              <a:t>0</a:t>
            </a:r>
          </a:p>
        </p:txBody>
      </p:sp>
      <p:sp>
        <p:nvSpPr>
          <p:cNvPr id="204803" name="Rectangle 3"/>
          <p:cNvSpPr>
            <a:spLocks noGrp="1" noChangeArrowheads="1"/>
          </p:cNvSpPr>
          <p:nvPr>
            <p:ph type="body" idx="1"/>
          </p:nvPr>
        </p:nvSpPr>
        <p:spPr>
          <a:xfrm>
            <a:off x="971550" y="1916113"/>
            <a:ext cx="2738438" cy="533400"/>
          </a:xfrm>
        </p:spPr>
        <p:txBody>
          <a:bodyPr/>
          <a:lstStyle/>
          <a:p>
            <a:pPr>
              <a:buFont typeface="Wingdings" pitchFamily="2" charset="2"/>
              <a:buNone/>
            </a:pPr>
            <a:r>
              <a:rPr lang="ja-JP" altLang="en-US" sz="1900" b="1">
                <a:solidFill>
                  <a:srgbClr val="FF9966"/>
                </a:solidFill>
                <a:latin typeface="Comic Sans MS" pitchFamily="66" charset="0"/>
              </a:rPr>
              <a:t>2003年9月</a:t>
            </a:r>
          </a:p>
        </p:txBody>
      </p:sp>
      <p:sp>
        <p:nvSpPr>
          <p:cNvPr id="204820" name="Rectangle 20" descr="Rectangle: Click to edit Master text styles&#10;Second level&#10;Third level&#10;Fourth level&#10;Fifth level"/>
          <p:cNvSpPr>
            <a:spLocks noChangeArrowheads="1"/>
          </p:cNvSpPr>
          <p:nvPr/>
        </p:nvSpPr>
        <p:spPr bwMode="auto">
          <a:xfrm>
            <a:off x="4932363" y="1916113"/>
            <a:ext cx="1730375" cy="533400"/>
          </a:xfrm>
          <a:prstGeom prst="rect">
            <a:avLst/>
          </a:prstGeom>
          <a:noFill/>
          <a:ln w="9525">
            <a:noFill/>
            <a:miter lim="800000"/>
            <a:headEnd/>
            <a:tailEnd/>
          </a:ln>
          <a:effectLst/>
        </p:spPr>
        <p:txBody>
          <a:bodyPr/>
          <a:lstStyle/>
          <a:p>
            <a:pPr marL="342900" indent="-342900">
              <a:spcBef>
                <a:spcPct val="20000"/>
              </a:spcBef>
              <a:buClr>
                <a:schemeClr val="tx2"/>
              </a:buClr>
              <a:buSzPct val="70000"/>
              <a:buFont typeface="Wingdings" pitchFamily="2" charset="2"/>
              <a:buNone/>
            </a:pPr>
            <a:r>
              <a:rPr lang="ja-JP" altLang="en-US" sz="1900" b="1">
                <a:solidFill>
                  <a:srgbClr val="FF9966"/>
                </a:solidFill>
                <a:latin typeface="Comic Sans MS" pitchFamily="66" charset="0"/>
              </a:rPr>
              <a:t>2003年10月</a:t>
            </a:r>
          </a:p>
        </p:txBody>
      </p:sp>
      <p:sp>
        <p:nvSpPr>
          <p:cNvPr id="204931" name="Rectangle 131" descr="Rectangle: Click to edit Master text styles&#10;Second level&#10;Third level&#10;Fourth level&#10;Fifth level"/>
          <p:cNvSpPr>
            <a:spLocks noChangeArrowheads="1"/>
          </p:cNvSpPr>
          <p:nvPr/>
        </p:nvSpPr>
        <p:spPr bwMode="auto">
          <a:xfrm>
            <a:off x="755650" y="1557338"/>
            <a:ext cx="2738438" cy="533400"/>
          </a:xfrm>
          <a:prstGeom prst="rect">
            <a:avLst/>
          </a:prstGeom>
          <a:noFill/>
          <a:ln w="9525">
            <a:noFill/>
            <a:miter lim="800000"/>
            <a:headEnd/>
            <a:tailEnd/>
          </a:ln>
          <a:effectLst/>
        </p:spPr>
        <p:txBody>
          <a:bodyPr/>
          <a:lstStyle/>
          <a:p>
            <a:pPr marL="342900" indent="-342900">
              <a:spcBef>
                <a:spcPct val="20000"/>
              </a:spcBef>
              <a:buClr>
                <a:schemeClr val="tx2"/>
              </a:buClr>
              <a:buSzPct val="70000"/>
              <a:buFont typeface="Wingdings" pitchFamily="2" charset="2"/>
              <a:buChar char="¡"/>
            </a:pPr>
            <a:r>
              <a:rPr lang="ja-JP" altLang="en-US" sz="1900" b="1"/>
              <a:t>粒子の定着分布</a:t>
            </a:r>
          </a:p>
        </p:txBody>
      </p:sp>
    </p:spTree>
    <p:extLst>
      <p:ext uri="{BB962C8B-B14F-4D97-AF65-F5344CB8AC3E}">
        <p14:creationId xmlns:p14="http://schemas.microsoft.com/office/powerpoint/2010/main" val="317386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6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0480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204869"/>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204806"/>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204870"/>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204807"/>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204871"/>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204808"/>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nodeType="afterEffect">
                                  <p:stCondLst>
                                    <p:cond delay="500"/>
                                  </p:stCondLst>
                                  <p:childTnLst>
                                    <p:set>
                                      <p:cBhvr>
                                        <p:cTn id="30" dur="1" fill="hold">
                                          <p:stCondLst>
                                            <p:cond delay="0"/>
                                          </p:stCondLst>
                                        </p:cTn>
                                        <p:tgtEl>
                                          <p:spTgt spid="204872"/>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nodeType="afterEffect">
                                  <p:stCondLst>
                                    <p:cond delay="500"/>
                                  </p:stCondLst>
                                  <p:childTnLst>
                                    <p:set>
                                      <p:cBhvr>
                                        <p:cTn id="33" dur="1" fill="hold">
                                          <p:stCondLst>
                                            <p:cond delay="0"/>
                                          </p:stCondLst>
                                        </p:cTn>
                                        <p:tgtEl>
                                          <p:spTgt spid="204809"/>
                                        </p:tgtEl>
                                        <p:attrNameLst>
                                          <p:attrName>style.visibility</p:attrName>
                                        </p:attrNameLst>
                                      </p:cBhvr>
                                      <p:to>
                                        <p:strVal val="visible"/>
                                      </p:to>
                                    </p:set>
                                  </p:childTnLst>
                                </p:cTn>
                              </p:par>
                            </p:childTnLst>
                          </p:cTn>
                        </p:par>
                        <p:par>
                          <p:cTn id="34" fill="hold">
                            <p:stCondLst>
                              <p:cond delay="4500"/>
                            </p:stCondLst>
                            <p:childTnLst>
                              <p:par>
                                <p:cTn id="35" presetID="1" presetClass="entr" presetSubtype="0" fill="hold" nodeType="afterEffect">
                                  <p:stCondLst>
                                    <p:cond delay="500"/>
                                  </p:stCondLst>
                                  <p:childTnLst>
                                    <p:set>
                                      <p:cBhvr>
                                        <p:cTn id="36" dur="1" fill="hold">
                                          <p:stCondLst>
                                            <p:cond delay="0"/>
                                          </p:stCondLst>
                                        </p:cTn>
                                        <p:tgtEl>
                                          <p:spTgt spid="204873"/>
                                        </p:tgtEl>
                                        <p:attrNameLst>
                                          <p:attrName>style.visibility</p:attrName>
                                        </p:attrNameLst>
                                      </p:cBhvr>
                                      <p:to>
                                        <p:strVal val="visible"/>
                                      </p:to>
                                    </p:set>
                                  </p:childTnLst>
                                </p:cTn>
                              </p:par>
                            </p:childTnLst>
                          </p:cTn>
                        </p:par>
                        <p:par>
                          <p:cTn id="37" fill="hold">
                            <p:stCondLst>
                              <p:cond delay="5000"/>
                            </p:stCondLst>
                            <p:childTnLst>
                              <p:par>
                                <p:cTn id="38" presetID="1" presetClass="entr" presetSubtype="0" fill="hold" nodeType="afterEffect">
                                  <p:stCondLst>
                                    <p:cond delay="500"/>
                                  </p:stCondLst>
                                  <p:childTnLst>
                                    <p:set>
                                      <p:cBhvr>
                                        <p:cTn id="39" dur="1" fill="hold">
                                          <p:stCondLst>
                                            <p:cond delay="0"/>
                                          </p:stCondLst>
                                        </p:cTn>
                                        <p:tgtEl>
                                          <p:spTgt spid="204810"/>
                                        </p:tgtEl>
                                        <p:attrNameLst>
                                          <p:attrName>style.visibility</p:attrName>
                                        </p:attrNameLst>
                                      </p:cBhvr>
                                      <p:to>
                                        <p:strVal val="visible"/>
                                      </p:to>
                                    </p:set>
                                  </p:childTnLst>
                                </p:cTn>
                              </p:par>
                            </p:childTnLst>
                          </p:cTn>
                        </p:par>
                        <p:par>
                          <p:cTn id="40" fill="hold">
                            <p:stCondLst>
                              <p:cond delay="5500"/>
                            </p:stCondLst>
                            <p:childTnLst>
                              <p:par>
                                <p:cTn id="41" presetID="1" presetClass="entr" presetSubtype="0" fill="hold" nodeType="afterEffect">
                                  <p:stCondLst>
                                    <p:cond delay="500"/>
                                  </p:stCondLst>
                                  <p:childTnLst>
                                    <p:set>
                                      <p:cBhvr>
                                        <p:cTn id="42" dur="1" fill="hold">
                                          <p:stCondLst>
                                            <p:cond delay="0"/>
                                          </p:stCondLst>
                                        </p:cTn>
                                        <p:tgtEl>
                                          <p:spTgt spid="204874"/>
                                        </p:tgtEl>
                                        <p:attrNameLst>
                                          <p:attrName>style.visibility</p:attrName>
                                        </p:attrNameLst>
                                      </p:cBhvr>
                                      <p:to>
                                        <p:strVal val="visible"/>
                                      </p:to>
                                    </p:set>
                                  </p:childTnLst>
                                </p:cTn>
                              </p:par>
                            </p:childTnLst>
                          </p:cTn>
                        </p:par>
                        <p:par>
                          <p:cTn id="43" fill="hold">
                            <p:stCondLst>
                              <p:cond delay="6000"/>
                            </p:stCondLst>
                            <p:childTnLst>
                              <p:par>
                                <p:cTn id="44" presetID="1" presetClass="entr" presetSubtype="0" fill="hold" nodeType="afterEffect">
                                  <p:stCondLst>
                                    <p:cond delay="500"/>
                                  </p:stCondLst>
                                  <p:childTnLst>
                                    <p:set>
                                      <p:cBhvr>
                                        <p:cTn id="45" dur="1" fill="hold">
                                          <p:stCondLst>
                                            <p:cond delay="0"/>
                                          </p:stCondLst>
                                        </p:cTn>
                                        <p:tgtEl>
                                          <p:spTgt spid="204811"/>
                                        </p:tgtEl>
                                        <p:attrNameLst>
                                          <p:attrName>style.visibility</p:attrName>
                                        </p:attrNameLst>
                                      </p:cBhvr>
                                      <p:to>
                                        <p:strVal val="visible"/>
                                      </p:to>
                                    </p:set>
                                  </p:childTnLst>
                                </p:cTn>
                              </p:par>
                            </p:childTnLst>
                          </p:cTn>
                        </p:par>
                        <p:par>
                          <p:cTn id="46" fill="hold">
                            <p:stCondLst>
                              <p:cond delay="6500"/>
                            </p:stCondLst>
                            <p:childTnLst>
                              <p:par>
                                <p:cTn id="47" presetID="1" presetClass="entr" presetSubtype="0" fill="hold" nodeType="afterEffect">
                                  <p:stCondLst>
                                    <p:cond delay="500"/>
                                  </p:stCondLst>
                                  <p:childTnLst>
                                    <p:set>
                                      <p:cBhvr>
                                        <p:cTn id="48" dur="1" fill="hold">
                                          <p:stCondLst>
                                            <p:cond delay="0"/>
                                          </p:stCondLst>
                                        </p:cTn>
                                        <p:tgtEl>
                                          <p:spTgt spid="204875"/>
                                        </p:tgtEl>
                                        <p:attrNameLst>
                                          <p:attrName>style.visibility</p:attrName>
                                        </p:attrNameLst>
                                      </p:cBhvr>
                                      <p:to>
                                        <p:strVal val="visible"/>
                                      </p:to>
                                    </p:set>
                                  </p:childTnLst>
                                </p:cTn>
                              </p:par>
                            </p:childTnLst>
                          </p:cTn>
                        </p:par>
                        <p:par>
                          <p:cTn id="49" fill="hold">
                            <p:stCondLst>
                              <p:cond delay="7000"/>
                            </p:stCondLst>
                            <p:childTnLst>
                              <p:par>
                                <p:cTn id="50" presetID="1" presetClass="entr" presetSubtype="0" fill="hold" nodeType="afterEffect">
                                  <p:stCondLst>
                                    <p:cond delay="500"/>
                                  </p:stCondLst>
                                  <p:childTnLst>
                                    <p:set>
                                      <p:cBhvr>
                                        <p:cTn id="51" dur="1" fill="hold">
                                          <p:stCondLst>
                                            <p:cond delay="0"/>
                                          </p:stCondLst>
                                        </p:cTn>
                                        <p:tgtEl>
                                          <p:spTgt spid="204812"/>
                                        </p:tgtEl>
                                        <p:attrNameLst>
                                          <p:attrName>style.visibility</p:attrName>
                                        </p:attrNameLst>
                                      </p:cBhvr>
                                      <p:to>
                                        <p:strVal val="visible"/>
                                      </p:to>
                                    </p:set>
                                  </p:childTnLst>
                                </p:cTn>
                              </p:par>
                            </p:childTnLst>
                          </p:cTn>
                        </p:par>
                        <p:par>
                          <p:cTn id="52" fill="hold">
                            <p:stCondLst>
                              <p:cond delay="7500"/>
                            </p:stCondLst>
                            <p:childTnLst>
                              <p:par>
                                <p:cTn id="53" presetID="1" presetClass="entr" presetSubtype="0" fill="hold" nodeType="afterEffect">
                                  <p:stCondLst>
                                    <p:cond delay="500"/>
                                  </p:stCondLst>
                                  <p:childTnLst>
                                    <p:set>
                                      <p:cBhvr>
                                        <p:cTn id="54" dur="1" fill="hold">
                                          <p:stCondLst>
                                            <p:cond delay="0"/>
                                          </p:stCondLst>
                                        </p:cTn>
                                        <p:tgtEl>
                                          <p:spTgt spid="204876"/>
                                        </p:tgtEl>
                                        <p:attrNameLst>
                                          <p:attrName>style.visibility</p:attrName>
                                        </p:attrNameLst>
                                      </p:cBhvr>
                                      <p:to>
                                        <p:strVal val="visible"/>
                                      </p:to>
                                    </p:set>
                                  </p:childTnLst>
                                </p:cTn>
                              </p:par>
                            </p:childTnLst>
                          </p:cTn>
                        </p:par>
                        <p:par>
                          <p:cTn id="55" fill="hold">
                            <p:stCondLst>
                              <p:cond delay="8000"/>
                            </p:stCondLst>
                            <p:childTnLst>
                              <p:par>
                                <p:cTn id="56" presetID="1" presetClass="entr" presetSubtype="0" fill="hold" nodeType="afterEffect">
                                  <p:stCondLst>
                                    <p:cond delay="500"/>
                                  </p:stCondLst>
                                  <p:childTnLst>
                                    <p:set>
                                      <p:cBhvr>
                                        <p:cTn id="57" dur="1" fill="hold">
                                          <p:stCondLst>
                                            <p:cond delay="0"/>
                                          </p:stCondLst>
                                        </p:cTn>
                                        <p:tgtEl>
                                          <p:spTgt spid="204813"/>
                                        </p:tgtEl>
                                        <p:attrNameLst>
                                          <p:attrName>style.visibility</p:attrName>
                                        </p:attrNameLst>
                                      </p:cBhvr>
                                      <p:to>
                                        <p:strVal val="visible"/>
                                      </p:to>
                                    </p:set>
                                  </p:childTnLst>
                                </p:cTn>
                              </p:par>
                            </p:childTnLst>
                          </p:cTn>
                        </p:par>
                        <p:par>
                          <p:cTn id="58" fill="hold">
                            <p:stCondLst>
                              <p:cond delay="8500"/>
                            </p:stCondLst>
                            <p:childTnLst>
                              <p:par>
                                <p:cTn id="59" presetID="1" presetClass="entr" presetSubtype="0" fill="hold" nodeType="afterEffect">
                                  <p:stCondLst>
                                    <p:cond delay="500"/>
                                  </p:stCondLst>
                                  <p:childTnLst>
                                    <p:set>
                                      <p:cBhvr>
                                        <p:cTn id="60" dur="1" fill="hold">
                                          <p:stCondLst>
                                            <p:cond delay="0"/>
                                          </p:stCondLst>
                                        </p:cTn>
                                        <p:tgtEl>
                                          <p:spTgt spid="204877"/>
                                        </p:tgtEl>
                                        <p:attrNameLst>
                                          <p:attrName>style.visibility</p:attrName>
                                        </p:attrNameLst>
                                      </p:cBhvr>
                                      <p:to>
                                        <p:strVal val="visible"/>
                                      </p:to>
                                    </p:set>
                                  </p:childTnLst>
                                </p:cTn>
                              </p:par>
                            </p:childTnLst>
                          </p:cTn>
                        </p:par>
                        <p:par>
                          <p:cTn id="61" fill="hold">
                            <p:stCondLst>
                              <p:cond delay="9000"/>
                            </p:stCondLst>
                            <p:childTnLst>
                              <p:par>
                                <p:cTn id="62" presetID="1" presetClass="entr" presetSubtype="0" fill="hold" nodeType="afterEffect">
                                  <p:stCondLst>
                                    <p:cond delay="500"/>
                                  </p:stCondLst>
                                  <p:childTnLst>
                                    <p:set>
                                      <p:cBhvr>
                                        <p:cTn id="63" dur="1" fill="hold">
                                          <p:stCondLst>
                                            <p:cond delay="0"/>
                                          </p:stCondLst>
                                        </p:cTn>
                                        <p:tgtEl>
                                          <p:spTgt spid="204814"/>
                                        </p:tgtEl>
                                        <p:attrNameLst>
                                          <p:attrName>style.visibility</p:attrName>
                                        </p:attrNameLst>
                                      </p:cBhvr>
                                      <p:to>
                                        <p:strVal val="visible"/>
                                      </p:to>
                                    </p:set>
                                  </p:childTnLst>
                                </p:cTn>
                              </p:par>
                            </p:childTnLst>
                          </p:cTn>
                        </p:par>
                        <p:par>
                          <p:cTn id="64" fill="hold">
                            <p:stCondLst>
                              <p:cond delay="9500"/>
                            </p:stCondLst>
                            <p:childTnLst>
                              <p:par>
                                <p:cTn id="65" presetID="1" presetClass="entr" presetSubtype="0" fill="hold" nodeType="afterEffect">
                                  <p:stCondLst>
                                    <p:cond delay="500"/>
                                  </p:stCondLst>
                                  <p:childTnLst>
                                    <p:set>
                                      <p:cBhvr>
                                        <p:cTn id="66" dur="1" fill="hold">
                                          <p:stCondLst>
                                            <p:cond delay="0"/>
                                          </p:stCondLst>
                                        </p:cTn>
                                        <p:tgtEl>
                                          <p:spTgt spid="204878"/>
                                        </p:tgtEl>
                                        <p:attrNameLst>
                                          <p:attrName>style.visibility</p:attrName>
                                        </p:attrNameLst>
                                      </p:cBhvr>
                                      <p:to>
                                        <p:strVal val="visible"/>
                                      </p:to>
                                    </p:set>
                                  </p:childTnLst>
                                </p:cTn>
                              </p:par>
                            </p:childTnLst>
                          </p:cTn>
                        </p:par>
                        <p:par>
                          <p:cTn id="67" fill="hold">
                            <p:stCondLst>
                              <p:cond delay="10000"/>
                            </p:stCondLst>
                            <p:childTnLst>
                              <p:par>
                                <p:cTn id="68" presetID="1" presetClass="entr" presetSubtype="0" fill="hold" nodeType="afterEffect">
                                  <p:stCondLst>
                                    <p:cond delay="500"/>
                                  </p:stCondLst>
                                  <p:childTnLst>
                                    <p:set>
                                      <p:cBhvr>
                                        <p:cTn id="69" dur="1" fill="hold">
                                          <p:stCondLst>
                                            <p:cond delay="0"/>
                                          </p:stCondLst>
                                        </p:cTn>
                                        <p:tgtEl>
                                          <p:spTgt spid="204815"/>
                                        </p:tgtEl>
                                        <p:attrNameLst>
                                          <p:attrName>style.visibility</p:attrName>
                                        </p:attrNameLst>
                                      </p:cBhvr>
                                      <p:to>
                                        <p:strVal val="visible"/>
                                      </p:to>
                                    </p:set>
                                  </p:childTnLst>
                                </p:cTn>
                              </p:par>
                            </p:childTnLst>
                          </p:cTn>
                        </p:par>
                        <p:par>
                          <p:cTn id="70" fill="hold">
                            <p:stCondLst>
                              <p:cond delay="10500"/>
                            </p:stCondLst>
                            <p:childTnLst>
                              <p:par>
                                <p:cTn id="71" presetID="1" presetClass="entr" presetSubtype="0" fill="hold" nodeType="afterEffect">
                                  <p:stCondLst>
                                    <p:cond delay="500"/>
                                  </p:stCondLst>
                                  <p:childTnLst>
                                    <p:set>
                                      <p:cBhvr>
                                        <p:cTn id="72" dur="1" fill="hold">
                                          <p:stCondLst>
                                            <p:cond delay="0"/>
                                          </p:stCondLst>
                                        </p:cTn>
                                        <p:tgtEl>
                                          <p:spTgt spid="204816"/>
                                        </p:tgtEl>
                                        <p:attrNameLst>
                                          <p:attrName>style.visibility</p:attrName>
                                        </p:attrNameLst>
                                      </p:cBhvr>
                                      <p:to>
                                        <p:strVal val="visible"/>
                                      </p:to>
                                    </p:set>
                                  </p:childTnLst>
                                </p:cTn>
                              </p:par>
                            </p:childTnLst>
                          </p:cTn>
                        </p:par>
                        <p:par>
                          <p:cTn id="73" fill="hold">
                            <p:stCondLst>
                              <p:cond delay="11000"/>
                            </p:stCondLst>
                            <p:childTnLst>
                              <p:par>
                                <p:cTn id="74" presetID="23" presetClass="entr" presetSubtype="16" fill="hold" nodeType="afterEffect">
                                  <p:stCondLst>
                                    <p:cond delay="500"/>
                                  </p:stCondLst>
                                  <p:childTnLst>
                                    <p:set>
                                      <p:cBhvr>
                                        <p:cTn id="75" dur="1" fill="hold">
                                          <p:stCondLst>
                                            <p:cond delay="0"/>
                                          </p:stCondLst>
                                        </p:cTn>
                                        <p:tgtEl>
                                          <p:spTgt spid="2"/>
                                        </p:tgtEl>
                                        <p:attrNameLst>
                                          <p:attrName>style.visibility</p:attrName>
                                        </p:attrNameLst>
                                      </p:cBhvr>
                                      <p:to>
                                        <p:strVal val="visible"/>
                                      </p:to>
                                    </p:set>
                                    <p:anim calcmode="lin" valueType="num">
                                      <p:cBhvr>
                                        <p:cTn id="76" dur="500" fill="hold"/>
                                        <p:tgtEl>
                                          <p:spTgt spid="2"/>
                                        </p:tgtEl>
                                        <p:attrNameLst>
                                          <p:attrName>ppt_w</p:attrName>
                                        </p:attrNameLst>
                                      </p:cBhvr>
                                      <p:tavLst>
                                        <p:tav tm="0">
                                          <p:val>
                                            <p:fltVal val="0"/>
                                          </p:val>
                                        </p:tav>
                                        <p:tav tm="100000">
                                          <p:val>
                                            <p:strVal val="#ppt_w"/>
                                          </p:val>
                                        </p:tav>
                                      </p:tavLst>
                                    </p:anim>
                                    <p:anim calcmode="lin" valueType="num">
                                      <p:cBhvr>
                                        <p:cTn id="77"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204822"/>
                                        </p:tgtEl>
                                        <p:attrNameLst>
                                          <p:attrName>style.visibility</p:attrName>
                                        </p:attrNameLst>
                                      </p:cBhvr>
                                      <p:to>
                                        <p:strVal val="visible"/>
                                      </p:to>
                                    </p:set>
                                  </p:childTnLst>
                                </p:cTn>
                              </p:par>
                            </p:childTnLst>
                          </p:cTn>
                        </p:par>
                        <p:par>
                          <p:cTn id="82" fill="hold">
                            <p:stCondLst>
                              <p:cond delay="0"/>
                            </p:stCondLst>
                            <p:childTnLst>
                              <p:par>
                                <p:cTn id="83" presetID="1" presetClass="entr" presetSubtype="0" fill="hold" nodeType="afterEffect">
                                  <p:stCondLst>
                                    <p:cond delay="600"/>
                                  </p:stCondLst>
                                  <p:childTnLst>
                                    <p:set>
                                      <p:cBhvr>
                                        <p:cTn id="84" dur="1" fill="hold">
                                          <p:stCondLst>
                                            <p:cond delay="0"/>
                                          </p:stCondLst>
                                        </p:cTn>
                                        <p:tgtEl>
                                          <p:spTgt spid="204823"/>
                                        </p:tgtEl>
                                        <p:attrNameLst>
                                          <p:attrName>style.visibility</p:attrName>
                                        </p:attrNameLst>
                                      </p:cBhvr>
                                      <p:to>
                                        <p:strVal val="visible"/>
                                      </p:to>
                                    </p:set>
                                  </p:childTnLst>
                                </p:cTn>
                              </p:par>
                            </p:childTnLst>
                          </p:cTn>
                        </p:par>
                        <p:par>
                          <p:cTn id="85" fill="hold">
                            <p:stCondLst>
                              <p:cond delay="600"/>
                            </p:stCondLst>
                            <p:childTnLst>
                              <p:par>
                                <p:cTn id="86" presetID="1" presetClass="entr" presetSubtype="0" fill="hold" nodeType="afterEffect">
                                  <p:stCondLst>
                                    <p:cond delay="600"/>
                                  </p:stCondLst>
                                  <p:childTnLst>
                                    <p:set>
                                      <p:cBhvr>
                                        <p:cTn id="87" dur="1" fill="hold">
                                          <p:stCondLst>
                                            <p:cond delay="0"/>
                                          </p:stCondLst>
                                        </p:cTn>
                                        <p:tgtEl>
                                          <p:spTgt spid="204879"/>
                                        </p:tgtEl>
                                        <p:attrNameLst>
                                          <p:attrName>style.visibility</p:attrName>
                                        </p:attrNameLst>
                                      </p:cBhvr>
                                      <p:to>
                                        <p:strVal val="visible"/>
                                      </p:to>
                                    </p:set>
                                  </p:childTnLst>
                                </p:cTn>
                              </p:par>
                            </p:childTnLst>
                          </p:cTn>
                        </p:par>
                        <p:par>
                          <p:cTn id="88" fill="hold">
                            <p:stCondLst>
                              <p:cond delay="1200"/>
                            </p:stCondLst>
                            <p:childTnLst>
                              <p:par>
                                <p:cTn id="89" presetID="23" presetClass="entr" presetSubtype="16" fill="hold" nodeType="afterEffect">
                                  <p:stCondLst>
                                    <p:cond delay="700"/>
                                  </p:stCondLst>
                                  <p:childTnLst>
                                    <p:set>
                                      <p:cBhvr>
                                        <p:cTn id="90" dur="1" fill="hold">
                                          <p:stCondLst>
                                            <p:cond delay="0"/>
                                          </p:stCondLst>
                                        </p:cTn>
                                        <p:tgtEl>
                                          <p:spTgt spid="3"/>
                                        </p:tgtEl>
                                        <p:attrNameLst>
                                          <p:attrName>style.visibility</p:attrName>
                                        </p:attrNameLst>
                                      </p:cBhvr>
                                      <p:to>
                                        <p:strVal val="visible"/>
                                      </p:to>
                                    </p:set>
                                    <p:anim calcmode="lin" valueType="num">
                                      <p:cBhvr>
                                        <p:cTn id="91" dur="500" fill="hold"/>
                                        <p:tgtEl>
                                          <p:spTgt spid="3"/>
                                        </p:tgtEl>
                                        <p:attrNameLst>
                                          <p:attrName>ppt_w</p:attrName>
                                        </p:attrNameLst>
                                      </p:cBhvr>
                                      <p:tavLst>
                                        <p:tav tm="0">
                                          <p:val>
                                            <p:fltVal val="0"/>
                                          </p:val>
                                        </p:tav>
                                        <p:tav tm="100000">
                                          <p:val>
                                            <p:strVal val="#ppt_w"/>
                                          </p:val>
                                        </p:tav>
                                      </p:tavLst>
                                    </p:anim>
                                    <p:anim calcmode="lin" valueType="num">
                                      <p:cBhvr>
                                        <p:cTn id="92"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4" name="Rectangle 4"/>
          <p:cNvSpPr>
            <a:spLocks noGrp="1" noChangeArrowheads="1"/>
          </p:cNvSpPr>
          <p:nvPr>
            <p:ph type="title"/>
          </p:nvPr>
        </p:nvSpPr>
        <p:spPr>
          <a:noFill/>
          <a:ln/>
        </p:spPr>
        <p:txBody>
          <a:bodyPr/>
          <a:lstStyle/>
          <a:p>
            <a:r>
              <a:rPr lang="ja-JP" altLang="en-US"/>
              <a:t>モデル</a:t>
            </a:r>
            <a:r>
              <a:rPr lang="ja-JP" altLang="en-US" sz="2000"/>
              <a:t>－結果と考察</a:t>
            </a:r>
          </a:p>
        </p:txBody>
      </p:sp>
      <p:pic>
        <p:nvPicPr>
          <p:cNvPr id="174085" name="Picture 5" descr="2003-9-12"/>
          <p:cNvPicPr>
            <a:picLocks noChangeAspect="1" noChangeArrowheads="1"/>
          </p:cNvPicPr>
          <p:nvPr/>
        </p:nvPicPr>
        <p:blipFill>
          <a:blip r:embed="rId3" cstate="print"/>
          <a:srcRect/>
          <a:stretch>
            <a:fillRect/>
          </a:stretch>
        </p:blipFill>
        <p:spPr bwMode="auto">
          <a:xfrm>
            <a:off x="179388" y="1989138"/>
            <a:ext cx="2952750" cy="2108200"/>
          </a:xfrm>
          <a:prstGeom prst="rect">
            <a:avLst/>
          </a:prstGeom>
          <a:noFill/>
        </p:spPr>
      </p:pic>
      <p:pic>
        <p:nvPicPr>
          <p:cNvPr id="174086" name="Picture 6" descr="2003-10-3"/>
          <p:cNvPicPr>
            <a:picLocks noChangeAspect="1" noChangeArrowheads="1"/>
          </p:cNvPicPr>
          <p:nvPr/>
        </p:nvPicPr>
        <p:blipFill>
          <a:blip r:embed="rId4" cstate="print"/>
          <a:srcRect/>
          <a:stretch>
            <a:fillRect/>
          </a:stretch>
        </p:blipFill>
        <p:spPr bwMode="auto">
          <a:xfrm>
            <a:off x="179388" y="4365625"/>
            <a:ext cx="2952750" cy="2100263"/>
          </a:xfrm>
          <a:prstGeom prst="rect">
            <a:avLst/>
          </a:prstGeom>
          <a:noFill/>
        </p:spPr>
      </p:pic>
      <p:pic>
        <p:nvPicPr>
          <p:cNvPr id="174087" name="Picture 7" descr="2004-9-13"/>
          <p:cNvPicPr>
            <a:picLocks noChangeAspect="1" noChangeArrowheads="1"/>
          </p:cNvPicPr>
          <p:nvPr/>
        </p:nvPicPr>
        <p:blipFill>
          <a:blip r:embed="rId5" cstate="print"/>
          <a:srcRect/>
          <a:stretch>
            <a:fillRect/>
          </a:stretch>
        </p:blipFill>
        <p:spPr bwMode="auto">
          <a:xfrm>
            <a:off x="3203575" y="1989138"/>
            <a:ext cx="2951163" cy="2100262"/>
          </a:xfrm>
          <a:prstGeom prst="rect">
            <a:avLst/>
          </a:prstGeom>
          <a:noFill/>
        </p:spPr>
      </p:pic>
      <p:pic>
        <p:nvPicPr>
          <p:cNvPr id="174088" name="Picture 8" descr="2004-10-3"/>
          <p:cNvPicPr>
            <a:picLocks noChangeAspect="1" noChangeArrowheads="1"/>
          </p:cNvPicPr>
          <p:nvPr/>
        </p:nvPicPr>
        <p:blipFill>
          <a:blip r:embed="rId6" cstate="print"/>
          <a:srcRect/>
          <a:stretch>
            <a:fillRect/>
          </a:stretch>
        </p:blipFill>
        <p:spPr bwMode="auto">
          <a:xfrm>
            <a:off x="3203575" y="4365625"/>
            <a:ext cx="2951163" cy="2100263"/>
          </a:xfrm>
          <a:prstGeom prst="rect">
            <a:avLst/>
          </a:prstGeom>
          <a:noFill/>
        </p:spPr>
      </p:pic>
      <p:pic>
        <p:nvPicPr>
          <p:cNvPr id="174089" name="Picture 9" descr="2005-9-17"/>
          <p:cNvPicPr>
            <a:picLocks noChangeAspect="1" noChangeArrowheads="1"/>
          </p:cNvPicPr>
          <p:nvPr/>
        </p:nvPicPr>
        <p:blipFill>
          <a:blip r:embed="rId7" cstate="print"/>
          <a:srcRect/>
          <a:stretch>
            <a:fillRect/>
          </a:stretch>
        </p:blipFill>
        <p:spPr bwMode="auto">
          <a:xfrm>
            <a:off x="6227763" y="1989138"/>
            <a:ext cx="2916237" cy="2074862"/>
          </a:xfrm>
          <a:prstGeom prst="rect">
            <a:avLst/>
          </a:prstGeom>
          <a:noFill/>
        </p:spPr>
      </p:pic>
      <p:pic>
        <p:nvPicPr>
          <p:cNvPr id="174090" name="Picture 10" descr="2005-10-6"/>
          <p:cNvPicPr>
            <a:picLocks noChangeAspect="1" noChangeArrowheads="1"/>
          </p:cNvPicPr>
          <p:nvPr/>
        </p:nvPicPr>
        <p:blipFill>
          <a:blip r:embed="rId8" cstate="print"/>
          <a:srcRect/>
          <a:stretch>
            <a:fillRect/>
          </a:stretch>
        </p:blipFill>
        <p:spPr bwMode="auto">
          <a:xfrm>
            <a:off x="6227763" y="4365625"/>
            <a:ext cx="2916237" cy="2076450"/>
          </a:xfrm>
          <a:prstGeom prst="rect">
            <a:avLst/>
          </a:prstGeom>
          <a:noFill/>
        </p:spPr>
      </p:pic>
      <p:sp>
        <p:nvSpPr>
          <p:cNvPr id="174091" name="Text Box 11"/>
          <p:cNvSpPr txBox="1">
            <a:spLocks noChangeArrowheads="1"/>
          </p:cNvSpPr>
          <p:nvPr/>
        </p:nvSpPr>
        <p:spPr bwMode="auto">
          <a:xfrm>
            <a:off x="250825" y="2025650"/>
            <a:ext cx="1339850" cy="366713"/>
          </a:xfrm>
          <a:prstGeom prst="rect">
            <a:avLst/>
          </a:prstGeom>
          <a:noFill/>
          <a:ln w="9525">
            <a:noFill/>
            <a:miter lim="800000"/>
            <a:headEnd/>
            <a:tailEnd/>
          </a:ln>
          <a:effectLst/>
        </p:spPr>
        <p:txBody>
          <a:bodyPr wrap="none">
            <a:spAutoFit/>
          </a:bodyPr>
          <a:lstStyle/>
          <a:p>
            <a:pPr eaLnBrk="0" hangingPunct="0"/>
            <a:r>
              <a:rPr kumimoji="0" lang="en-US" altLang="ja-JP">
                <a:solidFill>
                  <a:schemeClr val="bg1"/>
                </a:solidFill>
                <a:latin typeface="Comic Sans MS" pitchFamily="66" charset="0"/>
              </a:rPr>
              <a:t>2003</a:t>
            </a:r>
            <a:r>
              <a:rPr kumimoji="0" lang="ja-JP" altLang="en-US">
                <a:solidFill>
                  <a:schemeClr val="bg1"/>
                </a:solidFill>
                <a:latin typeface="ＭＳ Ｐゴシック" pitchFamily="50" charset="-128"/>
              </a:rPr>
              <a:t>年</a:t>
            </a:r>
            <a:r>
              <a:rPr kumimoji="0" lang="en-US" altLang="ja-JP">
                <a:solidFill>
                  <a:schemeClr val="bg1"/>
                </a:solidFill>
                <a:latin typeface="Comic Sans MS" pitchFamily="66" charset="0"/>
              </a:rPr>
              <a:t>9</a:t>
            </a:r>
            <a:r>
              <a:rPr kumimoji="0" lang="ja-JP" altLang="en-US">
                <a:solidFill>
                  <a:schemeClr val="bg1"/>
                </a:solidFill>
                <a:latin typeface="ＭＳ Ｐゴシック" pitchFamily="50" charset="-128"/>
              </a:rPr>
              <a:t>月</a:t>
            </a:r>
          </a:p>
        </p:txBody>
      </p:sp>
      <p:sp>
        <p:nvSpPr>
          <p:cNvPr id="174092" name="Text Box 12"/>
          <p:cNvSpPr txBox="1">
            <a:spLocks noChangeArrowheads="1"/>
          </p:cNvSpPr>
          <p:nvPr/>
        </p:nvSpPr>
        <p:spPr bwMode="auto">
          <a:xfrm>
            <a:off x="6227763" y="4402138"/>
            <a:ext cx="1443037" cy="366712"/>
          </a:xfrm>
          <a:prstGeom prst="rect">
            <a:avLst/>
          </a:prstGeom>
          <a:noFill/>
          <a:ln w="9525">
            <a:noFill/>
            <a:miter lim="800000"/>
            <a:headEnd/>
            <a:tailEnd/>
          </a:ln>
          <a:effectLst/>
        </p:spPr>
        <p:txBody>
          <a:bodyPr wrap="none">
            <a:spAutoFit/>
          </a:bodyPr>
          <a:lstStyle/>
          <a:p>
            <a:pPr eaLnBrk="0" hangingPunct="0"/>
            <a:r>
              <a:rPr kumimoji="0" lang="en-US" altLang="ja-JP">
                <a:solidFill>
                  <a:schemeClr val="bg1"/>
                </a:solidFill>
                <a:latin typeface="Comic Sans MS" pitchFamily="66" charset="0"/>
              </a:rPr>
              <a:t>2005</a:t>
            </a:r>
            <a:r>
              <a:rPr kumimoji="0" lang="ja-JP" altLang="en-US">
                <a:solidFill>
                  <a:schemeClr val="bg1"/>
                </a:solidFill>
                <a:latin typeface="Comic Sans MS" pitchFamily="66" charset="0"/>
              </a:rPr>
              <a:t>年</a:t>
            </a:r>
            <a:r>
              <a:rPr kumimoji="0" lang="en-US" altLang="ja-JP">
                <a:solidFill>
                  <a:schemeClr val="bg1"/>
                </a:solidFill>
                <a:latin typeface="Comic Sans MS" pitchFamily="66" charset="0"/>
              </a:rPr>
              <a:t>10</a:t>
            </a:r>
            <a:r>
              <a:rPr kumimoji="0" lang="ja-JP" altLang="en-US">
                <a:solidFill>
                  <a:schemeClr val="bg1"/>
                </a:solidFill>
                <a:latin typeface="Comic Sans MS" pitchFamily="66" charset="0"/>
              </a:rPr>
              <a:t>月</a:t>
            </a:r>
          </a:p>
        </p:txBody>
      </p:sp>
      <p:sp>
        <p:nvSpPr>
          <p:cNvPr id="174093" name="Text Box 13"/>
          <p:cNvSpPr txBox="1">
            <a:spLocks noChangeArrowheads="1"/>
          </p:cNvSpPr>
          <p:nvPr/>
        </p:nvSpPr>
        <p:spPr bwMode="auto">
          <a:xfrm>
            <a:off x="3203575" y="4402138"/>
            <a:ext cx="1443038" cy="366712"/>
          </a:xfrm>
          <a:prstGeom prst="rect">
            <a:avLst/>
          </a:prstGeom>
          <a:noFill/>
          <a:ln w="9525">
            <a:noFill/>
            <a:miter lim="800000"/>
            <a:headEnd/>
            <a:tailEnd/>
          </a:ln>
          <a:effectLst/>
        </p:spPr>
        <p:txBody>
          <a:bodyPr wrap="none">
            <a:spAutoFit/>
          </a:bodyPr>
          <a:lstStyle/>
          <a:p>
            <a:pPr eaLnBrk="0" hangingPunct="0"/>
            <a:r>
              <a:rPr kumimoji="0" lang="en-US" altLang="ja-JP">
                <a:solidFill>
                  <a:schemeClr val="bg1"/>
                </a:solidFill>
                <a:latin typeface="Comic Sans MS" pitchFamily="66" charset="0"/>
              </a:rPr>
              <a:t>2004</a:t>
            </a:r>
            <a:r>
              <a:rPr kumimoji="0" lang="ja-JP" altLang="en-US">
                <a:solidFill>
                  <a:schemeClr val="bg1"/>
                </a:solidFill>
                <a:latin typeface="Comic Sans MS" pitchFamily="66" charset="0"/>
              </a:rPr>
              <a:t>年</a:t>
            </a:r>
            <a:r>
              <a:rPr kumimoji="0" lang="en-US" altLang="ja-JP">
                <a:solidFill>
                  <a:schemeClr val="bg1"/>
                </a:solidFill>
                <a:latin typeface="Comic Sans MS" pitchFamily="66" charset="0"/>
              </a:rPr>
              <a:t>10</a:t>
            </a:r>
            <a:r>
              <a:rPr kumimoji="0" lang="ja-JP" altLang="en-US">
                <a:solidFill>
                  <a:schemeClr val="bg1"/>
                </a:solidFill>
                <a:latin typeface="Comic Sans MS" pitchFamily="66" charset="0"/>
              </a:rPr>
              <a:t>月</a:t>
            </a:r>
          </a:p>
        </p:txBody>
      </p:sp>
      <p:sp>
        <p:nvSpPr>
          <p:cNvPr id="174094" name="Text Box 14"/>
          <p:cNvSpPr txBox="1">
            <a:spLocks noChangeArrowheads="1"/>
          </p:cNvSpPr>
          <p:nvPr/>
        </p:nvSpPr>
        <p:spPr bwMode="auto">
          <a:xfrm>
            <a:off x="179388" y="4402138"/>
            <a:ext cx="1443037" cy="366712"/>
          </a:xfrm>
          <a:prstGeom prst="rect">
            <a:avLst/>
          </a:prstGeom>
          <a:noFill/>
          <a:ln w="9525">
            <a:noFill/>
            <a:miter lim="800000"/>
            <a:headEnd/>
            <a:tailEnd/>
          </a:ln>
          <a:effectLst/>
        </p:spPr>
        <p:txBody>
          <a:bodyPr wrap="none">
            <a:spAutoFit/>
          </a:bodyPr>
          <a:lstStyle/>
          <a:p>
            <a:pPr eaLnBrk="0" hangingPunct="0"/>
            <a:r>
              <a:rPr kumimoji="0" lang="en-US" altLang="ja-JP">
                <a:solidFill>
                  <a:schemeClr val="bg1"/>
                </a:solidFill>
                <a:latin typeface="Comic Sans MS" pitchFamily="66" charset="0"/>
              </a:rPr>
              <a:t>2003</a:t>
            </a:r>
            <a:r>
              <a:rPr kumimoji="0" lang="ja-JP" altLang="en-US">
                <a:solidFill>
                  <a:schemeClr val="bg1"/>
                </a:solidFill>
                <a:latin typeface="Comic Sans MS" pitchFamily="66" charset="0"/>
              </a:rPr>
              <a:t>年</a:t>
            </a:r>
            <a:r>
              <a:rPr kumimoji="0" lang="en-US" altLang="ja-JP">
                <a:solidFill>
                  <a:schemeClr val="bg1"/>
                </a:solidFill>
                <a:latin typeface="Comic Sans MS" pitchFamily="66" charset="0"/>
              </a:rPr>
              <a:t>10</a:t>
            </a:r>
            <a:r>
              <a:rPr kumimoji="0" lang="ja-JP" altLang="en-US">
                <a:solidFill>
                  <a:schemeClr val="bg1"/>
                </a:solidFill>
                <a:latin typeface="Comic Sans MS" pitchFamily="66" charset="0"/>
              </a:rPr>
              <a:t>月</a:t>
            </a:r>
          </a:p>
        </p:txBody>
      </p:sp>
      <p:sp>
        <p:nvSpPr>
          <p:cNvPr id="174095" name="Text Box 15"/>
          <p:cNvSpPr txBox="1">
            <a:spLocks noChangeArrowheads="1"/>
          </p:cNvSpPr>
          <p:nvPr/>
        </p:nvSpPr>
        <p:spPr bwMode="auto">
          <a:xfrm>
            <a:off x="6227763" y="2025650"/>
            <a:ext cx="1339850" cy="366713"/>
          </a:xfrm>
          <a:prstGeom prst="rect">
            <a:avLst/>
          </a:prstGeom>
          <a:noFill/>
          <a:ln w="9525">
            <a:noFill/>
            <a:miter lim="800000"/>
            <a:headEnd/>
            <a:tailEnd/>
          </a:ln>
          <a:effectLst/>
        </p:spPr>
        <p:txBody>
          <a:bodyPr wrap="none">
            <a:spAutoFit/>
          </a:bodyPr>
          <a:lstStyle/>
          <a:p>
            <a:pPr eaLnBrk="0" hangingPunct="0"/>
            <a:r>
              <a:rPr kumimoji="0" lang="en-US" altLang="ja-JP">
                <a:solidFill>
                  <a:schemeClr val="bg1"/>
                </a:solidFill>
                <a:latin typeface="Comic Sans MS" pitchFamily="66" charset="0"/>
              </a:rPr>
              <a:t>2005</a:t>
            </a:r>
            <a:r>
              <a:rPr kumimoji="0" lang="ja-JP" altLang="en-US">
                <a:solidFill>
                  <a:schemeClr val="bg1"/>
                </a:solidFill>
                <a:latin typeface="Comic Sans MS" pitchFamily="66" charset="0"/>
              </a:rPr>
              <a:t>年</a:t>
            </a:r>
            <a:r>
              <a:rPr kumimoji="0" lang="en-US" altLang="ja-JP">
                <a:solidFill>
                  <a:schemeClr val="bg1"/>
                </a:solidFill>
                <a:latin typeface="Comic Sans MS" pitchFamily="66" charset="0"/>
              </a:rPr>
              <a:t>9</a:t>
            </a:r>
            <a:r>
              <a:rPr kumimoji="0" lang="ja-JP" altLang="en-US">
                <a:solidFill>
                  <a:schemeClr val="bg1"/>
                </a:solidFill>
                <a:latin typeface="Comic Sans MS" pitchFamily="66" charset="0"/>
              </a:rPr>
              <a:t>月</a:t>
            </a:r>
          </a:p>
        </p:txBody>
      </p:sp>
      <p:sp>
        <p:nvSpPr>
          <p:cNvPr id="174096" name="Text Box 16"/>
          <p:cNvSpPr txBox="1">
            <a:spLocks noChangeArrowheads="1"/>
          </p:cNvSpPr>
          <p:nvPr/>
        </p:nvSpPr>
        <p:spPr bwMode="auto">
          <a:xfrm>
            <a:off x="3203575" y="2025650"/>
            <a:ext cx="1339850" cy="366713"/>
          </a:xfrm>
          <a:prstGeom prst="rect">
            <a:avLst/>
          </a:prstGeom>
          <a:noFill/>
          <a:ln w="9525">
            <a:noFill/>
            <a:miter lim="800000"/>
            <a:headEnd/>
            <a:tailEnd/>
          </a:ln>
          <a:effectLst/>
        </p:spPr>
        <p:txBody>
          <a:bodyPr wrap="none">
            <a:spAutoFit/>
          </a:bodyPr>
          <a:lstStyle/>
          <a:p>
            <a:pPr eaLnBrk="0" hangingPunct="0"/>
            <a:r>
              <a:rPr kumimoji="0" lang="en-US" altLang="ja-JP">
                <a:solidFill>
                  <a:schemeClr val="bg1"/>
                </a:solidFill>
                <a:latin typeface="Comic Sans MS" pitchFamily="66" charset="0"/>
              </a:rPr>
              <a:t>2004</a:t>
            </a:r>
            <a:r>
              <a:rPr kumimoji="0" lang="ja-JP" altLang="en-US">
                <a:solidFill>
                  <a:schemeClr val="bg1"/>
                </a:solidFill>
                <a:latin typeface="Comic Sans MS" pitchFamily="66" charset="0"/>
              </a:rPr>
              <a:t>年</a:t>
            </a:r>
            <a:r>
              <a:rPr kumimoji="0" lang="en-US" altLang="ja-JP">
                <a:solidFill>
                  <a:schemeClr val="bg1"/>
                </a:solidFill>
                <a:latin typeface="Comic Sans MS" pitchFamily="66" charset="0"/>
              </a:rPr>
              <a:t>9</a:t>
            </a:r>
            <a:r>
              <a:rPr kumimoji="0" lang="ja-JP" altLang="en-US">
                <a:solidFill>
                  <a:schemeClr val="bg1"/>
                </a:solidFill>
                <a:latin typeface="Comic Sans MS" pitchFamily="66" charset="0"/>
              </a:rPr>
              <a:t>月</a:t>
            </a:r>
          </a:p>
        </p:txBody>
      </p:sp>
      <p:sp>
        <p:nvSpPr>
          <p:cNvPr id="174098" name="Rectangle 18" descr="Rectangle: Click to edit Master text styles&#10;Second level&#10;Third level&#10;Fourth level&#10;Fifth level"/>
          <p:cNvSpPr>
            <a:spLocks noGrp="1" noChangeArrowheads="1"/>
          </p:cNvSpPr>
          <p:nvPr>
            <p:ph type="body" idx="1"/>
          </p:nvPr>
        </p:nvSpPr>
        <p:spPr>
          <a:xfrm>
            <a:off x="755650" y="1557338"/>
            <a:ext cx="2738438" cy="533400"/>
          </a:xfrm>
          <a:noFill/>
          <a:ln/>
        </p:spPr>
        <p:txBody>
          <a:bodyPr/>
          <a:lstStyle/>
          <a:p>
            <a:r>
              <a:rPr lang="ja-JP" altLang="en-US" sz="1900" b="1"/>
              <a:t>粒子の定着分布</a:t>
            </a:r>
          </a:p>
        </p:txBody>
      </p:sp>
      <p:sp>
        <p:nvSpPr>
          <p:cNvPr id="174106" name="AutoShape 26"/>
          <p:cNvSpPr>
            <a:spLocks noChangeArrowheads="1"/>
          </p:cNvSpPr>
          <p:nvPr/>
        </p:nvSpPr>
        <p:spPr bwMode="auto">
          <a:xfrm>
            <a:off x="2916238" y="2997200"/>
            <a:ext cx="3744912" cy="576263"/>
          </a:xfrm>
          <a:prstGeom prst="flowChartAlternateProcess">
            <a:avLst/>
          </a:prstGeom>
          <a:solidFill>
            <a:schemeClr val="hlink"/>
          </a:solidFill>
          <a:ln w="9525">
            <a:solidFill>
              <a:srgbClr val="FF7C80"/>
            </a:solidFill>
            <a:miter lim="800000"/>
            <a:headEnd/>
            <a:tailEnd/>
          </a:ln>
          <a:effectLst/>
        </p:spPr>
        <p:txBody>
          <a:bodyPr wrap="none" anchor="ctr"/>
          <a:lstStyle/>
          <a:p>
            <a:pPr algn="ctr" eaLnBrk="0" hangingPunct="0"/>
            <a:r>
              <a:rPr kumimoji="0" lang="ja-JP" altLang="en-US" sz="2400" b="1">
                <a:solidFill>
                  <a:schemeClr val="bg1"/>
                </a:solidFill>
                <a:latin typeface="Comic Sans MS" pitchFamily="66" charset="0"/>
              </a:rPr>
              <a:t>未成熟</a:t>
            </a:r>
            <a:r>
              <a:rPr kumimoji="0" lang="ja-JP" altLang="en-US" sz="2400" b="1">
                <a:solidFill>
                  <a:schemeClr val="bg1"/>
                </a:solidFill>
                <a:latin typeface="Arial" pitchFamily="34" charset="0"/>
              </a:rPr>
              <a:t>　→　新規加入</a:t>
            </a:r>
          </a:p>
        </p:txBody>
      </p:sp>
      <p:sp>
        <p:nvSpPr>
          <p:cNvPr id="174107" name="AutoShape 27"/>
          <p:cNvSpPr>
            <a:spLocks noChangeArrowheads="1"/>
          </p:cNvSpPr>
          <p:nvPr/>
        </p:nvSpPr>
        <p:spPr bwMode="auto">
          <a:xfrm>
            <a:off x="2916238" y="5013325"/>
            <a:ext cx="3671887" cy="576263"/>
          </a:xfrm>
          <a:prstGeom prst="flowChartAlternateProcess">
            <a:avLst/>
          </a:prstGeom>
          <a:solidFill>
            <a:schemeClr val="hlink"/>
          </a:solidFill>
          <a:ln w="9525">
            <a:solidFill>
              <a:srgbClr val="FF7C80"/>
            </a:solidFill>
            <a:miter lim="800000"/>
            <a:headEnd/>
            <a:tailEnd/>
          </a:ln>
          <a:effectLst/>
        </p:spPr>
        <p:txBody>
          <a:bodyPr wrap="none" anchor="ctr"/>
          <a:lstStyle/>
          <a:p>
            <a:pPr algn="ctr" eaLnBrk="0" hangingPunct="0"/>
            <a:r>
              <a:rPr kumimoji="0" lang="ja-JP" altLang="en-US" sz="2400" b="1">
                <a:solidFill>
                  <a:schemeClr val="bg1"/>
                </a:solidFill>
                <a:latin typeface="Comic Sans MS" pitchFamily="66" charset="0"/>
              </a:rPr>
              <a:t>成熟</a:t>
            </a:r>
            <a:r>
              <a:rPr kumimoji="0" lang="ja-JP" altLang="en-US" sz="2400" b="1">
                <a:solidFill>
                  <a:schemeClr val="bg1"/>
                </a:solidFill>
                <a:latin typeface="Arial" pitchFamily="34" charset="0"/>
              </a:rPr>
              <a:t>　→　自己加入</a:t>
            </a:r>
          </a:p>
        </p:txBody>
      </p:sp>
      <p:grpSp>
        <p:nvGrpSpPr>
          <p:cNvPr id="2" name="Group 42"/>
          <p:cNvGrpSpPr>
            <a:grpSpLocks/>
          </p:cNvGrpSpPr>
          <p:nvPr/>
        </p:nvGrpSpPr>
        <p:grpSpPr bwMode="auto">
          <a:xfrm>
            <a:off x="395288" y="2205038"/>
            <a:ext cx="8066087" cy="1798637"/>
            <a:chOff x="249" y="1389"/>
            <a:chExt cx="5081" cy="1133"/>
          </a:xfrm>
        </p:grpSpPr>
        <p:sp>
          <p:nvSpPr>
            <p:cNvPr id="174099" name="Oval 19" descr="90%"/>
            <p:cNvSpPr>
              <a:spLocks noChangeArrowheads="1"/>
            </p:cNvSpPr>
            <p:nvPr/>
          </p:nvSpPr>
          <p:spPr bwMode="auto">
            <a:xfrm>
              <a:off x="2925" y="1480"/>
              <a:ext cx="681" cy="317"/>
            </a:xfrm>
            <a:prstGeom prst="ellipse">
              <a:avLst/>
            </a:prstGeom>
            <a:pattFill prst="pct90">
              <a:fgClr>
                <a:srgbClr val="009999">
                  <a:alpha val="35001"/>
                </a:srgbClr>
              </a:fgClr>
              <a:bgClr>
                <a:schemeClr val="tx2">
                  <a:alpha val="35001"/>
                </a:schemeClr>
              </a:bgClr>
            </a:pattFill>
            <a:ln w="9525">
              <a:noFill/>
              <a:round/>
              <a:headEnd/>
              <a:tailEnd/>
            </a:ln>
            <a:effectLst/>
          </p:spPr>
          <p:txBody>
            <a:bodyPr wrap="none" anchor="ctr"/>
            <a:lstStyle/>
            <a:p>
              <a:endParaRPr lang="ja-JP" altLang="en-US"/>
            </a:p>
          </p:txBody>
        </p:sp>
        <p:sp>
          <p:nvSpPr>
            <p:cNvPr id="174100" name="Oval 20" descr="90%"/>
            <p:cNvSpPr>
              <a:spLocks noChangeArrowheads="1"/>
            </p:cNvSpPr>
            <p:nvPr/>
          </p:nvSpPr>
          <p:spPr bwMode="auto">
            <a:xfrm>
              <a:off x="4649" y="1389"/>
              <a:ext cx="681" cy="317"/>
            </a:xfrm>
            <a:prstGeom prst="ellipse">
              <a:avLst/>
            </a:prstGeom>
            <a:pattFill prst="pct90">
              <a:fgClr>
                <a:srgbClr val="009999">
                  <a:alpha val="35001"/>
                </a:srgbClr>
              </a:fgClr>
              <a:bgClr>
                <a:schemeClr val="tx2">
                  <a:alpha val="35001"/>
                </a:schemeClr>
              </a:bgClr>
            </a:pattFill>
            <a:ln w="9525">
              <a:noFill/>
              <a:round/>
              <a:headEnd/>
              <a:tailEnd/>
            </a:ln>
            <a:effectLst/>
          </p:spPr>
          <p:txBody>
            <a:bodyPr wrap="none" anchor="ctr"/>
            <a:lstStyle/>
            <a:p>
              <a:endParaRPr lang="ja-JP" altLang="en-US"/>
            </a:p>
          </p:txBody>
        </p:sp>
        <p:sp>
          <p:nvSpPr>
            <p:cNvPr id="174101" name="Oval 21" descr="90%"/>
            <p:cNvSpPr>
              <a:spLocks noChangeArrowheads="1"/>
            </p:cNvSpPr>
            <p:nvPr/>
          </p:nvSpPr>
          <p:spPr bwMode="auto">
            <a:xfrm>
              <a:off x="249" y="2205"/>
              <a:ext cx="408" cy="317"/>
            </a:xfrm>
            <a:prstGeom prst="ellipse">
              <a:avLst/>
            </a:prstGeom>
            <a:pattFill prst="pct90">
              <a:fgClr>
                <a:srgbClr val="009999">
                  <a:alpha val="35001"/>
                </a:srgbClr>
              </a:fgClr>
              <a:bgClr>
                <a:schemeClr val="tx2">
                  <a:alpha val="35001"/>
                </a:schemeClr>
              </a:bgClr>
            </a:pattFill>
            <a:ln w="9525">
              <a:noFill/>
              <a:round/>
              <a:headEnd/>
              <a:tailEnd/>
            </a:ln>
            <a:effectLst/>
          </p:spPr>
          <p:txBody>
            <a:bodyPr wrap="none" anchor="ctr"/>
            <a:lstStyle/>
            <a:p>
              <a:endParaRPr lang="ja-JP" altLang="en-US"/>
            </a:p>
          </p:txBody>
        </p:sp>
        <p:sp>
          <p:nvSpPr>
            <p:cNvPr id="174108" name="Oval 28" descr="90%"/>
            <p:cNvSpPr>
              <a:spLocks noChangeArrowheads="1"/>
            </p:cNvSpPr>
            <p:nvPr/>
          </p:nvSpPr>
          <p:spPr bwMode="auto">
            <a:xfrm>
              <a:off x="4241" y="2251"/>
              <a:ext cx="272" cy="226"/>
            </a:xfrm>
            <a:prstGeom prst="ellipse">
              <a:avLst/>
            </a:prstGeom>
            <a:pattFill prst="pct90">
              <a:fgClr>
                <a:srgbClr val="009999">
                  <a:alpha val="35001"/>
                </a:srgbClr>
              </a:fgClr>
              <a:bgClr>
                <a:schemeClr val="tx2">
                  <a:alpha val="35001"/>
                </a:schemeClr>
              </a:bgClr>
            </a:pattFill>
            <a:ln w="9525">
              <a:noFill/>
              <a:round/>
              <a:headEnd/>
              <a:tailEnd/>
            </a:ln>
            <a:effectLst/>
          </p:spPr>
          <p:txBody>
            <a:bodyPr wrap="none" anchor="ctr"/>
            <a:lstStyle/>
            <a:p>
              <a:endParaRPr lang="ja-JP" altLang="en-US"/>
            </a:p>
          </p:txBody>
        </p:sp>
        <p:sp>
          <p:nvSpPr>
            <p:cNvPr id="174109" name="Oval 29" descr="90%"/>
            <p:cNvSpPr>
              <a:spLocks noChangeArrowheads="1"/>
            </p:cNvSpPr>
            <p:nvPr/>
          </p:nvSpPr>
          <p:spPr bwMode="auto">
            <a:xfrm>
              <a:off x="4649" y="2160"/>
              <a:ext cx="272" cy="226"/>
            </a:xfrm>
            <a:prstGeom prst="ellipse">
              <a:avLst/>
            </a:prstGeom>
            <a:pattFill prst="pct90">
              <a:fgClr>
                <a:srgbClr val="009999">
                  <a:alpha val="35001"/>
                </a:srgbClr>
              </a:fgClr>
              <a:bgClr>
                <a:schemeClr val="tx2">
                  <a:alpha val="35001"/>
                </a:schemeClr>
              </a:bgClr>
            </a:pattFill>
            <a:ln w="9525">
              <a:noFill/>
              <a:round/>
              <a:headEnd/>
              <a:tailEnd/>
            </a:ln>
            <a:effectLst/>
          </p:spPr>
          <p:txBody>
            <a:bodyPr wrap="none" anchor="ctr"/>
            <a:lstStyle/>
            <a:p>
              <a:endParaRPr lang="ja-JP" altLang="en-US"/>
            </a:p>
          </p:txBody>
        </p:sp>
      </p:grpSp>
      <p:grpSp>
        <p:nvGrpSpPr>
          <p:cNvPr id="3" name="Group 43"/>
          <p:cNvGrpSpPr>
            <a:grpSpLocks/>
          </p:cNvGrpSpPr>
          <p:nvPr/>
        </p:nvGrpSpPr>
        <p:grpSpPr bwMode="auto">
          <a:xfrm>
            <a:off x="539750" y="5661025"/>
            <a:ext cx="7704138" cy="790575"/>
            <a:chOff x="340" y="3566"/>
            <a:chExt cx="4853" cy="498"/>
          </a:xfrm>
        </p:grpSpPr>
        <p:sp>
          <p:nvSpPr>
            <p:cNvPr id="174110" name="Oval 30"/>
            <p:cNvSpPr>
              <a:spLocks noChangeArrowheads="1"/>
            </p:cNvSpPr>
            <p:nvPr/>
          </p:nvSpPr>
          <p:spPr bwMode="auto">
            <a:xfrm>
              <a:off x="340" y="3793"/>
              <a:ext cx="272" cy="226"/>
            </a:xfrm>
            <a:prstGeom prst="ellipse">
              <a:avLst/>
            </a:prstGeom>
            <a:solidFill>
              <a:srgbClr val="C907BB">
                <a:alpha val="35001"/>
              </a:srgbClr>
            </a:solidFill>
            <a:ln w="9525">
              <a:noFill/>
              <a:round/>
              <a:headEnd/>
              <a:tailEnd/>
            </a:ln>
            <a:effectLst/>
          </p:spPr>
          <p:txBody>
            <a:bodyPr wrap="none" anchor="ctr"/>
            <a:lstStyle/>
            <a:p>
              <a:endParaRPr lang="ja-JP" altLang="en-US"/>
            </a:p>
          </p:txBody>
        </p:sp>
        <p:sp>
          <p:nvSpPr>
            <p:cNvPr id="174111" name="Oval 31"/>
            <p:cNvSpPr>
              <a:spLocks noChangeArrowheads="1"/>
            </p:cNvSpPr>
            <p:nvPr/>
          </p:nvSpPr>
          <p:spPr bwMode="auto">
            <a:xfrm>
              <a:off x="567" y="3838"/>
              <a:ext cx="272" cy="226"/>
            </a:xfrm>
            <a:prstGeom prst="ellipse">
              <a:avLst/>
            </a:prstGeom>
            <a:solidFill>
              <a:srgbClr val="C907BB">
                <a:alpha val="35001"/>
              </a:srgbClr>
            </a:solidFill>
            <a:ln w="9525">
              <a:noFill/>
              <a:round/>
              <a:headEnd/>
              <a:tailEnd/>
            </a:ln>
            <a:effectLst/>
          </p:spPr>
          <p:txBody>
            <a:bodyPr wrap="none" anchor="ctr"/>
            <a:lstStyle/>
            <a:p>
              <a:endParaRPr lang="ja-JP" altLang="en-US"/>
            </a:p>
          </p:txBody>
        </p:sp>
        <p:sp>
          <p:nvSpPr>
            <p:cNvPr id="174112" name="Oval 32"/>
            <p:cNvSpPr>
              <a:spLocks noChangeArrowheads="1"/>
            </p:cNvSpPr>
            <p:nvPr/>
          </p:nvSpPr>
          <p:spPr bwMode="auto">
            <a:xfrm rot="-1945953">
              <a:off x="1062" y="3644"/>
              <a:ext cx="317" cy="226"/>
            </a:xfrm>
            <a:prstGeom prst="ellipse">
              <a:avLst/>
            </a:prstGeom>
            <a:solidFill>
              <a:srgbClr val="C907BB">
                <a:alpha val="35001"/>
              </a:srgbClr>
            </a:solidFill>
            <a:ln w="9525">
              <a:noFill/>
              <a:round/>
              <a:headEnd/>
              <a:tailEnd/>
            </a:ln>
            <a:effectLst/>
          </p:spPr>
          <p:txBody>
            <a:bodyPr wrap="none" anchor="ctr"/>
            <a:lstStyle/>
            <a:p>
              <a:endParaRPr lang="ja-JP" altLang="en-US"/>
            </a:p>
          </p:txBody>
        </p:sp>
        <p:sp>
          <p:nvSpPr>
            <p:cNvPr id="174113" name="Oval 33"/>
            <p:cNvSpPr>
              <a:spLocks noChangeArrowheads="1"/>
            </p:cNvSpPr>
            <p:nvPr/>
          </p:nvSpPr>
          <p:spPr bwMode="auto">
            <a:xfrm rot="-1945953">
              <a:off x="2286" y="3793"/>
              <a:ext cx="230" cy="226"/>
            </a:xfrm>
            <a:prstGeom prst="ellipse">
              <a:avLst/>
            </a:prstGeom>
            <a:solidFill>
              <a:srgbClr val="C907BB">
                <a:alpha val="35001"/>
              </a:srgbClr>
            </a:solidFill>
            <a:ln w="9525">
              <a:noFill/>
              <a:round/>
              <a:headEnd/>
              <a:tailEnd/>
            </a:ln>
            <a:effectLst/>
          </p:spPr>
          <p:txBody>
            <a:bodyPr wrap="none" anchor="ctr"/>
            <a:lstStyle/>
            <a:p>
              <a:endParaRPr lang="ja-JP" altLang="en-US"/>
            </a:p>
          </p:txBody>
        </p:sp>
        <p:sp>
          <p:nvSpPr>
            <p:cNvPr id="174114" name="Oval 34"/>
            <p:cNvSpPr>
              <a:spLocks noChangeArrowheads="1"/>
            </p:cNvSpPr>
            <p:nvPr/>
          </p:nvSpPr>
          <p:spPr bwMode="auto">
            <a:xfrm>
              <a:off x="2472" y="3793"/>
              <a:ext cx="272" cy="226"/>
            </a:xfrm>
            <a:prstGeom prst="ellipse">
              <a:avLst/>
            </a:prstGeom>
            <a:solidFill>
              <a:srgbClr val="C907BB">
                <a:alpha val="35001"/>
              </a:srgbClr>
            </a:solidFill>
            <a:ln w="9525">
              <a:noFill/>
              <a:round/>
              <a:headEnd/>
              <a:tailEnd/>
            </a:ln>
            <a:effectLst/>
          </p:spPr>
          <p:txBody>
            <a:bodyPr wrap="none" anchor="ctr"/>
            <a:lstStyle/>
            <a:p>
              <a:endParaRPr lang="ja-JP" altLang="en-US"/>
            </a:p>
          </p:txBody>
        </p:sp>
        <p:sp>
          <p:nvSpPr>
            <p:cNvPr id="174115" name="Oval 35"/>
            <p:cNvSpPr>
              <a:spLocks noChangeArrowheads="1"/>
            </p:cNvSpPr>
            <p:nvPr/>
          </p:nvSpPr>
          <p:spPr bwMode="auto">
            <a:xfrm>
              <a:off x="3016" y="3566"/>
              <a:ext cx="272" cy="226"/>
            </a:xfrm>
            <a:prstGeom prst="ellipse">
              <a:avLst/>
            </a:prstGeom>
            <a:solidFill>
              <a:srgbClr val="C907BB">
                <a:alpha val="35001"/>
              </a:srgbClr>
            </a:solidFill>
            <a:ln w="9525">
              <a:noFill/>
              <a:round/>
              <a:headEnd/>
              <a:tailEnd/>
            </a:ln>
            <a:effectLst/>
          </p:spPr>
          <p:txBody>
            <a:bodyPr wrap="none" anchor="ctr"/>
            <a:lstStyle/>
            <a:p>
              <a:endParaRPr lang="ja-JP" altLang="en-US"/>
            </a:p>
          </p:txBody>
        </p:sp>
        <p:sp>
          <p:nvSpPr>
            <p:cNvPr id="174118" name="Oval 38"/>
            <p:cNvSpPr>
              <a:spLocks noChangeArrowheads="1"/>
            </p:cNvSpPr>
            <p:nvPr/>
          </p:nvSpPr>
          <p:spPr bwMode="auto">
            <a:xfrm>
              <a:off x="4195" y="3793"/>
              <a:ext cx="227" cy="226"/>
            </a:xfrm>
            <a:prstGeom prst="ellipse">
              <a:avLst/>
            </a:prstGeom>
            <a:solidFill>
              <a:srgbClr val="C907BB">
                <a:alpha val="35001"/>
              </a:srgbClr>
            </a:solidFill>
            <a:ln w="9525">
              <a:noFill/>
              <a:round/>
              <a:headEnd/>
              <a:tailEnd/>
            </a:ln>
            <a:effectLst/>
          </p:spPr>
          <p:txBody>
            <a:bodyPr wrap="none" anchor="ctr"/>
            <a:lstStyle/>
            <a:p>
              <a:endParaRPr lang="ja-JP" altLang="en-US"/>
            </a:p>
          </p:txBody>
        </p:sp>
        <p:sp>
          <p:nvSpPr>
            <p:cNvPr id="174119" name="Oval 39"/>
            <p:cNvSpPr>
              <a:spLocks noChangeArrowheads="1"/>
            </p:cNvSpPr>
            <p:nvPr/>
          </p:nvSpPr>
          <p:spPr bwMode="auto">
            <a:xfrm>
              <a:off x="4377" y="3793"/>
              <a:ext cx="227" cy="226"/>
            </a:xfrm>
            <a:prstGeom prst="ellipse">
              <a:avLst/>
            </a:prstGeom>
            <a:solidFill>
              <a:srgbClr val="C907BB">
                <a:alpha val="35001"/>
              </a:srgbClr>
            </a:solidFill>
            <a:ln w="9525">
              <a:noFill/>
              <a:round/>
              <a:headEnd/>
              <a:tailEnd/>
            </a:ln>
            <a:effectLst/>
          </p:spPr>
          <p:txBody>
            <a:bodyPr wrap="none" anchor="ctr"/>
            <a:lstStyle/>
            <a:p>
              <a:endParaRPr lang="ja-JP" altLang="en-US"/>
            </a:p>
          </p:txBody>
        </p:sp>
        <p:sp>
          <p:nvSpPr>
            <p:cNvPr id="174120" name="Oval 40"/>
            <p:cNvSpPr>
              <a:spLocks noChangeArrowheads="1"/>
            </p:cNvSpPr>
            <p:nvPr/>
          </p:nvSpPr>
          <p:spPr bwMode="auto">
            <a:xfrm rot="-2616427">
              <a:off x="4939" y="3618"/>
              <a:ext cx="254" cy="178"/>
            </a:xfrm>
            <a:prstGeom prst="ellipse">
              <a:avLst/>
            </a:prstGeom>
            <a:solidFill>
              <a:srgbClr val="C907BB">
                <a:alpha val="35001"/>
              </a:srgbClr>
            </a:solidFill>
            <a:ln w="9525">
              <a:noFill/>
              <a:round/>
              <a:headEnd/>
              <a:tailEnd/>
            </a:ln>
            <a:effectLst/>
          </p:spPr>
          <p:txBody>
            <a:bodyPr wrap="none" anchor="ctr"/>
            <a:lstStyle/>
            <a:p>
              <a:endParaRPr lang="ja-JP" altLang="en-US"/>
            </a:p>
          </p:txBody>
        </p:sp>
      </p:grpSp>
    </p:spTree>
    <p:extLst>
      <p:ext uri="{BB962C8B-B14F-4D97-AF65-F5344CB8AC3E}">
        <p14:creationId xmlns:p14="http://schemas.microsoft.com/office/powerpoint/2010/main" val="271885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23" presetClass="entr" presetSubtype="16" fill="hold" grpId="0" nodeType="afterEffect">
                                  <p:stCondLst>
                                    <p:cond delay="1000"/>
                                  </p:stCondLst>
                                  <p:childTnLst>
                                    <p:set>
                                      <p:cBhvr>
                                        <p:cTn id="12" dur="1" fill="hold">
                                          <p:stCondLst>
                                            <p:cond delay="0"/>
                                          </p:stCondLst>
                                        </p:cTn>
                                        <p:tgtEl>
                                          <p:spTgt spid="174106"/>
                                        </p:tgtEl>
                                        <p:attrNameLst>
                                          <p:attrName>style.visibility</p:attrName>
                                        </p:attrNameLst>
                                      </p:cBhvr>
                                      <p:to>
                                        <p:strVal val="visible"/>
                                      </p:to>
                                    </p:set>
                                    <p:anim calcmode="lin" valueType="num">
                                      <p:cBhvr>
                                        <p:cTn id="13" dur="400" fill="hold"/>
                                        <p:tgtEl>
                                          <p:spTgt spid="174106"/>
                                        </p:tgtEl>
                                        <p:attrNameLst>
                                          <p:attrName>ppt_w</p:attrName>
                                        </p:attrNameLst>
                                      </p:cBhvr>
                                      <p:tavLst>
                                        <p:tav tm="0">
                                          <p:val>
                                            <p:fltVal val="0"/>
                                          </p:val>
                                        </p:tav>
                                        <p:tav tm="100000">
                                          <p:val>
                                            <p:strVal val="#ppt_w"/>
                                          </p:val>
                                        </p:tav>
                                      </p:tavLst>
                                    </p:anim>
                                    <p:anim calcmode="lin" valueType="num">
                                      <p:cBhvr>
                                        <p:cTn id="14" dur="400" fill="hold"/>
                                        <p:tgtEl>
                                          <p:spTgt spid="174106"/>
                                        </p:tgtEl>
                                        <p:attrNameLst>
                                          <p:attrName>ppt_h</p:attrName>
                                        </p:attrNameLst>
                                      </p:cBhvr>
                                      <p:tavLst>
                                        <p:tav tm="0">
                                          <p:val>
                                            <p:fltVal val="0"/>
                                          </p:val>
                                        </p:tav>
                                        <p:tav tm="100000">
                                          <p:val>
                                            <p:strVal val="#ppt_h"/>
                                          </p:val>
                                        </p:tav>
                                      </p:tavLst>
                                    </p:anim>
                                  </p:childTnLst>
                                </p:cTn>
                              </p:par>
                            </p:childTnLst>
                          </p:cTn>
                        </p:par>
                        <p:par>
                          <p:cTn id="15" fill="hold">
                            <p:stCondLst>
                              <p:cond delay="2400"/>
                            </p:stCondLst>
                            <p:childTnLst>
                              <p:par>
                                <p:cTn id="16" presetID="55"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strVal val="#ppt_w*0.70"/>
                                          </p:val>
                                        </p:tav>
                                        <p:tav tm="100000">
                                          <p:val>
                                            <p:strVal val="#ppt_w"/>
                                          </p:val>
                                        </p:tav>
                                      </p:tavLst>
                                    </p:anim>
                                    <p:anim calcmode="lin" valueType="num">
                                      <p:cBhvr>
                                        <p:cTn id="19" dur="1000" fill="hold"/>
                                        <p:tgtEl>
                                          <p:spTgt spid="3"/>
                                        </p:tgtEl>
                                        <p:attrNameLst>
                                          <p:attrName>ppt_h</p:attrName>
                                        </p:attrNameLst>
                                      </p:cBhvr>
                                      <p:tavLst>
                                        <p:tav tm="0">
                                          <p:val>
                                            <p:strVal val="#ppt_h"/>
                                          </p:val>
                                        </p:tav>
                                        <p:tav tm="100000">
                                          <p:val>
                                            <p:strVal val="#ppt_h"/>
                                          </p:val>
                                        </p:tav>
                                      </p:tavLst>
                                    </p:anim>
                                    <p:animEffect transition="in" filter="fade">
                                      <p:cBhvr>
                                        <p:cTn id="20" dur="1000"/>
                                        <p:tgtEl>
                                          <p:spTgt spid="3"/>
                                        </p:tgtEl>
                                      </p:cBhvr>
                                    </p:animEffect>
                                  </p:childTnLst>
                                </p:cTn>
                              </p:par>
                            </p:childTnLst>
                          </p:cTn>
                        </p:par>
                        <p:par>
                          <p:cTn id="21" fill="hold">
                            <p:stCondLst>
                              <p:cond delay="3400"/>
                            </p:stCondLst>
                            <p:childTnLst>
                              <p:par>
                                <p:cTn id="22" presetID="23" presetClass="entr" presetSubtype="16" fill="hold" grpId="0" nodeType="afterEffect">
                                  <p:stCondLst>
                                    <p:cond delay="1000"/>
                                  </p:stCondLst>
                                  <p:childTnLst>
                                    <p:set>
                                      <p:cBhvr>
                                        <p:cTn id="23" dur="1" fill="hold">
                                          <p:stCondLst>
                                            <p:cond delay="0"/>
                                          </p:stCondLst>
                                        </p:cTn>
                                        <p:tgtEl>
                                          <p:spTgt spid="174107"/>
                                        </p:tgtEl>
                                        <p:attrNameLst>
                                          <p:attrName>style.visibility</p:attrName>
                                        </p:attrNameLst>
                                      </p:cBhvr>
                                      <p:to>
                                        <p:strVal val="visible"/>
                                      </p:to>
                                    </p:set>
                                    <p:anim calcmode="lin" valueType="num">
                                      <p:cBhvr>
                                        <p:cTn id="24" dur="600" fill="hold"/>
                                        <p:tgtEl>
                                          <p:spTgt spid="174107"/>
                                        </p:tgtEl>
                                        <p:attrNameLst>
                                          <p:attrName>ppt_w</p:attrName>
                                        </p:attrNameLst>
                                      </p:cBhvr>
                                      <p:tavLst>
                                        <p:tav tm="0">
                                          <p:val>
                                            <p:fltVal val="0"/>
                                          </p:val>
                                        </p:tav>
                                        <p:tav tm="100000">
                                          <p:val>
                                            <p:strVal val="#ppt_w"/>
                                          </p:val>
                                        </p:tav>
                                      </p:tavLst>
                                    </p:anim>
                                    <p:anim calcmode="lin" valueType="num">
                                      <p:cBhvr>
                                        <p:cTn id="25" dur="600" fill="hold"/>
                                        <p:tgtEl>
                                          <p:spTgt spid="17410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6" grpId="0" animBg="1"/>
      <p:bldP spid="17410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手配写真"/>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0" y="2286000"/>
            <a:ext cx="208597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3"/>
          <p:cNvSpPr txBox="1">
            <a:spLocks noChangeArrowheads="1"/>
          </p:cNvSpPr>
          <p:nvPr/>
        </p:nvSpPr>
        <p:spPr bwMode="auto">
          <a:xfrm>
            <a:off x="1355725" y="173038"/>
            <a:ext cx="57785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b="1"/>
              <a:t>トシ取ってからお世話になった方</a:t>
            </a:r>
          </a:p>
          <a:p>
            <a:pPr eaLnBrk="1" hangingPunct="1">
              <a:spcBef>
                <a:spcPct val="0"/>
              </a:spcBef>
              <a:buFontTx/>
              <a:buNone/>
            </a:pPr>
            <a:r>
              <a:rPr lang="ja-JP" altLang="en-US" b="1"/>
              <a:t>（</a:t>
            </a:r>
            <a:r>
              <a:rPr lang="en-US" altLang="ja-JP" b="1"/>
              <a:t>NEMURO</a:t>
            </a:r>
            <a:r>
              <a:rPr lang="ja-JP" altLang="en-US" b="1"/>
              <a:t>の父）</a:t>
            </a:r>
          </a:p>
        </p:txBody>
      </p:sp>
      <p:pic>
        <p:nvPicPr>
          <p:cNvPr id="8196" name="Picture 4" descr="2006_070200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563" y="1285875"/>
            <a:ext cx="3879850" cy="517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AutoShape 6"/>
          <p:cNvSpPr>
            <a:spLocks/>
          </p:cNvSpPr>
          <p:nvPr/>
        </p:nvSpPr>
        <p:spPr bwMode="auto">
          <a:xfrm>
            <a:off x="5929313" y="2071688"/>
            <a:ext cx="2160587" cy="3095625"/>
          </a:xfrm>
          <a:prstGeom prst="borderCallout1">
            <a:avLst>
              <a:gd name="adj1" fmla="val -2463"/>
              <a:gd name="adj2" fmla="val 94708"/>
              <a:gd name="adj3" fmla="val -2463"/>
              <a:gd name="adj4" fmla="val -126449"/>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endParaRPr lang="ja-JP" altLang="ja-JP" sz="2400"/>
          </a:p>
        </p:txBody>
      </p:sp>
      <p:sp>
        <p:nvSpPr>
          <p:cNvPr id="2" name="テキスト ボックス 1"/>
          <p:cNvSpPr txBox="1"/>
          <p:nvPr/>
        </p:nvSpPr>
        <p:spPr>
          <a:xfrm>
            <a:off x="4975711" y="5445224"/>
            <a:ext cx="3877985" cy="984885"/>
          </a:xfrm>
          <a:prstGeom prst="rect">
            <a:avLst/>
          </a:prstGeom>
          <a:noFill/>
        </p:spPr>
        <p:txBody>
          <a:bodyPr wrap="none" rtlCol="0">
            <a:spAutoFit/>
          </a:bodyPr>
          <a:lstStyle/>
          <a:p>
            <a:pPr algn="ctr"/>
            <a:r>
              <a:rPr kumimoji="1" lang="ja-JP" altLang="en-US" sz="4000" dirty="0" smtClean="0"/>
              <a:t>柏井誠さん</a:t>
            </a:r>
            <a:endParaRPr kumimoji="1" lang="en-US" altLang="ja-JP" sz="4000" dirty="0" smtClean="0"/>
          </a:p>
          <a:p>
            <a:r>
              <a:rPr lang="ja-JP" altLang="en-US" sz="1800" dirty="0" smtClean="0"/>
              <a:t>（北海道区水産研究所→長野の山奥）</a:t>
            </a:r>
            <a:endParaRPr kumimoji="1" lang="ja-JP" altLang="en-US" sz="18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新しいプレゼンテーション">
  <a:themeElements>
    <a:clrScheme name="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新しいプレゼンテーショ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641</TotalTime>
  <Words>3081</Words>
  <Application>Microsoft Office PowerPoint</Application>
  <PresentationFormat>画面に合わせる (4:3)</PresentationFormat>
  <Paragraphs>718</Paragraphs>
  <Slides>84</Slides>
  <Notes>53</Notes>
  <HiddenSlides>0</HiddenSlides>
  <MMClips>0</MMClips>
  <ScaleCrop>false</ScaleCrop>
  <HeadingPairs>
    <vt:vector size="8" baseType="variant">
      <vt:variant>
        <vt:lpstr>使用されているフォント</vt:lpstr>
      </vt:variant>
      <vt:variant>
        <vt:i4>18</vt:i4>
      </vt:variant>
      <vt:variant>
        <vt:lpstr>テーマ</vt:lpstr>
      </vt:variant>
      <vt:variant>
        <vt:i4>1</vt:i4>
      </vt:variant>
      <vt:variant>
        <vt:lpstr>埋め込まれた OLE サーバー</vt:lpstr>
      </vt:variant>
      <vt:variant>
        <vt:i4>6</vt:i4>
      </vt:variant>
      <vt:variant>
        <vt:lpstr>スライド タイトル</vt:lpstr>
      </vt:variant>
      <vt:variant>
        <vt:i4>84</vt:i4>
      </vt:variant>
    </vt:vector>
  </HeadingPairs>
  <TitlesOfParts>
    <vt:vector size="109" baseType="lpstr">
      <vt:lpstr>Caecilia-Heavy</vt:lpstr>
      <vt:lpstr>HGS教科書体</vt:lpstr>
      <vt:lpstr>HG丸ｺﾞｼｯｸM-PRO</vt:lpstr>
      <vt:lpstr>HG教科書体</vt:lpstr>
      <vt:lpstr>ＭＳ Ｐゴシック</vt:lpstr>
      <vt:lpstr>ＭＳ Ｐ明朝</vt:lpstr>
      <vt:lpstr>ＭＳ 明朝</vt:lpstr>
      <vt:lpstr>Osaka</vt:lpstr>
      <vt:lpstr>平成明朝</vt:lpstr>
      <vt:lpstr>Arial</vt:lpstr>
      <vt:lpstr>Century</vt:lpstr>
      <vt:lpstr>Century Gothic</vt:lpstr>
      <vt:lpstr>Comic Sans MS</vt:lpstr>
      <vt:lpstr>Tahoma</vt:lpstr>
      <vt:lpstr>Times</vt:lpstr>
      <vt:lpstr>Times New Roman</vt:lpstr>
      <vt:lpstr>Verdana</vt:lpstr>
      <vt:lpstr>Wingdings</vt:lpstr>
      <vt:lpstr>新しいプレゼンテーション</vt:lpstr>
      <vt:lpstr>Image</vt:lpstr>
      <vt:lpstr>Document</vt:lpstr>
      <vt:lpstr>文書</vt:lpstr>
      <vt:lpstr>Equation</vt:lpstr>
      <vt:lpstr>数式</vt:lpstr>
      <vt:lpstr>Photo Editor Photo</vt:lpstr>
      <vt:lpstr>海洋生態系のモデル －いろいろ言いたことー 言いたい、言った、言いたかった</vt:lpstr>
      <vt:lpstr>謝辞</vt:lpstr>
      <vt:lpstr>PowerPoint プレゼンテーション</vt:lpstr>
      <vt:lpstr>PowerPoint プレゼンテーション</vt:lpstr>
      <vt:lpstr>PowerPoint プレゼンテーション</vt:lpstr>
      <vt:lpstr>PowerPoint プレゼンテーション</vt:lpstr>
      <vt:lpstr>しかし足を向けて寝られないのは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Mechanistic Differential Equation</vt:lpstr>
      <vt:lpstr>NEMURO.FISH (NEMURO.For Including Saury and Herring)</vt:lpstr>
      <vt:lpstr>PowerPoint プレゼンテーション</vt:lpstr>
      <vt:lpstr>PowerPoint プレゼンテーション</vt:lpstr>
      <vt:lpstr>Averaged from1946 to 1999</vt:lpstr>
      <vt:lpstr>Impact of El Niño and La Nina on saury growth</vt:lpstr>
      <vt:lpstr>The distribution of ZL (Copepod) at sea surface</vt:lpstr>
      <vt:lpstr>PowerPoint プレゼンテーション</vt:lpstr>
      <vt:lpstr>Appendix -1</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現在、執筆中 最後の？First author論文 Ecosystem approach for management of artificial release of chum salmon from Japan coupled with NEMURO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Appendix -2</vt:lpstr>
      <vt:lpstr>飼育実験－結果</vt:lpstr>
      <vt:lpstr>モデル－方法＊海洋モデル</vt:lpstr>
      <vt:lpstr>モデル－方法＊粒子追跡モデル</vt:lpstr>
      <vt:lpstr>PowerPoint プレゼンテーション</vt:lpstr>
      <vt:lpstr>モデル－結果と考察</vt:lpstr>
      <vt:lpstr>モデル－結果と考察</vt:lpstr>
    </vt:vector>
  </TitlesOfParts>
  <Company>北海道大学</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岸 道郎</dc:creator>
  <cp:lastModifiedBy>岸道郎</cp:lastModifiedBy>
  <cp:revision>68</cp:revision>
  <dcterms:created xsi:type="dcterms:W3CDTF">2006-10-04T04:44:04Z</dcterms:created>
  <dcterms:modified xsi:type="dcterms:W3CDTF">2015-03-04T08:20:59Z</dcterms:modified>
</cp:coreProperties>
</file>