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1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4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34AE4-4A6E-4194-9EDE-ED0E872D4F04}" type="datetimeFigureOut">
              <a:rPr kumimoji="1" lang="ja-JP" altLang="en-US" smtClean="0"/>
              <a:t>2020/2/27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843DA-E062-436A-8D5E-4C06F2D21B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094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34AE4-4A6E-4194-9EDE-ED0E872D4F04}" type="datetimeFigureOut">
              <a:rPr kumimoji="1" lang="ja-JP" altLang="en-US" smtClean="0"/>
              <a:t>2020/2/27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843DA-E062-436A-8D5E-4C06F2D21B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3686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34AE4-4A6E-4194-9EDE-ED0E872D4F04}" type="datetimeFigureOut">
              <a:rPr kumimoji="1" lang="ja-JP" altLang="en-US" smtClean="0"/>
              <a:t>2020/2/27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843DA-E062-436A-8D5E-4C06F2D21B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657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34AE4-4A6E-4194-9EDE-ED0E872D4F04}" type="datetimeFigureOut">
              <a:rPr kumimoji="1" lang="ja-JP" altLang="en-US" smtClean="0"/>
              <a:t>2020/2/27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843DA-E062-436A-8D5E-4C06F2D21B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5920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34AE4-4A6E-4194-9EDE-ED0E872D4F04}" type="datetimeFigureOut">
              <a:rPr kumimoji="1" lang="ja-JP" altLang="en-US" smtClean="0"/>
              <a:t>2020/2/27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843DA-E062-436A-8D5E-4C06F2D21B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5167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34AE4-4A6E-4194-9EDE-ED0E872D4F04}" type="datetimeFigureOut">
              <a:rPr kumimoji="1" lang="ja-JP" altLang="en-US" smtClean="0"/>
              <a:t>2020/2/27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843DA-E062-436A-8D5E-4C06F2D21B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845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34AE4-4A6E-4194-9EDE-ED0E872D4F04}" type="datetimeFigureOut">
              <a:rPr kumimoji="1" lang="ja-JP" altLang="en-US" smtClean="0"/>
              <a:t>2020/2/27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843DA-E062-436A-8D5E-4C06F2D21B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7271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34AE4-4A6E-4194-9EDE-ED0E872D4F04}" type="datetimeFigureOut">
              <a:rPr kumimoji="1" lang="ja-JP" altLang="en-US" smtClean="0"/>
              <a:t>2020/2/27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843DA-E062-436A-8D5E-4C06F2D21B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4024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34AE4-4A6E-4194-9EDE-ED0E872D4F04}" type="datetimeFigureOut">
              <a:rPr kumimoji="1" lang="ja-JP" altLang="en-US" smtClean="0"/>
              <a:t>2020/2/27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843DA-E062-436A-8D5E-4C06F2D21B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0438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34AE4-4A6E-4194-9EDE-ED0E872D4F04}" type="datetimeFigureOut">
              <a:rPr kumimoji="1" lang="ja-JP" altLang="en-US" smtClean="0"/>
              <a:t>2020/2/27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843DA-E062-436A-8D5E-4C06F2D21B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2202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34AE4-4A6E-4194-9EDE-ED0E872D4F04}" type="datetimeFigureOut">
              <a:rPr kumimoji="1" lang="ja-JP" altLang="en-US" smtClean="0"/>
              <a:t>2020/2/27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843DA-E062-436A-8D5E-4C06F2D21B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9866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34AE4-4A6E-4194-9EDE-ED0E872D4F04}" type="datetimeFigureOut">
              <a:rPr kumimoji="1" lang="ja-JP" altLang="en-US" smtClean="0"/>
              <a:t>2020/2/27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843DA-E062-436A-8D5E-4C06F2D21B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7475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661" y="457596"/>
            <a:ext cx="6553199" cy="506234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192783" y="5786272"/>
            <a:ext cx="5430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Fig.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S1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(a)</a:t>
            </a:r>
            <a:r>
              <a:rPr kumimoji="1" lang="ja-JP" altLang="en-US" dirty="0" smtClean="0"/>
              <a:t>   </a:t>
            </a:r>
            <a:r>
              <a:rPr kumimoji="1" lang="en-US" altLang="ja-JP" dirty="0" smtClean="0"/>
              <a:t>Animation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o</a:t>
            </a:r>
            <a:r>
              <a:rPr kumimoji="1" lang="ja-JP" altLang="en-US" dirty="0" smtClean="0"/>
              <a:t>ｆ </a:t>
            </a:r>
            <a:r>
              <a:rPr kumimoji="1" lang="ja-JP" altLang="en-US" dirty="0" err="1" smtClean="0"/>
              <a:t>ｖ</a:t>
            </a:r>
            <a:r>
              <a:rPr kumimoji="1" lang="en-US" altLang="ja-JP" dirty="0" err="1" smtClean="0"/>
              <a:t>orticity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850hPa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and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500hPa,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and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cloud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water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content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500hPa in MRI-AGCM.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743200" y="674703"/>
            <a:ext cx="3373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smtClean="0"/>
              <a:t>MRI-AGCM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74750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175" y="645601"/>
            <a:ext cx="6553200" cy="5062347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988597" y="5737050"/>
            <a:ext cx="540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Fig.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S1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(b)</a:t>
            </a:r>
            <a:r>
              <a:rPr kumimoji="1" lang="ja-JP" altLang="en-US" dirty="0" smtClean="0"/>
              <a:t>   </a:t>
            </a:r>
            <a:r>
              <a:rPr kumimoji="1" lang="en-US" altLang="ja-JP" dirty="0" smtClean="0"/>
              <a:t>Animation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o</a:t>
            </a:r>
            <a:r>
              <a:rPr kumimoji="1" lang="ja-JP" altLang="en-US" dirty="0" smtClean="0"/>
              <a:t>ｆ </a:t>
            </a:r>
            <a:r>
              <a:rPr kumimoji="1" lang="ja-JP" altLang="en-US" dirty="0" err="1" smtClean="0"/>
              <a:t>ｖ</a:t>
            </a:r>
            <a:r>
              <a:rPr kumimoji="1" lang="en-US" altLang="ja-JP" dirty="0" err="1" smtClean="0"/>
              <a:t>orticity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850hPa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and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500hPa,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and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cloud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water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content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500hPa in NICAM.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743200" y="674703"/>
            <a:ext cx="3373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smtClean="0"/>
              <a:t>NICAM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2989296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154</TotalTime>
  <Words>52</Words>
  <Application>Microsoft Office PowerPoint</Application>
  <PresentationFormat>画面に合わせる (4:3)</PresentationFormat>
  <Paragraphs>4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7" baseType="lpstr">
      <vt:lpstr>ＭＳ Ｐゴシック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Sugi Masato</dc:creator>
  <cp:lastModifiedBy>Sugi Masato</cp:lastModifiedBy>
  <cp:revision>4</cp:revision>
  <dcterms:created xsi:type="dcterms:W3CDTF">2019-12-27T08:26:05Z</dcterms:created>
  <dcterms:modified xsi:type="dcterms:W3CDTF">2020-02-27T09:54:42Z</dcterms:modified>
</cp:coreProperties>
</file>