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3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4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0" r:id="rId2"/>
    <p:sldMasterId id="2147483733" r:id="rId3"/>
    <p:sldMasterId id="2147483745" r:id="rId4"/>
    <p:sldMasterId id="2147483772" r:id="rId5"/>
  </p:sldMasterIdLst>
  <p:notesMasterIdLst>
    <p:notesMasterId r:id="rId33"/>
  </p:notesMasterIdLst>
  <p:handoutMasterIdLst>
    <p:handoutMasterId r:id="rId34"/>
  </p:handoutMasterIdLst>
  <p:sldIdLst>
    <p:sldId id="643" r:id="rId6"/>
    <p:sldId id="644" r:id="rId7"/>
    <p:sldId id="617" r:id="rId8"/>
    <p:sldId id="618" r:id="rId9"/>
    <p:sldId id="619" r:id="rId10"/>
    <p:sldId id="535" r:id="rId11"/>
    <p:sldId id="536" r:id="rId12"/>
    <p:sldId id="537" r:id="rId13"/>
    <p:sldId id="674" r:id="rId14"/>
    <p:sldId id="681" r:id="rId15"/>
    <p:sldId id="686" r:id="rId16"/>
    <p:sldId id="685" r:id="rId17"/>
    <p:sldId id="676" r:id="rId18"/>
    <p:sldId id="678" r:id="rId19"/>
    <p:sldId id="679" r:id="rId20"/>
    <p:sldId id="624" r:id="rId21"/>
    <p:sldId id="625" r:id="rId22"/>
    <p:sldId id="626" r:id="rId23"/>
    <p:sldId id="627" r:id="rId24"/>
    <p:sldId id="629" r:id="rId25"/>
    <p:sldId id="630" r:id="rId26"/>
    <p:sldId id="631" r:id="rId27"/>
    <p:sldId id="633" r:id="rId28"/>
    <p:sldId id="635" r:id="rId29"/>
    <p:sldId id="683" r:id="rId30"/>
    <p:sldId id="661" r:id="rId31"/>
    <p:sldId id="606" r:id="rId32"/>
  </p:sldIdLst>
  <p:sldSz cx="9144000" cy="6858000" type="screen4x3"/>
  <p:notesSz cx="6797675" cy="9926638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676">
          <p15:clr>
            <a:srgbClr val="A4A3A4"/>
          </p15:clr>
        </p15:guide>
        <p15:guide id="2" orient="horz" pos="1967">
          <p15:clr>
            <a:srgbClr val="A4A3A4"/>
          </p15:clr>
        </p15:guide>
        <p15:guide id="3" orient="horz" pos="804">
          <p15:clr>
            <a:srgbClr val="A4A3A4"/>
          </p15:clr>
        </p15:guide>
        <p15:guide id="4" pos="22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D2077"/>
    <a:srgbClr val="3FAF6F"/>
    <a:srgbClr val="007A53"/>
    <a:srgbClr val="F7F7F7"/>
    <a:srgbClr val="005C3E"/>
    <a:srgbClr val="2A754A"/>
    <a:srgbClr val="FFB81C"/>
    <a:srgbClr val="E87722"/>
    <a:srgbClr val="E4002B"/>
    <a:srgbClr val="DF19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18" autoAdjust="0"/>
    <p:restoredTop sz="91449" autoAdjust="0"/>
  </p:normalViewPr>
  <p:slideViewPr>
    <p:cSldViewPr snapToGrid="0" snapToObjects="1">
      <p:cViewPr varScale="1">
        <p:scale>
          <a:sx n="56" d="100"/>
          <a:sy n="56" d="100"/>
        </p:scale>
        <p:origin x="1392" y="60"/>
      </p:cViewPr>
      <p:guideLst>
        <p:guide orient="horz" pos="3676"/>
        <p:guide orient="horz" pos="1967"/>
        <p:guide orient="horz" pos="804"/>
        <p:guide pos="228"/>
      </p:guideLst>
    </p:cSldViewPr>
  </p:slideViewPr>
  <p:outlineViewPr>
    <p:cViewPr>
      <p:scale>
        <a:sx n="33" d="100"/>
        <a:sy n="33" d="100"/>
      </p:scale>
      <p:origin x="0" y="96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notesViewPr>
    <p:cSldViewPr snapToGrid="0" snapToObjects="1">
      <p:cViewPr varScale="1">
        <p:scale>
          <a:sx n="85" d="100"/>
          <a:sy n="85" d="100"/>
        </p:scale>
        <p:origin x="-2490" y="-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3F3AE43-4B8B-42E2-AD8D-8893E6575599}" type="datetimeFigureOut">
              <a:rPr lang="en-US"/>
              <a:pPr>
                <a:defRPr/>
              </a:pPr>
              <a:t>12/1/2016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35623A5-B868-4679-8144-13E2806342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709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69BDDD4-07A3-49C3-8D04-6377578ADC4E}" type="datetimeFigureOut">
              <a:rPr lang="en-US"/>
              <a:pPr>
                <a:defRPr/>
              </a:pPr>
              <a:t>12/1/2016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noProof="0" smtClean="0"/>
              <a:t>Click to edit Master text styles</a:t>
            </a:r>
          </a:p>
          <a:p>
            <a:pPr lvl="1"/>
            <a:r>
              <a:rPr lang="en-AU" noProof="0" smtClean="0"/>
              <a:t>Second level</a:t>
            </a:r>
          </a:p>
          <a:p>
            <a:pPr lvl="2"/>
            <a:r>
              <a:rPr lang="en-AU" noProof="0" smtClean="0"/>
              <a:t>Third level</a:t>
            </a:r>
          </a:p>
          <a:p>
            <a:pPr lvl="3"/>
            <a:r>
              <a:rPr lang="en-AU" noProof="0" smtClean="0"/>
              <a:t>Fourth level</a:t>
            </a:r>
          </a:p>
          <a:p>
            <a:pPr lvl="4"/>
            <a:r>
              <a:rPr lang="en-AU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48E5230-3F12-4A60-B83A-70DD9883D0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0042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8E5230-3F12-4A60-B83A-70DD9883D08A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0380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C58B07-45E6-4B8A-B461-0A56F30A6410}" type="slidenum">
              <a:rPr lang="en-AU" altLang="en-US">
                <a:solidFill>
                  <a:srgbClr val="000000"/>
                </a:solidFill>
              </a:rPr>
              <a:pPr/>
              <a:t>12</a:t>
            </a:fld>
            <a:endParaRPr lang="en-AU" altLang="en-US">
              <a:solidFill>
                <a:srgbClr val="000000"/>
              </a:solidFill>
            </a:endParaRPr>
          </a:p>
        </p:txBody>
      </p:sp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20800" y="877888"/>
            <a:ext cx="4214813" cy="3160712"/>
          </a:xfrm>
          <a:solidFill>
            <a:srgbClr val="FFFFFF"/>
          </a:solidFill>
          <a:ln/>
        </p:spPr>
      </p:sp>
      <p:sp>
        <p:nvSpPr>
          <p:cNvPr id="122883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1063625" y="4349750"/>
            <a:ext cx="4730750" cy="182563"/>
          </a:xfrm>
          <a:ln/>
        </p:spPr>
        <p:txBody>
          <a:bodyPr lIns="0" tIns="0" rIns="0" bIns="0">
            <a:spAutoFit/>
          </a:bodyPr>
          <a:lstStyle/>
          <a:p>
            <a:pPr defTabSz="449263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00197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Motivation to improve SSTs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8E5230-3F12-4A60-B83A-70DD9883D08A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2637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268D3B-0328-47D0-A89C-D6CD5D35D07A}" type="slidenum">
              <a:rPr lang="en-AU">
                <a:solidFill>
                  <a:prstClr val="black"/>
                </a:solidFill>
              </a:rPr>
              <a:pPr/>
              <a:t>27</a:t>
            </a:fld>
            <a:endParaRPr lang="en-AU">
              <a:solidFill>
                <a:prstClr val="black"/>
              </a:solidFill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62436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+ Collaborator logo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 userDrawn="1"/>
        </p:nvGrpSpPr>
        <p:grpSpPr>
          <a:xfrm>
            <a:off x="1497" y="5500321"/>
            <a:ext cx="9170984" cy="1357681"/>
            <a:chOff x="1497" y="5500319"/>
            <a:chExt cx="9170984" cy="1357681"/>
          </a:xfrm>
        </p:grpSpPr>
        <p:sp>
          <p:nvSpPr>
            <p:cNvPr id="2" name="Rectangle 1"/>
            <p:cNvSpPr/>
            <p:nvPr userDrawn="1"/>
          </p:nvSpPr>
          <p:spPr>
            <a:xfrm>
              <a:off x="1497" y="5940320"/>
              <a:ext cx="9158377" cy="9176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5" name="Freeform 7"/>
            <p:cNvSpPr>
              <a:spLocks noEditPoints="1"/>
            </p:cNvSpPr>
            <p:nvPr userDrawn="1"/>
          </p:nvSpPr>
          <p:spPr bwMode="auto">
            <a:xfrm>
              <a:off x="1497" y="5563679"/>
              <a:ext cx="9170984" cy="932871"/>
            </a:xfrm>
            <a:custGeom>
              <a:avLst/>
              <a:gdLst/>
              <a:ahLst/>
              <a:cxnLst>
                <a:cxn ang="0">
                  <a:pos x="2313" y="117"/>
                </a:cxn>
                <a:cxn ang="0">
                  <a:pos x="0" y="117"/>
                </a:cxn>
                <a:cxn ang="0">
                  <a:pos x="0" y="137"/>
                </a:cxn>
                <a:cxn ang="0">
                  <a:pos x="2030" y="137"/>
                </a:cxn>
                <a:cxn ang="0">
                  <a:pos x="2313" y="117"/>
                </a:cxn>
                <a:cxn ang="0">
                  <a:pos x="2880" y="0"/>
                </a:cxn>
                <a:cxn ang="0">
                  <a:pos x="2880" y="0"/>
                </a:cxn>
                <a:cxn ang="0">
                  <a:pos x="2880" y="117"/>
                </a:cxn>
                <a:cxn ang="0">
                  <a:pos x="2313" y="117"/>
                </a:cxn>
                <a:cxn ang="0">
                  <a:pos x="2784" y="293"/>
                </a:cxn>
                <a:cxn ang="0">
                  <a:pos x="2880" y="293"/>
                </a:cxn>
                <a:cxn ang="0">
                  <a:pos x="2880" y="0"/>
                </a:cxn>
              </a:cxnLst>
              <a:rect l="0" t="0" r="r" b="b"/>
              <a:pathLst>
                <a:path w="2880" h="293">
                  <a:moveTo>
                    <a:pt x="2313" y="117"/>
                  </a:moveTo>
                  <a:cubicBezTo>
                    <a:pt x="0" y="117"/>
                    <a:pt x="0" y="117"/>
                    <a:pt x="0" y="117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2030" y="137"/>
                    <a:pt x="2030" y="137"/>
                    <a:pt x="2030" y="137"/>
                  </a:cubicBezTo>
                  <a:cubicBezTo>
                    <a:pt x="2214" y="137"/>
                    <a:pt x="2274" y="132"/>
                    <a:pt x="2313" y="117"/>
                  </a:cubicBezTo>
                  <a:moveTo>
                    <a:pt x="2880" y="0"/>
                  </a:moveTo>
                  <a:cubicBezTo>
                    <a:pt x="2880" y="0"/>
                    <a:pt x="2880" y="0"/>
                    <a:pt x="2880" y="0"/>
                  </a:cubicBezTo>
                  <a:cubicBezTo>
                    <a:pt x="2880" y="117"/>
                    <a:pt x="2880" y="117"/>
                    <a:pt x="2880" y="117"/>
                  </a:cubicBezTo>
                  <a:cubicBezTo>
                    <a:pt x="2313" y="117"/>
                    <a:pt x="2313" y="117"/>
                    <a:pt x="2313" y="117"/>
                  </a:cubicBezTo>
                  <a:cubicBezTo>
                    <a:pt x="2411" y="197"/>
                    <a:pt x="2542" y="293"/>
                    <a:pt x="2784" y="293"/>
                  </a:cubicBezTo>
                  <a:cubicBezTo>
                    <a:pt x="2842" y="293"/>
                    <a:pt x="2880" y="293"/>
                    <a:pt x="2880" y="293"/>
                  </a:cubicBezTo>
                  <a:cubicBezTo>
                    <a:pt x="2880" y="0"/>
                    <a:pt x="2880" y="0"/>
                    <a:pt x="2880" y="0"/>
                  </a:cubicBezTo>
                </a:path>
              </a:pathLst>
            </a:custGeom>
            <a:solidFill>
              <a:srgbClr val="BFBFB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6" name="Freeform 8"/>
            <p:cNvSpPr>
              <a:spLocks noEditPoints="1"/>
            </p:cNvSpPr>
            <p:nvPr userDrawn="1"/>
          </p:nvSpPr>
          <p:spPr bwMode="auto">
            <a:xfrm>
              <a:off x="1497" y="5500319"/>
              <a:ext cx="9170984" cy="435430"/>
            </a:xfrm>
            <a:custGeom>
              <a:avLst/>
              <a:gdLst/>
              <a:ahLst/>
              <a:cxnLst>
                <a:cxn ang="0">
                  <a:pos x="2880" y="20"/>
                </a:cxn>
                <a:cxn ang="0">
                  <a:pos x="2789" y="20"/>
                </a:cxn>
                <a:cxn ang="0">
                  <a:pos x="2313" y="137"/>
                </a:cxn>
                <a:cxn ang="0">
                  <a:pos x="2313" y="137"/>
                </a:cxn>
                <a:cxn ang="0">
                  <a:pos x="2880" y="137"/>
                </a:cxn>
                <a:cxn ang="0">
                  <a:pos x="2880" y="20"/>
                </a:cxn>
                <a:cxn ang="0">
                  <a:pos x="1860" y="0"/>
                </a:cxn>
                <a:cxn ang="0">
                  <a:pos x="0" y="0"/>
                </a:cxn>
                <a:cxn ang="0">
                  <a:pos x="0" y="137"/>
                </a:cxn>
                <a:cxn ang="0">
                  <a:pos x="2313" y="137"/>
                </a:cxn>
                <a:cxn ang="0">
                  <a:pos x="2313" y="137"/>
                </a:cxn>
                <a:cxn ang="0">
                  <a:pos x="2313" y="137"/>
                </a:cxn>
                <a:cxn ang="0">
                  <a:pos x="2313" y="137"/>
                </a:cxn>
                <a:cxn ang="0">
                  <a:pos x="1860" y="0"/>
                </a:cxn>
              </a:cxnLst>
              <a:rect l="0" t="0" r="r" b="b"/>
              <a:pathLst>
                <a:path w="2880" h="137">
                  <a:moveTo>
                    <a:pt x="2880" y="20"/>
                  </a:moveTo>
                  <a:cubicBezTo>
                    <a:pt x="2789" y="20"/>
                    <a:pt x="2789" y="20"/>
                    <a:pt x="2789" y="20"/>
                  </a:cubicBezTo>
                  <a:cubicBezTo>
                    <a:pt x="2500" y="20"/>
                    <a:pt x="2393" y="107"/>
                    <a:pt x="2313" y="137"/>
                  </a:cubicBezTo>
                  <a:cubicBezTo>
                    <a:pt x="2313" y="137"/>
                    <a:pt x="2313" y="137"/>
                    <a:pt x="2313" y="137"/>
                  </a:cubicBezTo>
                  <a:cubicBezTo>
                    <a:pt x="2880" y="137"/>
                    <a:pt x="2880" y="137"/>
                    <a:pt x="2880" y="137"/>
                  </a:cubicBezTo>
                  <a:cubicBezTo>
                    <a:pt x="2880" y="20"/>
                    <a:pt x="2880" y="20"/>
                    <a:pt x="2880" y="20"/>
                  </a:cubicBezTo>
                  <a:moveTo>
                    <a:pt x="186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2313" y="137"/>
                    <a:pt x="2313" y="137"/>
                    <a:pt x="2313" y="137"/>
                  </a:cubicBezTo>
                  <a:cubicBezTo>
                    <a:pt x="2313" y="137"/>
                    <a:pt x="2313" y="137"/>
                    <a:pt x="2313" y="137"/>
                  </a:cubicBezTo>
                  <a:cubicBezTo>
                    <a:pt x="2313" y="137"/>
                    <a:pt x="2313" y="137"/>
                    <a:pt x="2313" y="137"/>
                  </a:cubicBezTo>
                  <a:cubicBezTo>
                    <a:pt x="2313" y="137"/>
                    <a:pt x="2313" y="137"/>
                    <a:pt x="2313" y="137"/>
                  </a:cubicBezTo>
                  <a:cubicBezTo>
                    <a:pt x="2216" y="57"/>
                    <a:pt x="2053" y="0"/>
                    <a:pt x="1860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7" name="Freeform 9"/>
            <p:cNvSpPr>
              <a:spLocks/>
            </p:cNvSpPr>
            <p:nvPr userDrawn="1"/>
          </p:nvSpPr>
          <p:spPr bwMode="auto">
            <a:xfrm>
              <a:off x="1497" y="5563679"/>
              <a:ext cx="7365906" cy="432734"/>
            </a:xfrm>
            <a:custGeom>
              <a:avLst/>
              <a:gdLst/>
              <a:ahLst/>
              <a:cxnLst>
                <a:cxn ang="0">
                  <a:pos x="2313" y="117"/>
                </a:cxn>
                <a:cxn ang="0">
                  <a:pos x="1860" y="0"/>
                </a:cxn>
                <a:cxn ang="0">
                  <a:pos x="0" y="0"/>
                </a:cxn>
                <a:cxn ang="0">
                  <a:pos x="0" y="136"/>
                </a:cxn>
                <a:cxn ang="0">
                  <a:pos x="2030" y="136"/>
                </a:cxn>
                <a:cxn ang="0">
                  <a:pos x="2313" y="117"/>
                </a:cxn>
              </a:cxnLst>
              <a:rect l="0" t="0" r="r" b="b"/>
              <a:pathLst>
                <a:path w="2313" h="136">
                  <a:moveTo>
                    <a:pt x="2313" y="117"/>
                  </a:moveTo>
                  <a:cubicBezTo>
                    <a:pt x="2204" y="55"/>
                    <a:pt x="2053" y="0"/>
                    <a:pt x="186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2030" y="136"/>
                    <a:pt x="2030" y="136"/>
                    <a:pt x="2030" y="136"/>
                  </a:cubicBezTo>
                  <a:cubicBezTo>
                    <a:pt x="2214" y="136"/>
                    <a:pt x="2274" y="132"/>
                    <a:pt x="2313" y="117"/>
                  </a:cubicBezTo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8" name="Freeform 10"/>
            <p:cNvSpPr>
              <a:spLocks/>
            </p:cNvSpPr>
            <p:nvPr userDrawn="1"/>
          </p:nvSpPr>
          <p:spPr bwMode="auto">
            <a:xfrm>
              <a:off x="7367402" y="5563679"/>
              <a:ext cx="1805078" cy="869511"/>
            </a:xfrm>
            <a:custGeom>
              <a:avLst/>
              <a:gdLst/>
              <a:ahLst/>
              <a:cxnLst>
                <a:cxn ang="0">
                  <a:pos x="476" y="0"/>
                </a:cxn>
                <a:cxn ang="0">
                  <a:pos x="0" y="117"/>
                </a:cxn>
                <a:cxn ang="0">
                  <a:pos x="471" y="273"/>
                </a:cxn>
                <a:cxn ang="0">
                  <a:pos x="567" y="273"/>
                </a:cxn>
                <a:cxn ang="0">
                  <a:pos x="567" y="0"/>
                </a:cxn>
                <a:cxn ang="0">
                  <a:pos x="476" y="0"/>
                </a:cxn>
              </a:cxnLst>
              <a:rect l="0" t="0" r="r" b="b"/>
              <a:pathLst>
                <a:path w="567" h="273">
                  <a:moveTo>
                    <a:pt x="476" y="0"/>
                  </a:moveTo>
                  <a:cubicBezTo>
                    <a:pt x="187" y="0"/>
                    <a:pt x="80" y="87"/>
                    <a:pt x="0" y="117"/>
                  </a:cubicBezTo>
                  <a:cubicBezTo>
                    <a:pt x="128" y="190"/>
                    <a:pt x="229" y="273"/>
                    <a:pt x="471" y="273"/>
                  </a:cubicBezTo>
                  <a:cubicBezTo>
                    <a:pt x="529" y="273"/>
                    <a:pt x="567" y="273"/>
                    <a:pt x="567" y="273"/>
                  </a:cubicBezTo>
                  <a:cubicBezTo>
                    <a:pt x="567" y="0"/>
                    <a:pt x="567" y="0"/>
                    <a:pt x="567" y="0"/>
                  </a:cubicBezTo>
                  <a:lnTo>
                    <a:pt x="47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pic>
          <p:nvPicPr>
            <p:cNvPr id="10" name="Picture 78"/>
            <p:cNvPicPr>
              <a:picLocks noChangeAspect="1" noChangeArrowheads="1"/>
            </p:cNvPicPr>
            <p:nvPr userDrawn="1"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169275" y="5675743"/>
              <a:ext cx="655638" cy="655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1" name="Group 19"/>
            <p:cNvGrpSpPr/>
            <p:nvPr userDrawn="1"/>
          </p:nvGrpSpPr>
          <p:grpSpPr>
            <a:xfrm>
              <a:off x="360000" y="5807505"/>
              <a:ext cx="814388" cy="95250"/>
              <a:chOff x="3495675" y="5969000"/>
              <a:chExt cx="814388" cy="95250"/>
            </a:xfrm>
            <a:solidFill>
              <a:schemeClr val="accent1"/>
            </a:solidFill>
          </p:grpSpPr>
          <p:sp>
            <p:nvSpPr>
              <p:cNvPr id="12" name="Freeform 26"/>
              <p:cNvSpPr>
                <a:spLocks/>
              </p:cNvSpPr>
              <p:nvPr/>
            </p:nvSpPr>
            <p:spPr bwMode="auto">
              <a:xfrm>
                <a:off x="349567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1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1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8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1" y="13"/>
                      <a:pt x="21" y="13"/>
                      <a:pt x="21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13" name="Freeform 27"/>
              <p:cNvSpPr>
                <a:spLocks/>
              </p:cNvSpPr>
              <p:nvPr/>
            </p:nvSpPr>
            <p:spPr bwMode="auto">
              <a:xfrm>
                <a:off x="360362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2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2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8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14" name="Freeform 28"/>
              <p:cNvSpPr>
                <a:spLocks/>
              </p:cNvSpPr>
              <p:nvPr/>
            </p:nvSpPr>
            <p:spPr bwMode="auto">
              <a:xfrm>
                <a:off x="371157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2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2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9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16" name="Oval 29"/>
              <p:cNvSpPr>
                <a:spLocks noChangeArrowheads="1"/>
              </p:cNvSpPr>
              <p:nvPr/>
            </p:nvSpPr>
            <p:spPr bwMode="auto">
              <a:xfrm>
                <a:off x="3819525" y="6042025"/>
                <a:ext cx="19050" cy="22225"/>
              </a:xfrm>
              <a:prstGeom prst="ellipse">
                <a:avLst/>
              </a:pr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18" name="Freeform 30"/>
              <p:cNvSpPr>
                <a:spLocks/>
              </p:cNvSpPr>
              <p:nvPr/>
            </p:nvSpPr>
            <p:spPr bwMode="auto">
              <a:xfrm>
                <a:off x="3851275" y="5997575"/>
                <a:ext cx="50800" cy="66675"/>
              </a:xfrm>
              <a:custGeom>
                <a:avLst/>
                <a:gdLst>
                  <a:gd name="T0" fmla="*/ 16 w 16"/>
                  <a:gd name="T1" fmla="*/ 20 h 21"/>
                  <a:gd name="T2" fmla="*/ 10 w 16"/>
                  <a:gd name="T3" fmla="*/ 21 h 21"/>
                  <a:gd name="T4" fmla="*/ 0 w 16"/>
                  <a:gd name="T5" fmla="*/ 11 h 21"/>
                  <a:gd name="T6" fmla="*/ 10 w 16"/>
                  <a:gd name="T7" fmla="*/ 0 h 21"/>
                  <a:gd name="T8" fmla="*/ 16 w 16"/>
                  <a:gd name="T9" fmla="*/ 1 h 21"/>
                  <a:gd name="T10" fmla="*/ 14 w 16"/>
                  <a:gd name="T11" fmla="*/ 5 h 21"/>
                  <a:gd name="T12" fmla="*/ 11 w 16"/>
                  <a:gd name="T13" fmla="*/ 4 h 21"/>
                  <a:gd name="T14" fmla="*/ 6 w 16"/>
                  <a:gd name="T15" fmla="*/ 10 h 21"/>
                  <a:gd name="T16" fmla="*/ 11 w 16"/>
                  <a:gd name="T17" fmla="*/ 17 h 21"/>
                  <a:gd name="T18" fmla="*/ 15 w 16"/>
                  <a:gd name="T19" fmla="*/ 16 h 21"/>
                  <a:gd name="T20" fmla="*/ 16 w 16"/>
                  <a:gd name="T21" fmla="*/ 2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" h="21">
                    <a:moveTo>
                      <a:pt x="16" y="20"/>
                    </a:moveTo>
                    <a:cubicBezTo>
                      <a:pt x="14" y="21"/>
                      <a:pt x="12" y="21"/>
                      <a:pt x="10" y="21"/>
                    </a:cubicBezTo>
                    <a:cubicBezTo>
                      <a:pt x="3" y="21"/>
                      <a:pt x="0" y="17"/>
                      <a:pt x="0" y="11"/>
                    </a:cubicBezTo>
                    <a:cubicBezTo>
                      <a:pt x="0" y="4"/>
                      <a:pt x="4" y="0"/>
                      <a:pt x="10" y="0"/>
                    </a:cubicBezTo>
                    <a:cubicBezTo>
                      <a:pt x="12" y="0"/>
                      <a:pt x="14" y="0"/>
                      <a:pt x="16" y="1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3" y="4"/>
                      <a:pt x="12" y="4"/>
                      <a:pt x="11" y="4"/>
                    </a:cubicBezTo>
                    <a:cubicBezTo>
                      <a:pt x="7" y="4"/>
                      <a:pt x="6" y="6"/>
                      <a:pt x="6" y="10"/>
                    </a:cubicBezTo>
                    <a:cubicBezTo>
                      <a:pt x="6" y="15"/>
                      <a:pt x="7" y="17"/>
                      <a:pt x="11" y="17"/>
                    </a:cubicBezTo>
                    <a:cubicBezTo>
                      <a:pt x="12" y="17"/>
                      <a:pt x="14" y="17"/>
                      <a:pt x="15" y="16"/>
                    </a:cubicBezTo>
                    <a:lnTo>
                      <a:pt x="16" y="2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19" name="Freeform 31"/>
              <p:cNvSpPr>
                <a:spLocks/>
              </p:cNvSpPr>
              <p:nvPr/>
            </p:nvSpPr>
            <p:spPr bwMode="auto">
              <a:xfrm>
                <a:off x="3911600" y="5997575"/>
                <a:ext cx="47625" cy="66675"/>
              </a:xfrm>
              <a:custGeom>
                <a:avLst/>
                <a:gdLst>
                  <a:gd name="T0" fmla="*/ 6 w 15"/>
                  <a:gd name="T1" fmla="*/ 21 h 21"/>
                  <a:gd name="T2" fmla="*/ 0 w 15"/>
                  <a:gd name="T3" fmla="*/ 20 h 21"/>
                  <a:gd name="T4" fmla="*/ 1 w 15"/>
                  <a:gd name="T5" fmla="*/ 16 h 21"/>
                  <a:gd name="T6" fmla="*/ 6 w 15"/>
                  <a:gd name="T7" fmla="*/ 17 h 21"/>
                  <a:gd name="T8" fmla="*/ 9 w 15"/>
                  <a:gd name="T9" fmla="*/ 15 h 21"/>
                  <a:gd name="T10" fmla="*/ 6 w 15"/>
                  <a:gd name="T11" fmla="*/ 12 h 21"/>
                  <a:gd name="T12" fmla="*/ 0 w 15"/>
                  <a:gd name="T13" fmla="*/ 6 h 21"/>
                  <a:gd name="T14" fmla="*/ 8 w 15"/>
                  <a:gd name="T15" fmla="*/ 0 h 21"/>
                  <a:gd name="T16" fmla="*/ 13 w 15"/>
                  <a:gd name="T17" fmla="*/ 0 h 21"/>
                  <a:gd name="T18" fmla="*/ 13 w 15"/>
                  <a:gd name="T19" fmla="*/ 4 h 21"/>
                  <a:gd name="T20" fmla="*/ 9 w 15"/>
                  <a:gd name="T21" fmla="*/ 4 h 21"/>
                  <a:gd name="T22" fmla="*/ 6 w 15"/>
                  <a:gd name="T23" fmla="*/ 6 h 21"/>
                  <a:gd name="T24" fmla="*/ 9 w 15"/>
                  <a:gd name="T25" fmla="*/ 9 h 21"/>
                  <a:gd name="T26" fmla="*/ 15 w 15"/>
                  <a:gd name="T27" fmla="*/ 14 h 21"/>
                  <a:gd name="T28" fmla="*/ 6 w 15"/>
                  <a:gd name="T29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5" h="21">
                    <a:moveTo>
                      <a:pt x="6" y="21"/>
                    </a:moveTo>
                    <a:cubicBezTo>
                      <a:pt x="4" y="21"/>
                      <a:pt x="2" y="21"/>
                      <a:pt x="0" y="20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3" y="17"/>
                      <a:pt x="5" y="17"/>
                      <a:pt x="6" y="17"/>
                    </a:cubicBezTo>
                    <a:cubicBezTo>
                      <a:pt x="8" y="17"/>
                      <a:pt x="9" y="16"/>
                      <a:pt x="9" y="15"/>
                    </a:cubicBezTo>
                    <a:cubicBezTo>
                      <a:pt x="9" y="14"/>
                      <a:pt x="8" y="13"/>
                      <a:pt x="6" y="12"/>
                    </a:cubicBezTo>
                    <a:cubicBezTo>
                      <a:pt x="3" y="11"/>
                      <a:pt x="0" y="10"/>
                      <a:pt x="0" y="6"/>
                    </a:cubicBezTo>
                    <a:cubicBezTo>
                      <a:pt x="0" y="2"/>
                      <a:pt x="3" y="0"/>
                      <a:pt x="8" y="0"/>
                    </a:cubicBezTo>
                    <a:cubicBezTo>
                      <a:pt x="10" y="0"/>
                      <a:pt x="12" y="0"/>
                      <a:pt x="13" y="0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1" y="4"/>
                      <a:pt x="10" y="4"/>
                      <a:pt x="9" y="4"/>
                    </a:cubicBezTo>
                    <a:cubicBezTo>
                      <a:pt x="6" y="4"/>
                      <a:pt x="6" y="5"/>
                      <a:pt x="6" y="6"/>
                    </a:cubicBezTo>
                    <a:cubicBezTo>
                      <a:pt x="6" y="7"/>
                      <a:pt x="7" y="8"/>
                      <a:pt x="9" y="9"/>
                    </a:cubicBezTo>
                    <a:cubicBezTo>
                      <a:pt x="13" y="10"/>
                      <a:pt x="15" y="11"/>
                      <a:pt x="15" y="14"/>
                    </a:cubicBezTo>
                    <a:cubicBezTo>
                      <a:pt x="15" y="18"/>
                      <a:pt x="11" y="21"/>
                      <a:pt x="6" y="21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20" name="Freeform 32"/>
              <p:cNvSpPr>
                <a:spLocks noEditPoints="1"/>
              </p:cNvSpPr>
              <p:nvPr/>
            </p:nvSpPr>
            <p:spPr bwMode="auto">
              <a:xfrm>
                <a:off x="3965575" y="5969000"/>
                <a:ext cx="28575" cy="95250"/>
              </a:xfrm>
              <a:custGeom>
                <a:avLst/>
                <a:gdLst>
                  <a:gd name="T0" fmla="*/ 4 w 9"/>
                  <a:gd name="T1" fmla="*/ 30 h 30"/>
                  <a:gd name="T2" fmla="*/ 4 w 9"/>
                  <a:gd name="T3" fmla="*/ 13 h 30"/>
                  <a:gd name="T4" fmla="*/ 0 w 9"/>
                  <a:gd name="T5" fmla="*/ 13 h 30"/>
                  <a:gd name="T6" fmla="*/ 0 w 9"/>
                  <a:gd name="T7" fmla="*/ 9 h 30"/>
                  <a:gd name="T8" fmla="*/ 9 w 9"/>
                  <a:gd name="T9" fmla="*/ 9 h 30"/>
                  <a:gd name="T10" fmla="*/ 9 w 9"/>
                  <a:gd name="T11" fmla="*/ 30 h 30"/>
                  <a:gd name="T12" fmla="*/ 4 w 9"/>
                  <a:gd name="T13" fmla="*/ 30 h 30"/>
                  <a:gd name="T14" fmla="*/ 6 w 9"/>
                  <a:gd name="T15" fmla="*/ 6 h 30"/>
                  <a:gd name="T16" fmla="*/ 3 w 9"/>
                  <a:gd name="T17" fmla="*/ 3 h 30"/>
                  <a:gd name="T18" fmla="*/ 6 w 9"/>
                  <a:gd name="T19" fmla="*/ 0 h 30"/>
                  <a:gd name="T20" fmla="*/ 9 w 9"/>
                  <a:gd name="T21" fmla="*/ 3 h 30"/>
                  <a:gd name="T22" fmla="*/ 6 w 9"/>
                  <a:gd name="T23" fmla="*/ 6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" h="30">
                    <a:moveTo>
                      <a:pt x="4" y="30"/>
                    </a:moveTo>
                    <a:cubicBezTo>
                      <a:pt x="4" y="13"/>
                      <a:pt x="4" y="13"/>
                      <a:pt x="4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9" y="30"/>
                      <a:pt x="9" y="30"/>
                      <a:pt x="9" y="30"/>
                    </a:cubicBezTo>
                    <a:lnTo>
                      <a:pt x="4" y="30"/>
                    </a:lnTo>
                    <a:close/>
                    <a:moveTo>
                      <a:pt x="6" y="6"/>
                    </a:moveTo>
                    <a:cubicBezTo>
                      <a:pt x="4" y="6"/>
                      <a:pt x="3" y="5"/>
                      <a:pt x="3" y="3"/>
                    </a:cubicBezTo>
                    <a:cubicBezTo>
                      <a:pt x="3" y="1"/>
                      <a:pt x="4" y="0"/>
                      <a:pt x="6" y="0"/>
                    </a:cubicBezTo>
                    <a:cubicBezTo>
                      <a:pt x="8" y="0"/>
                      <a:pt x="9" y="1"/>
                      <a:pt x="9" y="3"/>
                    </a:cubicBezTo>
                    <a:cubicBezTo>
                      <a:pt x="9" y="5"/>
                      <a:pt x="8" y="6"/>
                      <a:pt x="6" y="6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21" name="Freeform 33"/>
              <p:cNvSpPr>
                <a:spLocks/>
              </p:cNvSpPr>
              <p:nvPr/>
            </p:nvSpPr>
            <p:spPr bwMode="auto">
              <a:xfrm>
                <a:off x="4013200" y="5997575"/>
                <a:ext cx="39687" cy="66675"/>
              </a:xfrm>
              <a:custGeom>
                <a:avLst/>
                <a:gdLst>
                  <a:gd name="T0" fmla="*/ 11 w 12"/>
                  <a:gd name="T1" fmla="*/ 5 h 21"/>
                  <a:gd name="T2" fmla="*/ 9 w 12"/>
                  <a:gd name="T3" fmla="*/ 5 h 21"/>
                  <a:gd name="T4" fmla="*/ 5 w 12"/>
                  <a:gd name="T5" fmla="*/ 8 h 21"/>
                  <a:gd name="T6" fmla="*/ 5 w 12"/>
                  <a:gd name="T7" fmla="*/ 21 h 21"/>
                  <a:gd name="T8" fmla="*/ 0 w 12"/>
                  <a:gd name="T9" fmla="*/ 21 h 21"/>
                  <a:gd name="T10" fmla="*/ 0 w 12"/>
                  <a:gd name="T11" fmla="*/ 0 h 21"/>
                  <a:gd name="T12" fmla="*/ 4 w 12"/>
                  <a:gd name="T13" fmla="*/ 0 h 21"/>
                  <a:gd name="T14" fmla="*/ 4 w 12"/>
                  <a:gd name="T15" fmla="*/ 4 h 21"/>
                  <a:gd name="T16" fmla="*/ 10 w 12"/>
                  <a:gd name="T17" fmla="*/ 0 h 21"/>
                  <a:gd name="T18" fmla="*/ 12 w 12"/>
                  <a:gd name="T19" fmla="*/ 0 h 21"/>
                  <a:gd name="T20" fmla="*/ 11 w 12"/>
                  <a:gd name="T21" fmla="*/ 5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" h="21">
                    <a:moveTo>
                      <a:pt x="11" y="5"/>
                    </a:moveTo>
                    <a:cubicBezTo>
                      <a:pt x="11" y="5"/>
                      <a:pt x="10" y="5"/>
                      <a:pt x="9" y="5"/>
                    </a:cubicBezTo>
                    <a:cubicBezTo>
                      <a:pt x="8" y="5"/>
                      <a:pt x="7" y="6"/>
                      <a:pt x="5" y="8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6" y="1"/>
                      <a:pt x="8" y="0"/>
                      <a:pt x="10" y="0"/>
                    </a:cubicBezTo>
                    <a:cubicBezTo>
                      <a:pt x="11" y="0"/>
                      <a:pt x="11" y="0"/>
                      <a:pt x="12" y="0"/>
                    </a:cubicBezTo>
                    <a:lnTo>
                      <a:pt x="11" y="5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22" name="Freeform 34"/>
              <p:cNvSpPr>
                <a:spLocks noEditPoints="1"/>
              </p:cNvSpPr>
              <p:nvPr/>
            </p:nvSpPr>
            <p:spPr bwMode="auto">
              <a:xfrm>
                <a:off x="4062413" y="5997575"/>
                <a:ext cx="66675" cy="66675"/>
              </a:xfrm>
              <a:custGeom>
                <a:avLst/>
                <a:gdLst>
                  <a:gd name="T0" fmla="*/ 10 w 21"/>
                  <a:gd name="T1" fmla="*/ 21 h 21"/>
                  <a:gd name="T2" fmla="*/ 0 w 21"/>
                  <a:gd name="T3" fmla="*/ 11 h 21"/>
                  <a:gd name="T4" fmla="*/ 10 w 21"/>
                  <a:gd name="T5" fmla="*/ 0 h 21"/>
                  <a:gd name="T6" fmla="*/ 21 w 21"/>
                  <a:gd name="T7" fmla="*/ 10 h 21"/>
                  <a:gd name="T8" fmla="*/ 10 w 21"/>
                  <a:gd name="T9" fmla="*/ 21 h 21"/>
                  <a:gd name="T10" fmla="*/ 10 w 21"/>
                  <a:gd name="T11" fmla="*/ 4 h 21"/>
                  <a:gd name="T12" fmla="*/ 5 w 21"/>
                  <a:gd name="T13" fmla="*/ 10 h 21"/>
                  <a:gd name="T14" fmla="*/ 10 w 21"/>
                  <a:gd name="T15" fmla="*/ 17 h 21"/>
                  <a:gd name="T16" fmla="*/ 15 w 21"/>
                  <a:gd name="T17" fmla="*/ 11 h 21"/>
                  <a:gd name="T18" fmla="*/ 10 w 21"/>
                  <a:gd name="T19" fmla="*/ 4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" h="21">
                    <a:moveTo>
                      <a:pt x="10" y="21"/>
                    </a:moveTo>
                    <a:cubicBezTo>
                      <a:pt x="3" y="21"/>
                      <a:pt x="0" y="17"/>
                      <a:pt x="0" y="11"/>
                    </a:cubicBezTo>
                    <a:cubicBezTo>
                      <a:pt x="0" y="4"/>
                      <a:pt x="3" y="0"/>
                      <a:pt x="10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7"/>
                      <a:pt x="17" y="21"/>
                      <a:pt x="10" y="21"/>
                    </a:cubicBezTo>
                    <a:moveTo>
                      <a:pt x="10" y="4"/>
                    </a:moveTo>
                    <a:cubicBezTo>
                      <a:pt x="7" y="4"/>
                      <a:pt x="5" y="7"/>
                      <a:pt x="5" y="10"/>
                    </a:cubicBezTo>
                    <a:cubicBezTo>
                      <a:pt x="5" y="14"/>
                      <a:pt x="6" y="17"/>
                      <a:pt x="10" y="17"/>
                    </a:cubicBezTo>
                    <a:cubicBezTo>
                      <a:pt x="14" y="17"/>
                      <a:pt x="15" y="14"/>
                      <a:pt x="15" y="11"/>
                    </a:cubicBezTo>
                    <a:cubicBezTo>
                      <a:pt x="15" y="6"/>
                      <a:pt x="14" y="4"/>
                      <a:pt x="10" y="4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23" name="Oval 35"/>
              <p:cNvSpPr>
                <a:spLocks noChangeArrowheads="1"/>
              </p:cNvSpPr>
              <p:nvPr/>
            </p:nvSpPr>
            <p:spPr bwMode="auto">
              <a:xfrm>
                <a:off x="4141788" y="6042025"/>
                <a:ext cx="19050" cy="22225"/>
              </a:xfrm>
              <a:prstGeom prst="ellipse">
                <a:avLst/>
              </a:pr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24" name="Freeform 36"/>
              <p:cNvSpPr>
                <a:spLocks noEditPoints="1"/>
              </p:cNvSpPr>
              <p:nvPr/>
            </p:nvSpPr>
            <p:spPr bwMode="auto">
              <a:xfrm>
                <a:off x="4176713" y="5997575"/>
                <a:ext cx="57150" cy="66675"/>
              </a:xfrm>
              <a:custGeom>
                <a:avLst/>
                <a:gdLst>
                  <a:gd name="T0" fmla="*/ 14 w 18"/>
                  <a:gd name="T1" fmla="*/ 21 h 21"/>
                  <a:gd name="T2" fmla="*/ 13 w 18"/>
                  <a:gd name="T3" fmla="*/ 19 h 21"/>
                  <a:gd name="T4" fmla="*/ 7 w 18"/>
                  <a:gd name="T5" fmla="*/ 21 h 21"/>
                  <a:gd name="T6" fmla="*/ 0 w 18"/>
                  <a:gd name="T7" fmla="*/ 15 h 21"/>
                  <a:gd name="T8" fmla="*/ 10 w 18"/>
                  <a:gd name="T9" fmla="*/ 8 h 21"/>
                  <a:gd name="T10" fmla="*/ 13 w 18"/>
                  <a:gd name="T11" fmla="*/ 8 h 21"/>
                  <a:gd name="T12" fmla="*/ 13 w 18"/>
                  <a:gd name="T13" fmla="*/ 7 h 21"/>
                  <a:gd name="T14" fmla="*/ 8 w 18"/>
                  <a:gd name="T15" fmla="*/ 4 h 21"/>
                  <a:gd name="T16" fmla="*/ 2 w 18"/>
                  <a:gd name="T17" fmla="*/ 5 h 21"/>
                  <a:gd name="T18" fmla="*/ 2 w 18"/>
                  <a:gd name="T19" fmla="*/ 1 h 21"/>
                  <a:gd name="T20" fmla="*/ 9 w 18"/>
                  <a:gd name="T21" fmla="*/ 0 h 21"/>
                  <a:gd name="T22" fmla="*/ 18 w 18"/>
                  <a:gd name="T23" fmla="*/ 7 h 21"/>
                  <a:gd name="T24" fmla="*/ 18 w 18"/>
                  <a:gd name="T25" fmla="*/ 21 h 21"/>
                  <a:gd name="T26" fmla="*/ 14 w 18"/>
                  <a:gd name="T27" fmla="*/ 21 h 21"/>
                  <a:gd name="T28" fmla="*/ 13 w 18"/>
                  <a:gd name="T29" fmla="*/ 12 h 21"/>
                  <a:gd name="T30" fmla="*/ 10 w 18"/>
                  <a:gd name="T31" fmla="*/ 12 h 21"/>
                  <a:gd name="T32" fmla="*/ 5 w 18"/>
                  <a:gd name="T33" fmla="*/ 15 h 21"/>
                  <a:gd name="T34" fmla="*/ 8 w 18"/>
                  <a:gd name="T35" fmla="*/ 17 h 21"/>
                  <a:gd name="T36" fmla="*/ 13 w 18"/>
                  <a:gd name="T37" fmla="*/ 15 h 21"/>
                  <a:gd name="T38" fmla="*/ 13 w 18"/>
                  <a:gd name="T39" fmla="*/ 12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8" h="21">
                    <a:moveTo>
                      <a:pt x="14" y="21"/>
                    </a:moveTo>
                    <a:cubicBezTo>
                      <a:pt x="13" y="19"/>
                      <a:pt x="13" y="19"/>
                      <a:pt x="13" y="19"/>
                    </a:cubicBezTo>
                    <a:cubicBezTo>
                      <a:pt x="12" y="20"/>
                      <a:pt x="10" y="21"/>
                      <a:pt x="7" y="21"/>
                    </a:cubicBezTo>
                    <a:cubicBezTo>
                      <a:pt x="3" y="21"/>
                      <a:pt x="0" y="19"/>
                      <a:pt x="0" y="15"/>
                    </a:cubicBezTo>
                    <a:cubicBezTo>
                      <a:pt x="0" y="10"/>
                      <a:pt x="4" y="8"/>
                      <a:pt x="10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3" y="5"/>
                      <a:pt x="12" y="4"/>
                      <a:pt x="8" y="4"/>
                    </a:cubicBezTo>
                    <a:cubicBezTo>
                      <a:pt x="6" y="4"/>
                      <a:pt x="4" y="4"/>
                      <a:pt x="2" y="5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4" y="0"/>
                      <a:pt x="6" y="0"/>
                      <a:pt x="9" y="0"/>
                    </a:cubicBezTo>
                    <a:cubicBezTo>
                      <a:pt x="15" y="0"/>
                      <a:pt x="18" y="2"/>
                      <a:pt x="18" y="7"/>
                    </a:cubicBezTo>
                    <a:cubicBezTo>
                      <a:pt x="18" y="21"/>
                      <a:pt x="18" y="21"/>
                      <a:pt x="18" y="21"/>
                    </a:cubicBezTo>
                    <a:lnTo>
                      <a:pt x="14" y="21"/>
                    </a:lnTo>
                    <a:close/>
                    <a:moveTo>
                      <a:pt x="13" y="12"/>
                    </a:moveTo>
                    <a:cubicBezTo>
                      <a:pt x="10" y="12"/>
                      <a:pt x="10" y="12"/>
                      <a:pt x="10" y="12"/>
                    </a:cubicBezTo>
                    <a:cubicBezTo>
                      <a:pt x="7" y="12"/>
                      <a:pt x="5" y="13"/>
                      <a:pt x="5" y="15"/>
                    </a:cubicBezTo>
                    <a:cubicBezTo>
                      <a:pt x="5" y="16"/>
                      <a:pt x="6" y="17"/>
                      <a:pt x="8" y="17"/>
                    </a:cubicBezTo>
                    <a:cubicBezTo>
                      <a:pt x="10" y="17"/>
                      <a:pt x="11" y="17"/>
                      <a:pt x="13" y="15"/>
                    </a:cubicBezTo>
                    <a:lnTo>
                      <a:pt x="13" y="12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25" name="Freeform 37"/>
              <p:cNvSpPr>
                <a:spLocks/>
              </p:cNvSpPr>
              <p:nvPr/>
            </p:nvSpPr>
            <p:spPr bwMode="auto">
              <a:xfrm>
                <a:off x="4252913" y="5997575"/>
                <a:ext cx="57150" cy="66675"/>
              </a:xfrm>
              <a:custGeom>
                <a:avLst/>
                <a:gdLst>
                  <a:gd name="T0" fmla="*/ 14 w 18"/>
                  <a:gd name="T1" fmla="*/ 21 h 21"/>
                  <a:gd name="T2" fmla="*/ 14 w 18"/>
                  <a:gd name="T3" fmla="*/ 18 h 21"/>
                  <a:gd name="T4" fmla="*/ 7 w 18"/>
                  <a:gd name="T5" fmla="*/ 21 h 21"/>
                  <a:gd name="T6" fmla="*/ 0 w 18"/>
                  <a:gd name="T7" fmla="*/ 13 h 21"/>
                  <a:gd name="T8" fmla="*/ 0 w 18"/>
                  <a:gd name="T9" fmla="*/ 0 h 21"/>
                  <a:gd name="T10" fmla="*/ 5 w 18"/>
                  <a:gd name="T11" fmla="*/ 0 h 21"/>
                  <a:gd name="T12" fmla="*/ 5 w 18"/>
                  <a:gd name="T13" fmla="*/ 12 h 21"/>
                  <a:gd name="T14" fmla="*/ 8 w 18"/>
                  <a:gd name="T15" fmla="*/ 17 h 21"/>
                  <a:gd name="T16" fmla="*/ 13 w 18"/>
                  <a:gd name="T17" fmla="*/ 14 h 21"/>
                  <a:gd name="T18" fmla="*/ 13 w 18"/>
                  <a:gd name="T19" fmla="*/ 0 h 21"/>
                  <a:gd name="T20" fmla="*/ 18 w 18"/>
                  <a:gd name="T21" fmla="*/ 0 h 21"/>
                  <a:gd name="T22" fmla="*/ 18 w 18"/>
                  <a:gd name="T23" fmla="*/ 21 h 21"/>
                  <a:gd name="T24" fmla="*/ 14 w 18"/>
                  <a:gd name="T25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8" h="21">
                    <a:moveTo>
                      <a:pt x="14" y="21"/>
                    </a:moveTo>
                    <a:cubicBezTo>
                      <a:pt x="14" y="18"/>
                      <a:pt x="14" y="18"/>
                      <a:pt x="14" y="18"/>
                    </a:cubicBezTo>
                    <a:cubicBezTo>
                      <a:pt x="12" y="20"/>
                      <a:pt x="10" y="21"/>
                      <a:pt x="7" y="21"/>
                    </a:cubicBezTo>
                    <a:cubicBezTo>
                      <a:pt x="2" y="21"/>
                      <a:pt x="0" y="18"/>
                      <a:pt x="0" y="1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5" y="15"/>
                      <a:pt x="6" y="17"/>
                      <a:pt x="8" y="17"/>
                    </a:cubicBezTo>
                    <a:cubicBezTo>
                      <a:pt x="10" y="17"/>
                      <a:pt x="11" y="16"/>
                      <a:pt x="13" y="14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8" y="21"/>
                      <a:pt x="18" y="21"/>
                      <a:pt x="18" y="21"/>
                    </a:cubicBezTo>
                    <a:lnTo>
                      <a:pt x="14" y="21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</p:grpSp>
      </p:grpSp>
      <p:sp>
        <p:nvSpPr>
          <p:cNvPr id="9" name="Text Placeholder 8"/>
          <p:cNvSpPr>
            <a:spLocks noGrp="1"/>
          </p:cNvSpPr>
          <p:nvPr userDrawn="1">
            <p:ph type="body" sz="quarter" idx="13"/>
          </p:nvPr>
        </p:nvSpPr>
        <p:spPr>
          <a:xfrm>
            <a:off x="360002" y="4267726"/>
            <a:ext cx="8043863" cy="316188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 b="1" baseline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spcAft>
                <a:spcPts val="1417"/>
              </a:spcAft>
              <a:buNone/>
              <a:defRPr sz="4400" b="1">
                <a:solidFill>
                  <a:schemeClr val="bg1"/>
                </a:solidFill>
              </a:defRPr>
            </a:lvl2pPr>
            <a:lvl3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400" b="1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4400" b="1">
                <a:solidFill>
                  <a:schemeClr val="bg1"/>
                </a:solidFill>
              </a:defRPr>
            </a:lvl4pPr>
            <a:lvl5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400" b="1">
                <a:solidFill>
                  <a:schemeClr val="bg1"/>
                </a:solidFill>
              </a:defRPr>
            </a:lvl5pPr>
            <a:lvl6pPr marL="0" indent="0">
              <a:lnSpc>
                <a:spcPct val="85000"/>
              </a:lnSpc>
              <a:spcBef>
                <a:spcPts val="0"/>
              </a:spcBef>
              <a:buFontTx/>
              <a:buNone/>
              <a:defRPr sz="4400" b="1">
                <a:solidFill>
                  <a:schemeClr val="bg1"/>
                </a:solidFill>
              </a:defRPr>
            </a:lvl6pPr>
            <a:lvl7pPr marL="0" indent="0">
              <a:lnSpc>
                <a:spcPct val="85000"/>
              </a:lnSpc>
              <a:spcBef>
                <a:spcPts val="0"/>
              </a:spcBef>
              <a:buFontTx/>
              <a:buNone/>
              <a:defRPr sz="4400" b="1">
                <a:solidFill>
                  <a:schemeClr val="bg1"/>
                </a:solidFill>
              </a:defRPr>
            </a:lvl7pPr>
            <a:lvl8pPr marL="0" indent="0">
              <a:lnSpc>
                <a:spcPct val="85000"/>
              </a:lnSpc>
              <a:spcBef>
                <a:spcPts val="0"/>
              </a:spcBef>
              <a:buFontTx/>
              <a:buNone/>
              <a:defRPr sz="4400" b="1">
                <a:solidFill>
                  <a:schemeClr val="bg1"/>
                </a:solidFill>
              </a:defRPr>
            </a:lvl8pPr>
            <a:lvl9pPr marL="0" indent="0">
              <a:lnSpc>
                <a:spcPct val="85000"/>
              </a:lnSpc>
              <a:spcBef>
                <a:spcPts val="0"/>
              </a:spcBef>
              <a:buFontTx/>
              <a:buNone/>
              <a:defRPr sz="44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 userDrawn="1">
            <p:ph type="body" sz="quarter" idx="17"/>
          </p:nvPr>
        </p:nvSpPr>
        <p:spPr>
          <a:xfrm>
            <a:off x="360000" y="5625959"/>
            <a:ext cx="4752000" cy="144000"/>
          </a:xfrm>
        </p:spPr>
        <p:txBody>
          <a:bodyPr anchor="ctr">
            <a:noAutofit/>
          </a:bodyPr>
          <a:lstStyle>
            <a:lvl1pPr>
              <a:defRPr sz="1200" b="1" cap="all" baseline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200">
                <a:solidFill>
                  <a:schemeClr val="bg2"/>
                </a:solidFill>
              </a:defRPr>
            </a:lvl2pPr>
            <a:lvl3pPr marL="0" indent="0">
              <a:buFontTx/>
              <a:buNone/>
              <a:defRPr sz="1200">
                <a:solidFill>
                  <a:schemeClr val="bg2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2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2"/>
                </a:solidFill>
              </a:defRPr>
            </a:lvl5pPr>
            <a:lvl6pPr marL="0" indent="0">
              <a:buFontTx/>
              <a:buNone/>
              <a:defRPr sz="1200">
                <a:solidFill>
                  <a:schemeClr val="bg2"/>
                </a:solidFill>
              </a:defRPr>
            </a:lvl6pPr>
            <a:lvl7pPr marL="0" indent="0">
              <a:buFontTx/>
              <a:buNone/>
              <a:defRPr sz="1200">
                <a:solidFill>
                  <a:schemeClr val="bg2"/>
                </a:solidFill>
              </a:defRPr>
            </a:lvl7pPr>
            <a:lvl8pPr marL="0" indent="0">
              <a:buFontTx/>
              <a:buNone/>
              <a:defRPr sz="1200">
                <a:solidFill>
                  <a:schemeClr val="bg2"/>
                </a:solidFill>
              </a:defRPr>
            </a:lvl8pPr>
            <a:lvl9pPr marL="0" indent="0">
              <a:buFontTx/>
              <a:buNone/>
              <a:defRPr sz="120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itle 15"/>
          <p:cNvSpPr>
            <a:spLocks noGrp="1"/>
          </p:cNvSpPr>
          <p:nvPr userDrawn="1">
            <p:ph type="title"/>
          </p:nvPr>
        </p:nvSpPr>
        <p:spPr>
          <a:xfrm>
            <a:off x="360002" y="3122613"/>
            <a:ext cx="8043863" cy="1080000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3413139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363" y="1276351"/>
            <a:ext cx="4140000" cy="540000"/>
          </a:xfrm>
        </p:spPr>
        <p:txBody>
          <a:bodyPr>
            <a:noAutofit/>
          </a:bodyPr>
          <a:lstStyle>
            <a:lvl1pPr marL="0" indent="0">
              <a:spcAft>
                <a:spcPts val="0"/>
              </a:spcAft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80363" y="1276351"/>
            <a:ext cx="4140000" cy="540000"/>
          </a:xfrm>
        </p:spPr>
        <p:txBody>
          <a:bodyPr>
            <a:noAutofit/>
          </a:bodyPr>
          <a:lstStyle>
            <a:lvl1pPr marL="0" indent="0">
              <a:spcAft>
                <a:spcPts val="0"/>
              </a:spcAft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60363" y="270000"/>
            <a:ext cx="8460000" cy="900000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283"/>
              </a:spcAft>
              <a:buNone/>
              <a:defRPr sz="3600" b="1">
                <a:solidFill>
                  <a:schemeClr val="accent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2200" b="1">
                <a:solidFill>
                  <a:schemeClr val="accent1">
                    <a:lumMod val="75000"/>
                  </a:schemeClr>
                </a:solidFill>
              </a:defRPr>
            </a:lvl2pPr>
            <a:lvl3pPr>
              <a:buNone/>
              <a:defRPr sz="2800">
                <a:solidFill>
                  <a:srgbClr val="00A9CE"/>
                </a:solidFill>
              </a:defRPr>
            </a:lvl3pPr>
            <a:lvl4pPr>
              <a:buNone/>
              <a:defRPr sz="2800">
                <a:solidFill>
                  <a:srgbClr val="00A9CE"/>
                </a:solidFill>
              </a:defRPr>
            </a:lvl4pPr>
            <a:lvl5pPr>
              <a:buNone/>
              <a:defRPr sz="2800">
                <a:solidFill>
                  <a:srgbClr val="00A9CE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5"/>
          </p:nvPr>
        </p:nvSpPr>
        <p:spPr>
          <a:xfrm>
            <a:off x="360363" y="1933251"/>
            <a:ext cx="4140000" cy="3902400"/>
          </a:xfrm>
        </p:spPr>
        <p:txBody>
          <a:bodyPr rtlCol="0">
            <a:no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AU" noProof="0" dirty="0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6"/>
          </p:nvPr>
        </p:nvSpPr>
        <p:spPr>
          <a:xfrm>
            <a:off x="4680363" y="1933251"/>
            <a:ext cx="4140000" cy="3902400"/>
          </a:xfrm>
        </p:spPr>
        <p:txBody>
          <a:bodyPr rtlCol="0">
            <a:no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AU" noProof="0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360363" y="6516689"/>
            <a:ext cx="6119812" cy="10795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363" y="1273375"/>
            <a:ext cx="2700000" cy="540000"/>
          </a:xfrm>
        </p:spPr>
        <p:txBody>
          <a:bodyPr>
            <a:noAutofit/>
          </a:bodyPr>
          <a:lstStyle>
            <a:lvl1pPr marL="0" indent="0">
              <a:spcAft>
                <a:spcPts val="0"/>
              </a:spcAft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44475" y="1273375"/>
            <a:ext cx="2700000" cy="540000"/>
          </a:xfrm>
        </p:spPr>
        <p:txBody>
          <a:bodyPr>
            <a:noAutofit/>
          </a:bodyPr>
          <a:lstStyle>
            <a:lvl1pPr marL="0" indent="0">
              <a:spcAft>
                <a:spcPts val="0"/>
              </a:spcAft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6128588" y="1273375"/>
            <a:ext cx="2700000" cy="540000"/>
          </a:xfrm>
        </p:spPr>
        <p:txBody>
          <a:bodyPr>
            <a:noAutofit/>
          </a:bodyPr>
          <a:lstStyle>
            <a:lvl1pPr marL="0" indent="0">
              <a:spcAft>
                <a:spcPts val="0"/>
              </a:spcAft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60363" y="270000"/>
            <a:ext cx="8460000" cy="900000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283"/>
              </a:spcAft>
              <a:buNone/>
              <a:defRPr sz="3600" b="1">
                <a:solidFill>
                  <a:schemeClr val="accent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2200" b="1">
                <a:solidFill>
                  <a:schemeClr val="accent1">
                    <a:lumMod val="75000"/>
                  </a:schemeClr>
                </a:solidFill>
              </a:defRPr>
            </a:lvl2pPr>
            <a:lvl3pPr>
              <a:buNone/>
              <a:defRPr sz="2800">
                <a:solidFill>
                  <a:srgbClr val="00A9CE"/>
                </a:solidFill>
              </a:defRPr>
            </a:lvl3pPr>
            <a:lvl4pPr>
              <a:buNone/>
              <a:defRPr sz="2800">
                <a:solidFill>
                  <a:srgbClr val="00A9CE"/>
                </a:solidFill>
              </a:defRPr>
            </a:lvl4pPr>
            <a:lvl5pPr>
              <a:buNone/>
              <a:defRPr sz="2800">
                <a:solidFill>
                  <a:srgbClr val="00A9CE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0" name="Picture Placeholder 11"/>
          <p:cNvSpPr>
            <a:spLocks noGrp="1"/>
          </p:cNvSpPr>
          <p:nvPr>
            <p:ph type="pic" sz="quarter" idx="17"/>
          </p:nvPr>
        </p:nvSpPr>
        <p:spPr>
          <a:xfrm>
            <a:off x="360363" y="1921375"/>
            <a:ext cx="2700000" cy="3914275"/>
          </a:xfrm>
        </p:spPr>
        <p:txBody>
          <a:bodyPr rtlCol="0">
            <a:no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AU" noProof="0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8"/>
          </p:nvPr>
        </p:nvSpPr>
        <p:spPr>
          <a:xfrm>
            <a:off x="3244475" y="1921375"/>
            <a:ext cx="2700000" cy="3914275"/>
          </a:xfrm>
        </p:spPr>
        <p:txBody>
          <a:bodyPr rtlCol="0">
            <a:no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AU" noProof="0" dirty="0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9"/>
          </p:nvPr>
        </p:nvSpPr>
        <p:spPr>
          <a:xfrm>
            <a:off x="6128588" y="1921375"/>
            <a:ext cx="2700000" cy="3914275"/>
          </a:xfrm>
        </p:spPr>
        <p:txBody>
          <a:bodyPr rtlCol="0">
            <a:no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AU" noProof="0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20"/>
          </p:nvPr>
        </p:nvSpPr>
        <p:spPr>
          <a:xfrm>
            <a:off x="360363" y="6516689"/>
            <a:ext cx="6119812" cy="10795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1276349"/>
            <a:ext cx="8460000" cy="4555651"/>
          </a:xfrm>
        </p:spPr>
        <p:txBody>
          <a:bodyPr numCol="2" spcCol="360000"/>
          <a:lstStyle>
            <a:lvl2pPr marL="252000" indent="-250825"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60363" y="270000"/>
            <a:ext cx="8460000" cy="900000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283"/>
              </a:spcAft>
              <a:buNone/>
              <a:defRPr sz="3600" b="1">
                <a:solidFill>
                  <a:schemeClr val="accent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2200" b="1">
                <a:solidFill>
                  <a:schemeClr val="accent1">
                    <a:lumMod val="75000"/>
                  </a:schemeClr>
                </a:solidFill>
              </a:defRPr>
            </a:lvl2pPr>
            <a:lvl3pPr>
              <a:buNone/>
              <a:defRPr sz="2800">
                <a:solidFill>
                  <a:srgbClr val="00A9CE"/>
                </a:solidFill>
              </a:defRPr>
            </a:lvl3pPr>
            <a:lvl4pPr>
              <a:buNone/>
              <a:defRPr sz="2800">
                <a:solidFill>
                  <a:srgbClr val="00A9CE"/>
                </a:solidFill>
              </a:defRPr>
            </a:lvl4pPr>
            <a:lvl5pPr>
              <a:buNone/>
              <a:defRPr sz="2800">
                <a:solidFill>
                  <a:srgbClr val="00A9CE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360363" y="6516689"/>
            <a:ext cx="6119812" cy="10795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1276349"/>
            <a:ext cx="8460000" cy="4555651"/>
          </a:xfrm>
        </p:spPr>
        <p:txBody>
          <a:bodyPr numCol="3" spcCol="360000"/>
          <a:lstStyle>
            <a:lvl2pPr marL="252000" indent="-250825">
              <a:defRPr/>
            </a:lvl2pPr>
            <a:lvl5pPr>
              <a:buClr>
                <a:srgbClr val="4F4C4D"/>
              </a:buClr>
              <a:defRPr>
                <a:solidFill>
                  <a:srgbClr val="484647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60363" y="270000"/>
            <a:ext cx="8460000" cy="900000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283"/>
              </a:spcAft>
              <a:buNone/>
              <a:defRPr sz="3600" b="1">
                <a:solidFill>
                  <a:schemeClr val="accent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2200" b="1">
                <a:solidFill>
                  <a:schemeClr val="accent1">
                    <a:lumMod val="75000"/>
                  </a:schemeClr>
                </a:solidFill>
              </a:defRPr>
            </a:lvl2pPr>
            <a:lvl3pPr>
              <a:buNone/>
              <a:defRPr sz="2800">
                <a:solidFill>
                  <a:srgbClr val="00A9CE"/>
                </a:solidFill>
              </a:defRPr>
            </a:lvl3pPr>
            <a:lvl4pPr>
              <a:buNone/>
              <a:defRPr sz="2800">
                <a:solidFill>
                  <a:srgbClr val="00A9CE"/>
                </a:solidFill>
              </a:defRPr>
            </a:lvl4pPr>
            <a:lvl5pPr>
              <a:buNone/>
              <a:defRPr sz="2800">
                <a:solidFill>
                  <a:srgbClr val="00A9CE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360363" y="6516689"/>
            <a:ext cx="6119812" cy="10795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1276349"/>
            <a:ext cx="8460000" cy="4555651"/>
          </a:xfrm>
        </p:spPr>
        <p:txBody>
          <a:bodyPr/>
          <a:lstStyle>
            <a:lvl1pPr marL="378000" indent="-378000">
              <a:buFont typeface="+mj-lt"/>
              <a:buAutoNum type="arabicPeriod"/>
              <a:defRPr/>
            </a:lvl1pPr>
            <a:lvl2pPr marL="630000" indent="-250825">
              <a:defRPr/>
            </a:lvl2pPr>
            <a:lvl3pPr marL="756000">
              <a:defRPr/>
            </a:lvl3pPr>
            <a:lvl4pPr marL="1008000">
              <a:defRPr/>
            </a:lvl4pPr>
            <a:lvl5pPr marL="1260000">
              <a:buClr>
                <a:srgbClr val="4F4C4D"/>
              </a:buClr>
              <a:defRPr>
                <a:solidFill>
                  <a:srgbClr val="4F4C4D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60363" y="270000"/>
            <a:ext cx="8460000" cy="900000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283"/>
              </a:spcAft>
              <a:buNone/>
              <a:defRPr sz="3600" b="1">
                <a:solidFill>
                  <a:schemeClr val="accent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2200" b="1">
                <a:solidFill>
                  <a:schemeClr val="accent1">
                    <a:lumMod val="75000"/>
                  </a:schemeClr>
                </a:solidFill>
              </a:defRPr>
            </a:lvl2pPr>
            <a:lvl3pPr>
              <a:buNone/>
              <a:defRPr sz="2800">
                <a:solidFill>
                  <a:srgbClr val="00A9CE"/>
                </a:solidFill>
              </a:defRPr>
            </a:lvl3pPr>
            <a:lvl4pPr>
              <a:buNone/>
              <a:defRPr sz="2800">
                <a:solidFill>
                  <a:srgbClr val="00A9CE"/>
                </a:solidFill>
              </a:defRPr>
            </a:lvl4pPr>
            <a:lvl5pPr>
              <a:buNone/>
              <a:defRPr sz="2800">
                <a:solidFill>
                  <a:srgbClr val="00A9CE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360363" y="6516689"/>
            <a:ext cx="6119812" cy="10795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1276351"/>
            <a:ext cx="8460000" cy="4559300"/>
          </a:xfrm>
        </p:spPr>
        <p:txBody>
          <a:bodyPr/>
          <a:lstStyle>
            <a:lvl1pPr>
              <a:lnSpc>
                <a:spcPct val="85000"/>
              </a:lnSpc>
              <a:spcAft>
                <a:spcPts val="0"/>
              </a:spcAft>
              <a:defRPr sz="4000" b="1">
                <a:solidFill>
                  <a:schemeClr val="accent1">
                    <a:lumMod val="75000"/>
                  </a:schemeClr>
                </a:solidFill>
              </a:defRPr>
            </a:lvl1pPr>
            <a:lvl2pPr marL="0" indent="0">
              <a:lnSpc>
                <a:spcPct val="85000"/>
              </a:lnSpc>
              <a:spcAft>
                <a:spcPts val="0"/>
              </a:spcAft>
              <a:buNone/>
              <a:defRPr sz="4000" b="1">
                <a:solidFill>
                  <a:schemeClr val="accent2"/>
                </a:solidFill>
              </a:defRPr>
            </a:lvl2pPr>
            <a:lvl3pPr marL="0" indent="0">
              <a:spcBef>
                <a:spcPts val="2200"/>
              </a:spcBef>
              <a:buNone/>
              <a:defRPr b="1">
                <a:solidFill>
                  <a:srgbClr val="00313C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60363" y="270000"/>
            <a:ext cx="8460000" cy="900000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283"/>
              </a:spcAft>
              <a:buNone/>
              <a:defRPr sz="3600" b="1">
                <a:solidFill>
                  <a:schemeClr val="accent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2200" b="1">
                <a:solidFill>
                  <a:schemeClr val="accent1">
                    <a:lumMod val="75000"/>
                  </a:schemeClr>
                </a:solidFill>
              </a:defRPr>
            </a:lvl2pPr>
            <a:lvl3pPr>
              <a:buNone/>
              <a:defRPr sz="2800">
                <a:solidFill>
                  <a:srgbClr val="00A9CE"/>
                </a:solidFill>
              </a:defRPr>
            </a:lvl3pPr>
            <a:lvl4pPr>
              <a:buNone/>
              <a:defRPr sz="2800">
                <a:solidFill>
                  <a:srgbClr val="00A9CE"/>
                </a:solidFill>
              </a:defRPr>
            </a:lvl4pPr>
            <a:lvl5pPr>
              <a:buNone/>
              <a:defRPr sz="2800">
                <a:solidFill>
                  <a:srgbClr val="00A9CE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360363" y="6516689"/>
            <a:ext cx="6119812" cy="10795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 fu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360363" y="1276351"/>
            <a:ext cx="8460000" cy="4559300"/>
          </a:xfrm>
        </p:spPr>
        <p:txBody>
          <a:bodyPr rtlCol="0">
            <a:no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60363" y="270000"/>
            <a:ext cx="8460000" cy="900000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283"/>
              </a:spcAft>
              <a:buNone/>
              <a:defRPr sz="3600" b="1">
                <a:solidFill>
                  <a:schemeClr val="accent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2200" b="1">
                <a:solidFill>
                  <a:schemeClr val="accent1">
                    <a:lumMod val="75000"/>
                  </a:schemeClr>
                </a:solidFill>
              </a:defRPr>
            </a:lvl2pPr>
            <a:lvl3pPr>
              <a:buNone/>
              <a:defRPr sz="2800">
                <a:solidFill>
                  <a:srgbClr val="00A9CE"/>
                </a:solidFill>
              </a:defRPr>
            </a:lvl3pPr>
            <a:lvl4pPr>
              <a:buNone/>
              <a:defRPr sz="2800">
                <a:solidFill>
                  <a:srgbClr val="00A9CE"/>
                </a:solidFill>
              </a:defRPr>
            </a:lvl4pPr>
            <a:lvl5pPr>
              <a:buNone/>
              <a:defRPr sz="2800">
                <a:solidFill>
                  <a:srgbClr val="00A9CE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360363" y="6516689"/>
            <a:ext cx="6119812" cy="10795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 userDrawn="1"/>
        </p:nvGrpSpPr>
        <p:grpSpPr>
          <a:xfrm>
            <a:off x="-7937" y="6056314"/>
            <a:ext cx="9161463" cy="801687"/>
            <a:chOff x="-7938" y="6056313"/>
            <a:chExt cx="9161463" cy="801687"/>
          </a:xfrm>
        </p:grpSpPr>
        <p:sp>
          <p:nvSpPr>
            <p:cNvPr id="3" name="AutoShape 4"/>
            <p:cNvSpPr>
              <a:spLocks noChangeAspect="1" noChangeArrowheads="1" noTextEdit="1"/>
            </p:cNvSpPr>
            <p:nvPr userDrawn="1"/>
          </p:nvSpPr>
          <p:spPr bwMode="auto">
            <a:xfrm>
              <a:off x="-7938" y="6056313"/>
              <a:ext cx="9161463" cy="80168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grpSp>
          <p:nvGrpSpPr>
            <p:cNvPr id="6" name="Group 1"/>
            <p:cNvGrpSpPr>
              <a:grpSpLocks/>
            </p:cNvGrpSpPr>
            <p:nvPr userDrawn="1"/>
          </p:nvGrpSpPr>
          <p:grpSpPr bwMode="auto">
            <a:xfrm>
              <a:off x="1588" y="6065838"/>
              <a:ext cx="9142412" cy="690562"/>
              <a:chOff x="1495" y="6065893"/>
              <a:chExt cx="9143026" cy="690563"/>
            </a:xfrm>
          </p:grpSpPr>
          <p:sp>
            <p:nvSpPr>
              <p:cNvPr id="7" name="Freeform 8"/>
              <p:cNvSpPr>
                <a:spLocks noEditPoints="1"/>
              </p:cNvSpPr>
              <p:nvPr userDrawn="1"/>
            </p:nvSpPr>
            <p:spPr bwMode="auto">
              <a:xfrm>
                <a:off x="1495" y="6065893"/>
                <a:ext cx="9143026" cy="690563"/>
              </a:xfrm>
              <a:custGeom>
                <a:avLst/>
                <a:gdLst>
                  <a:gd name="T0" fmla="*/ 2880 w 2880"/>
                  <a:gd name="T1" fmla="*/ 14 h 217"/>
                  <a:gd name="T2" fmla="*/ 2817 w 2880"/>
                  <a:gd name="T3" fmla="*/ 14 h 217"/>
                  <a:gd name="T4" fmla="*/ 2486 w 2880"/>
                  <a:gd name="T5" fmla="*/ 95 h 217"/>
                  <a:gd name="T6" fmla="*/ 2486 w 2880"/>
                  <a:gd name="T7" fmla="*/ 95 h 217"/>
                  <a:gd name="T8" fmla="*/ 2880 w 2880"/>
                  <a:gd name="T9" fmla="*/ 95 h 217"/>
                  <a:gd name="T10" fmla="*/ 2880 w 2880"/>
                  <a:gd name="T11" fmla="*/ 217 h 217"/>
                  <a:gd name="T12" fmla="*/ 2880 w 2880"/>
                  <a:gd name="T13" fmla="*/ 217 h 217"/>
                  <a:gd name="T14" fmla="*/ 2880 w 2880"/>
                  <a:gd name="T15" fmla="*/ 14 h 217"/>
                  <a:gd name="T16" fmla="*/ 2171 w 2880"/>
                  <a:gd name="T17" fmla="*/ 0 h 217"/>
                  <a:gd name="T18" fmla="*/ 0 w 2880"/>
                  <a:gd name="T19" fmla="*/ 0 h 217"/>
                  <a:gd name="T20" fmla="*/ 0 w 2880"/>
                  <a:gd name="T21" fmla="*/ 95 h 217"/>
                  <a:gd name="T22" fmla="*/ 2486 w 2880"/>
                  <a:gd name="T23" fmla="*/ 95 h 217"/>
                  <a:gd name="T24" fmla="*/ 2486 w 2880"/>
                  <a:gd name="T25" fmla="*/ 95 h 217"/>
                  <a:gd name="T26" fmla="*/ 2486 w 2880"/>
                  <a:gd name="T27" fmla="*/ 95 h 217"/>
                  <a:gd name="T28" fmla="*/ 2486 w 2880"/>
                  <a:gd name="T29" fmla="*/ 95 h 217"/>
                  <a:gd name="T30" fmla="*/ 2171 w 2880"/>
                  <a:gd name="T31" fmla="*/ 0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80" h="217">
                    <a:moveTo>
                      <a:pt x="2880" y="14"/>
                    </a:moveTo>
                    <a:cubicBezTo>
                      <a:pt x="2817" y="14"/>
                      <a:pt x="2817" y="14"/>
                      <a:pt x="2817" y="14"/>
                    </a:cubicBezTo>
                    <a:cubicBezTo>
                      <a:pt x="2616" y="14"/>
                      <a:pt x="2542" y="74"/>
                      <a:pt x="2486" y="95"/>
                    </a:cubicBezTo>
                    <a:cubicBezTo>
                      <a:pt x="2486" y="95"/>
                      <a:pt x="2486" y="95"/>
                      <a:pt x="2486" y="95"/>
                    </a:cubicBezTo>
                    <a:cubicBezTo>
                      <a:pt x="2880" y="95"/>
                      <a:pt x="2880" y="95"/>
                      <a:pt x="2880" y="95"/>
                    </a:cubicBezTo>
                    <a:cubicBezTo>
                      <a:pt x="2880" y="217"/>
                      <a:pt x="2880" y="217"/>
                      <a:pt x="2880" y="217"/>
                    </a:cubicBezTo>
                    <a:cubicBezTo>
                      <a:pt x="2880" y="217"/>
                      <a:pt x="2880" y="217"/>
                      <a:pt x="2880" y="217"/>
                    </a:cubicBezTo>
                    <a:cubicBezTo>
                      <a:pt x="2880" y="14"/>
                      <a:pt x="2880" y="14"/>
                      <a:pt x="2880" y="14"/>
                    </a:cubicBezTo>
                    <a:moveTo>
                      <a:pt x="217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95"/>
                      <a:pt x="0" y="95"/>
                      <a:pt x="0" y="95"/>
                    </a:cubicBezTo>
                    <a:cubicBezTo>
                      <a:pt x="2486" y="95"/>
                      <a:pt x="2486" y="95"/>
                      <a:pt x="2486" y="95"/>
                    </a:cubicBezTo>
                    <a:cubicBezTo>
                      <a:pt x="2486" y="95"/>
                      <a:pt x="2486" y="95"/>
                      <a:pt x="2486" y="95"/>
                    </a:cubicBezTo>
                    <a:cubicBezTo>
                      <a:pt x="2486" y="95"/>
                      <a:pt x="2486" y="95"/>
                      <a:pt x="2486" y="95"/>
                    </a:cubicBezTo>
                    <a:cubicBezTo>
                      <a:pt x="2486" y="95"/>
                      <a:pt x="2486" y="95"/>
                      <a:pt x="2486" y="95"/>
                    </a:cubicBezTo>
                    <a:cubicBezTo>
                      <a:pt x="2419" y="39"/>
                      <a:pt x="2306" y="0"/>
                      <a:pt x="2171" y="0"/>
                    </a:cubicBezTo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8" name="Freeform 9"/>
              <p:cNvSpPr>
                <a:spLocks noEditPoints="1"/>
              </p:cNvSpPr>
              <p:nvPr userDrawn="1"/>
            </p:nvSpPr>
            <p:spPr bwMode="auto">
              <a:xfrm>
                <a:off x="1495" y="6367518"/>
                <a:ext cx="9143026" cy="388938"/>
              </a:xfrm>
              <a:custGeom>
                <a:avLst/>
                <a:gdLst>
                  <a:gd name="T0" fmla="*/ 2486 w 2880"/>
                  <a:gd name="T1" fmla="*/ 0 h 122"/>
                  <a:gd name="T2" fmla="*/ 0 w 2880"/>
                  <a:gd name="T3" fmla="*/ 0 h 122"/>
                  <a:gd name="T4" fmla="*/ 0 w 2880"/>
                  <a:gd name="T5" fmla="*/ 13 h 122"/>
                  <a:gd name="T6" fmla="*/ 2289 w 2880"/>
                  <a:gd name="T7" fmla="*/ 13 h 122"/>
                  <a:gd name="T8" fmla="*/ 2486 w 2880"/>
                  <a:gd name="T9" fmla="*/ 0 h 122"/>
                  <a:gd name="T10" fmla="*/ 2880 w 2880"/>
                  <a:gd name="T11" fmla="*/ 0 h 122"/>
                  <a:gd name="T12" fmla="*/ 2486 w 2880"/>
                  <a:gd name="T13" fmla="*/ 0 h 122"/>
                  <a:gd name="T14" fmla="*/ 2813 w 2880"/>
                  <a:gd name="T15" fmla="*/ 122 h 122"/>
                  <a:gd name="T16" fmla="*/ 2880 w 2880"/>
                  <a:gd name="T17" fmla="*/ 122 h 122"/>
                  <a:gd name="T18" fmla="*/ 2880 w 2880"/>
                  <a:gd name="T19" fmla="*/ 0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80" h="122">
                    <a:moveTo>
                      <a:pt x="2486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2289" y="13"/>
                      <a:pt x="2289" y="13"/>
                      <a:pt x="2289" y="13"/>
                    </a:cubicBezTo>
                    <a:cubicBezTo>
                      <a:pt x="2418" y="13"/>
                      <a:pt x="2459" y="10"/>
                      <a:pt x="2486" y="0"/>
                    </a:cubicBezTo>
                    <a:moveTo>
                      <a:pt x="2880" y="0"/>
                    </a:moveTo>
                    <a:cubicBezTo>
                      <a:pt x="2486" y="0"/>
                      <a:pt x="2486" y="0"/>
                      <a:pt x="2486" y="0"/>
                    </a:cubicBezTo>
                    <a:cubicBezTo>
                      <a:pt x="2554" y="56"/>
                      <a:pt x="2645" y="122"/>
                      <a:pt x="2813" y="122"/>
                    </a:cubicBezTo>
                    <a:cubicBezTo>
                      <a:pt x="2854" y="122"/>
                      <a:pt x="2880" y="122"/>
                      <a:pt x="2880" y="122"/>
                    </a:cubicBezTo>
                    <a:cubicBezTo>
                      <a:pt x="2880" y="0"/>
                      <a:pt x="2880" y="0"/>
                      <a:pt x="2880" y="0"/>
                    </a:cubicBezTo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10" name="Freeform 10"/>
              <p:cNvSpPr>
                <a:spLocks/>
              </p:cNvSpPr>
              <p:nvPr userDrawn="1"/>
            </p:nvSpPr>
            <p:spPr bwMode="auto">
              <a:xfrm>
                <a:off x="1495" y="6110343"/>
                <a:ext cx="7891992" cy="298450"/>
              </a:xfrm>
              <a:custGeom>
                <a:avLst/>
                <a:gdLst>
                  <a:gd name="T0" fmla="*/ 2486 w 2486"/>
                  <a:gd name="T1" fmla="*/ 81 h 94"/>
                  <a:gd name="T2" fmla="*/ 2171 w 2486"/>
                  <a:gd name="T3" fmla="*/ 0 h 94"/>
                  <a:gd name="T4" fmla="*/ 0 w 2486"/>
                  <a:gd name="T5" fmla="*/ 0 h 94"/>
                  <a:gd name="T6" fmla="*/ 0 w 2486"/>
                  <a:gd name="T7" fmla="*/ 94 h 94"/>
                  <a:gd name="T8" fmla="*/ 2289 w 2486"/>
                  <a:gd name="T9" fmla="*/ 94 h 94"/>
                  <a:gd name="T10" fmla="*/ 2486 w 2486"/>
                  <a:gd name="T11" fmla="*/ 81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86" h="94">
                    <a:moveTo>
                      <a:pt x="2486" y="81"/>
                    </a:moveTo>
                    <a:cubicBezTo>
                      <a:pt x="2410" y="38"/>
                      <a:pt x="2306" y="0"/>
                      <a:pt x="217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94"/>
                      <a:pt x="0" y="94"/>
                      <a:pt x="0" y="94"/>
                    </a:cubicBezTo>
                    <a:cubicBezTo>
                      <a:pt x="2289" y="94"/>
                      <a:pt x="2289" y="94"/>
                      <a:pt x="2289" y="94"/>
                    </a:cubicBezTo>
                    <a:cubicBezTo>
                      <a:pt x="2418" y="94"/>
                      <a:pt x="2459" y="91"/>
                      <a:pt x="2486" y="81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11" name="Freeform 11"/>
              <p:cNvSpPr>
                <a:spLocks/>
              </p:cNvSpPr>
              <p:nvPr userDrawn="1"/>
            </p:nvSpPr>
            <p:spPr bwMode="auto">
              <a:xfrm>
                <a:off x="7893487" y="6110343"/>
                <a:ext cx="1251034" cy="601663"/>
              </a:xfrm>
              <a:custGeom>
                <a:avLst/>
                <a:gdLst>
                  <a:gd name="T0" fmla="*/ 331 w 394"/>
                  <a:gd name="T1" fmla="*/ 0 h 189"/>
                  <a:gd name="T2" fmla="*/ 0 w 394"/>
                  <a:gd name="T3" fmla="*/ 81 h 189"/>
                  <a:gd name="T4" fmla="*/ 327 w 394"/>
                  <a:gd name="T5" fmla="*/ 189 h 189"/>
                  <a:gd name="T6" fmla="*/ 394 w 394"/>
                  <a:gd name="T7" fmla="*/ 189 h 189"/>
                  <a:gd name="T8" fmla="*/ 394 w 394"/>
                  <a:gd name="T9" fmla="*/ 0 h 189"/>
                  <a:gd name="T10" fmla="*/ 331 w 394"/>
                  <a:gd name="T11" fmla="*/ 0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4" h="189">
                    <a:moveTo>
                      <a:pt x="331" y="0"/>
                    </a:moveTo>
                    <a:cubicBezTo>
                      <a:pt x="130" y="0"/>
                      <a:pt x="56" y="60"/>
                      <a:pt x="0" y="81"/>
                    </a:cubicBezTo>
                    <a:cubicBezTo>
                      <a:pt x="89" y="131"/>
                      <a:pt x="159" y="189"/>
                      <a:pt x="327" y="189"/>
                    </a:cubicBezTo>
                    <a:cubicBezTo>
                      <a:pt x="368" y="189"/>
                      <a:pt x="394" y="189"/>
                      <a:pt x="394" y="189"/>
                    </a:cubicBezTo>
                    <a:cubicBezTo>
                      <a:pt x="394" y="0"/>
                      <a:pt x="394" y="0"/>
                      <a:pt x="394" y="0"/>
                    </a:cubicBezTo>
                    <a:lnTo>
                      <a:pt x="331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</p:grpSp>
        <p:pic>
          <p:nvPicPr>
            <p:cNvPr id="12" name="Picture 78"/>
            <p:cNvPicPr>
              <a:picLocks noChangeAspect="1" noChangeArrowheads="1"/>
            </p:cNvPicPr>
            <p:nvPr userDrawn="1"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459788" y="6191250"/>
              <a:ext cx="454025" cy="454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360002" y="1276351"/>
            <a:ext cx="7477125" cy="4559301"/>
          </a:xfrm>
        </p:spPr>
        <p:txBody>
          <a:bodyPr/>
          <a:lstStyle>
            <a:lvl1pPr>
              <a:spcAft>
                <a:spcPts val="0"/>
              </a:spcAft>
              <a:defRPr sz="4400" b="1">
                <a:solidFill>
                  <a:schemeClr val="accent1"/>
                </a:solidFill>
              </a:defRPr>
            </a:lvl1pPr>
            <a:lvl2pPr marL="0" indent="0">
              <a:lnSpc>
                <a:spcPct val="75000"/>
              </a:lnSpc>
              <a:spcAft>
                <a:spcPts val="850"/>
              </a:spcAft>
              <a:buNone/>
              <a:defRPr sz="4400" b="1">
                <a:solidFill>
                  <a:schemeClr val="bg1"/>
                </a:solidFill>
              </a:defRPr>
            </a:lvl2pPr>
            <a:lvl3pPr marL="0" indent="0">
              <a:buNone/>
              <a:defRPr sz="2200" b="1">
                <a:solidFill>
                  <a:srgbClr val="FFFFFF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3" name="Footer Placeholder 5"/>
          <p:cNvSpPr>
            <a:spLocks noGrp="1"/>
          </p:cNvSpPr>
          <p:nvPr userDrawn="1">
            <p:ph type="ftr" sz="quarter" idx="11"/>
          </p:nvPr>
        </p:nvSpPr>
        <p:spPr>
          <a:xfrm>
            <a:off x="360363" y="6516689"/>
            <a:ext cx="6119812" cy="10795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60363" y="270000"/>
            <a:ext cx="8460000" cy="900000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283"/>
              </a:spcAft>
              <a:buNone/>
              <a:defRPr sz="3600" b="1">
                <a:solidFill>
                  <a:schemeClr val="accent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2200" b="1">
                <a:solidFill>
                  <a:schemeClr val="accent1">
                    <a:lumMod val="75000"/>
                  </a:schemeClr>
                </a:solidFill>
              </a:defRPr>
            </a:lvl2pPr>
            <a:lvl3pPr>
              <a:buNone/>
              <a:defRPr sz="2800">
                <a:solidFill>
                  <a:srgbClr val="00A9CE"/>
                </a:solidFill>
              </a:defRPr>
            </a:lvl3pPr>
            <a:lvl4pPr>
              <a:buNone/>
              <a:defRPr sz="2800">
                <a:solidFill>
                  <a:srgbClr val="00A9CE"/>
                </a:solidFill>
              </a:defRPr>
            </a:lvl4pPr>
            <a:lvl5pPr>
              <a:buNone/>
              <a:defRPr sz="2800">
                <a:solidFill>
                  <a:srgbClr val="00A9CE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360363" y="6516689"/>
            <a:ext cx="6119812" cy="10795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60363" y="6516689"/>
            <a:ext cx="6119812" cy="10795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ternative Title Slide + Collaborator logo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60000" y="3123776"/>
            <a:ext cx="8042400" cy="1080000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lang="en-AU" sz="4400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60002" y="4268889"/>
            <a:ext cx="8043863" cy="316188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 b="1" baseline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spcAft>
                <a:spcPts val="1417"/>
              </a:spcAft>
              <a:buNone/>
              <a:defRPr sz="4400" b="1">
                <a:solidFill>
                  <a:schemeClr val="bg1"/>
                </a:solidFill>
              </a:defRPr>
            </a:lvl2pPr>
            <a:lvl3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400" b="1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4400" b="1">
                <a:solidFill>
                  <a:schemeClr val="bg1"/>
                </a:solidFill>
              </a:defRPr>
            </a:lvl4pPr>
            <a:lvl5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400" b="1">
                <a:solidFill>
                  <a:schemeClr val="bg1"/>
                </a:solidFill>
              </a:defRPr>
            </a:lvl5pPr>
            <a:lvl6pPr marL="0" indent="0">
              <a:lnSpc>
                <a:spcPct val="85000"/>
              </a:lnSpc>
              <a:spcBef>
                <a:spcPts val="0"/>
              </a:spcBef>
              <a:buFontTx/>
              <a:buNone/>
              <a:defRPr sz="4400" b="1">
                <a:solidFill>
                  <a:schemeClr val="bg1"/>
                </a:solidFill>
              </a:defRPr>
            </a:lvl6pPr>
            <a:lvl7pPr marL="0" indent="0">
              <a:lnSpc>
                <a:spcPct val="85000"/>
              </a:lnSpc>
              <a:spcBef>
                <a:spcPts val="0"/>
              </a:spcBef>
              <a:buFontTx/>
              <a:buNone/>
              <a:defRPr sz="4400" b="1">
                <a:solidFill>
                  <a:schemeClr val="bg1"/>
                </a:solidFill>
              </a:defRPr>
            </a:lvl7pPr>
            <a:lvl8pPr marL="0" indent="0">
              <a:lnSpc>
                <a:spcPct val="85000"/>
              </a:lnSpc>
              <a:spcBef>
                <a:spcPts val="0"/>
              </a:spcBef>
              <a:buFontTx/>
              <a:buNone/>
              <a:defRPr sz="4400" b="1">
                <a:solidFill>
                  <a:schemeClr val="bg1"/>
                </a:solidFill>
              </a:defRPr>
            </a:lvl8pPr>
            <a:lvl9pPr marL="0" indent="0">
              <a:lnSpc>
                <a:spcPct val="85000"/>
              </a:lnSpc>
              <a:spcBef>
                <a:spcPts val="0"/>
              </a:spcBef>
              <a:buFontTx/>
              <a:buNone/>
              <a:defRPr sz="44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-26988" y="357189"/>
            <a:ext cx="9199469" cy="6500812"/>
            <a:chOff x="-26988" y="357188"/>
            <a:chExt cx="9199469" cy="6500812"/>
          </a:xfrm>
        </p:grpSpPr>
        <p:grpSp>
          <p:nvGrpSpPr>
            <p:cNvPr id="25" name="Group 66"/>
            <p:cNvGrpSpPr>
              <a:grpSpLocks/>
            </p:cNvGrpSpPr>
            <p:nvPr userDrawn="1"/>
          </p:nvGrpSpPr>
          <p:grpSpPr bwMode="auto">
            <a:xfrm>
              <a:off x="-26988" y="357188"/>
              <a:ext cx="9178926" cy="2571750"/>
              <a:chOff x="-17463" y="357188"/>
              <a:chExt cx="9186863" cy="2571750"/>
            </a:xfrm>
          </p:grpSpPr>
          <p:sp>
            <p:nvSpPr>
              <p:cNvPr id="26" name="Freeform 17"/>
              <p:cNvSpPr>
                <a:spLocks/>
              </p:cNvSpPr>
              <p:nvPr userDrawn="1"/>
            </p:nvSpPr>
            <p:spPr bwMode="auto">
              <a:xfrm>
                <a:off x="-17463" y="1971675"/>
                <a:ext cx="9186863" cy="957263"/>
              </a:xfrm>
              <a:custGeom>
                <a:avLst/>
                <a:gdLst>
                  <a:gd name="T0" fmla="*/ 0 w 2880"/>
                  <a:gd name="T1" fmla="*/ 0 h 300"/>
                  <a:gd name="T2" fmla="*/ 372 w 2880"/>
                  <a:gd name="T3" fmla="*/ 0 h 300"/>
                  <a:gd name="T4" fmla="*/ 890 w 2880"/>
                  <a:gd name="T5" fmla="*/ 171 h 300"/>
                  <a:gd name="T6" fmla="*/ 1389 w 2880"/>
                  <a:gd name="T7" fmla="*/ 300 h 300"/>
                  <a:gd name="T8" fmla="*/ 2880 w 2880"/>
                  <a:gd name="T9" fmla="*/ 30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300">
                    <a:moveTo>
                      <a:pt x="0" y="0"/>
                    </a:moveTo>
                    <a:cubicBezTo>
                      <a:pt x="0" y="0"/>
                      <a:pt x="308" y="0"/>
                      <a:pt x="372" y="0"/>
                    </a:cubicBezTo>
                    <a:cubicBezTo>
                      <a:pt x="638" y="0"/>
                      <a:pt x="749" y="91"/>
                      <a:pt x="890" y="171"/>
                    </a:cubicBezTo>
                    <a:cubicBezTo>
                      <a:pt x="1011" y="240"/>
                      <a:pt x="1176" y="300"/>
                      <a:pt x="1389" y="300"/>
                    </a:cubicBezTo>
                    <a:cubicBezTo>
                      <a:pt x="2880" y="300"/>
                      <a:pt x="2880" y="300"/>
                      <a:pt x="2880" y="300"/>
                    </a:cubicBezTo>
                  </a:path>
                </a:pathLst>
              </a:custGeom>
              <a:noFill/>
              <a:ln w="1905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27" name="Freeform 18"/>
              <p:cNvSpPr>
                <a:spLocks/>
              </p:cNvSpPr>
              <p:nvPr userDrawn="1"/>
            </p:nvSpPr>
            <p:spPr bwMode="auto">
              <a:xfrm>
                <a:off x="-17463" y="2449513"/>
                <a:ext cx="9186863" cy="479425"/>
              </a:xfrm>
              <a:custGeom>
                <a:avLst/>
                <a:gdLst>
                  <a:gd name="T0" fmla="*/ 2880 w 2880"/>
                  <a:gd name="T1" fmla="*/ 0 h 150"/>
                  <a:gd name="T2" fmla="*/ 1202 w 2880"/>
                  <a:gd name="T3" fmla="*/ 0 h 150"/>
                  <a:gd name="T4" fmla="*/ 890 w 2880"/>
                  <a:gd name="T5" fmla="*/ 21 h 150"/>
                  <a:gd name="T6" fmla="*/ 366 w 2880"/>
                  <a:gd name="T7" fmla="*/ 150 h 150"/>
                  <a:gd name="T8" fmla="*/ 0 w 2880"/>
                  <a:gd name="T9" fmla="*/ 15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50">
                    <a:moveTo>
                      <a:pt x="2880" y="0"/>
                    </a:moveTo>
                    <a:cubicBezTo>
                      <a:pt x="1202" y="0"/>
                      <a:pt x="1202" y="0"/>
                      <a:pt x="1202" y="0"/>
                    </a:cubicBezTo>
                    <a:cubicBezTo>
                      <a:pt x="999" y="0"/>
                      <a:pt x="933" y="5"/>
                      <a:pt x="890" y="21"/>
                    </a:cubicBezTo>
                    <a:cubicBezTo>
                      <a:pt x="802" y="55"/>
                      <a:pt x="685" y="150"/>
                      <a:pt x="366" y="150"/>
                    </a:cubicBezTo>
                    <a:cubicBezTo>
                      <a:pt x="0" y="150"/>
                      <a:pt x="0" y="150"/>
                      <a:pt x="0" y="150"/>
                    </a:cubicBezTo>
                  </a:path>
                </a:pathLst>
              </a:custGeom>
              <a:noFill/>
              <a:ln w="1905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28" name="Freeform 19"/>
              <p:cNvSpPr>
                <a:spLocks/>
              </p:cNvSpPr>
              <p:nvPr userDrawn="1"/>
            </p:nvSpPr>
            <p:spPr bwMode="auto">
              <a:xfrm>
                <a:off x="-17463" y="1655763"/>
                <a:ext cx="9186863" cy="954087"/>
              </a:xfrm>
              <a:custGeom>
                <a:avLst/>
                <a:gdLst>
                  <a:gd name="T0" fmla="*/ 0 w 2880"/>
                  <a:gd name="T1" fmla="*/ 0 h 299"/>
                  <a:gd name="T2" fmla="*/ 372 w 2880"/>
                  <a:gd name="T3" fmla="*/ 0 h 299"/>
                  <a:gd name="T4" fmla="*/ 890 w 2880"/>
                  <a:gd name="T5" fmla="*/ 170 h 299"/>
                  <a:gd name="T6" fmla="*/ 1389 w 2880"/>
                  <a:gd name="T7" fmla="*/ 299 h 299"/>
                  <a:gd name="T8" fmla="*/ 2880 w 2880"/>
                  <a:gd name="T9" fmla="*/ 299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299">
                    <a:moveTo>
                      <a:pt x="0" y="0"/>
                    </a:moveTo>
                    <a:cubicBezTo>
                      <a:pt x="0" y="0"/>
                      <a:pt x="308" y="0"/>
                      <a:pt x="372" y="0"/>
                    </a:cubicBezTo>
                    <a:cubicBezTo>
                      <a:pt x="638" y="0"/>
                      <a:pt x="749" y="90"/>
                      <a:pt x="890" y="170"/>
                    </a:cubicBezTo>
                    <a:cubicBezTo>
                      <a:pt x="1011" y="239"/>
                      <a:pt x="1176" y="299"/>
                      <a:pt x="1389" y="299"/>
                    </a:cubicBezTo>
                    <a:cubicBezTo>
                      <a:pt x="2880" y="299"/>
                      <a:pt x="2880" y="299"/>
                      <a:pt x="2880" y="299"/>
                    </a:cubicBezTo>
                  </a:path>
                </a:pathLst>
              </a:custGeom>
              <a:noFill/>
              <a:ln w="19050" cap="flat">
                <a:solidFill>
                  <a:schemeClr val="accent2">
                    <a:lumMod val="90000"/>
                    <a:lumOff val="10000"/>
                  </a:scheme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29" name="Freeform 20"/>
              <p:cNvSpPr>
                <a:spLocks/>
              </p:cNvSpPr>
              <p:nvPr userDrawn="1"/>
            </p:nvSpPr>
            <p:spPr bwMode="auto">
              <a:xfrm>
                <a:off x="-17463" y="2130425"/>
                <a:ext cx="9186863" cy="479425"/>
              </a:xfrm>
              <a:custGeom>
                <a:avLst/>
                <a:gdLst>
                  <a:gd name="T0" fmla="*/ 2880 w 2880"/>
                  <a:gd name="T1" fmla="*/ 0 h 150"/>
                  <a:gd name="T2" fmla="*/ 1202 w 2880"/>
                  <a:gd name="T3" fmla="*/ 0 h 150"/>
                  <a:gd name="T4" fmla="*/ 890 w 2880"/>
                  <a:gd name="T5" fmla="*/ 21 h 150"/>
                  <a:gd name="T6" fmla="*/ 366 w 2880"/>
                  <a:gd name="T7" fmla="*/ 150 h 150"/>
                  <a:gd name="T8" fmla="*/ 0 w 2880"/>
                  <a:gd name="T9" fmla="*/ 15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50">
                    <a:moveTo>
                      <a:pt x="2880" y="0"/>
                    </a:moveTo>
                    <a:cubicBezTo>
                      <a:pt x="1202" y="0"/>
                      <a:pt x="1202" y="0"/>
                      <a:pt x="1202" y="0"/>
                    </a:cubicBezTo>
                    <a:cubicBezTo>
                      <a:pt x="999" y="0"/>
                      <a:pt x="933" y="5"/>
                      <a:pt x="890" y="21"/>
                    </a:cubicBezTo>
                    <a:cubicBezTo>
                      <a:pt x="802" y="55"/>
                      <a:pt x="685" y="150"/>
                      <a:pt x="366" y="150"/>
                    </a:cubicBezTo>
                    <a:cubicBezTo>
                      <a:pt x="0" y="150"/>
                      <a:pt x="0" y="150"/>
                      <a:pt x="0" y="150"/>
                    </a:cubicBezTo>
                  </a:path>
                </a:pathLst>
              </a:custGeom>
              <a:noFill/>
              <a:ln w="19050" cap="flat">
                <a:solidFill>
                  <a:schemeClr val="accent1">
                    <a:lumMod val="75000"/>
                  </a:scheme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30" name="Freeform 21"/>
              <p:cNvSpPr>
                <a:spLocks/>
              </p:cNvSpPr>
              <p:nvPr userDrawn="1"/>
            </p:nvSpPr>
            <p:spPr bwMode="auto">
              <a:xfrm>
                <a:off x="-17463" y="1336675"/>
                <a:ext cx="9186863" cy="954088"/>
              </a:xfrm>
              <a:custGeom>
                <a:avLst/>
                <a:gdLst>
                  <a:gd name="T0" fmla="*/ 0 w 2880"/>
                  <a:gd name="T1" fmla="*/ 0 h 299"/>
                  <a:gd name="T2" fmla="*/ 372 w 2880"/>
                  <a:gd name="T3" fmla="*/ 0 h 299"/>
                  <a:gd name="T4" fmla="*/ 890 w 2880"/>
                  <a:gd name="T5" fmla="*/ 171 h 299"/>
                  <a:gd name="T6" fmla="*/ 1389 w 2880"/>
                  <a:gd name="T7" fmla="*/ 299 h 299"/>
                  <a:gd name="T8" fmla="*/ 2880 w 2880"/>
                  <a:gd name="T9" fmla="*/ 299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299">
                    <a:moveTo>
                      <a:pt x="0" y="0"/>
                    </a:moveTo>
                    <a:cubicBezTo>
                      <a:pt x="0" y="0"/>
                      <a:pt x="308" y="0"/>
                      <a:pt x="372" y="0"/>
                    </a:cubicBezTo>
                    <a:cubicBezTo>
                      <a:pt x="638" y="0"/>
                      <a:pt x="749" y="90"/>
                      <a:pt x="890" y="171"/>
                    </a:cubicBezTo>
                    <a:cubicBezTo>
                      <a:pt x="1011" y="239"/>
                      <a:pt x="1176" y="299"/>
                      <a:pt x="1389" y="299"/>
                    </a:cubicBezTo>
                    <a:cubicBezTo>
                      <a:pt x="2880" y="299"/>
                      <a:pt x="2880" y="299"/>
                      <a:pt x="2880" y="299"/>
                    </a:cubicBezTo>
                  </a:path>
                </a:pathLst>
              </a:custGeom>
              <a:noFill/>
              <a:ln w="1905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31" name="Freeform 22"/>
              <p:cNvSpPr>
                <a:spLocks/>
              </p:cNvSpPr>
              <p:nvPr userDrawn="1"/>
            </p:nvSpPr>
            <p:spPr bwMode="auto">
              <a:xfrm>
                <a:off x="-17463" y="1811338"/>
                <a:ext cx="9186863" cy="479425"/>
              </a:xfrm>
              <a:custGeom>
                <a:avLst/>
                <a:gdLst>
                  <a:gd name="T0" fmla="*/ 2880 w 2880"/>
                  <a:gd name="T1" fmla="*/ 0 h 150"/>
                  <a:gd name="T2" fmla="*/ 1202 w 2880"/>
                  <a:gd name="T3" fmla="*/ 0 h 150"/>
                  <a:gd name="T4" fmla="*/ 890 w 2880"/>
                  <a:gd name="T5" fmla="*/ 22 h 150"/>
                  <a:gd name="T6" fmla="*/ 366 w 2880"/>
                  <a:gd name="T7" fmla="*/ 150 h 150"/>
                  <a:gd name="T8" fmla="*/ 0 w 2880"/>
                  <a:gd name="T9" fmla="*/ 15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50">
                    <a:moveTo>
                      <a:pt x="2880" y="0"/>
                    </a:moveTo>
                    <a:cubicBezTo>
                      <a:pt x="1202" y="0"/>
                      <a:pt x="1202" y="0"/>
                      <a:pt x="1202" y="0"/>
                    </a:cubicBezTo>
                    <a:cubicBezTo>
                      <a:pt x="999" y="0"/>
                      <a:pt x="933" y="5"/>
                      <a:pt x="890" y="22"/>
                    </a:cubicBezTo>
                    <a:cubicBezTo>
                      <a:pt x="802" y="55"/>
                      <a:pt x="685" y="150"/>
                      <a:pt x="366" y="150"/>
                    </a:cubicBezTo>
                    <a:cubicBezTo>
                      <a:pt x="0" y="150"/>
                      <a:pt x="0" y="150"/>
                      <a:pt x="0" y="150"/>
                    </a:cubicBezTo>
                  </a:path>
                </a:pathLst>
              </a:custGeom>
              <a:noFill/>
              <a:ln w="1905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32" name="Freeform 23"/>
              <p:cNvSpPr>
                <a:spLocks/>
              </p:cNvSpPr>
              <p:nvPr userDrawn="1"/>
            </p:nvSpPr>
            <p:spPr bwMode="auto">
              <a:xfrm>
                <a:off x="-17463" y="357188"/>
                <a:ext cx="9186863" cy="957262"/>
              </a:xfrm>
              <a:custGeom>
                <a:avLst/>
                <a:gdLst>
                  <a:gd name="T0" fmla="*/ 2880 w 2880"/>
                  <a:gd name="T1" fmla="*/ 300 h 300"/>
                  <a:gd name="T2" fmla="*/ 2501 w 2880"/>
                  <a:gd name="T3" fmla="*/ 300 h 300"/>
                  <a:gd name="T4" fmla="*/ 1984 w 2880"/>
                  <a:gd name="T5" fmla="*/ 129 h 300"/>
                  <a:gd name="T6" fmla="*/ 1485 w 2880"/>
                  <a:gd name="T7" fmla="*/ 0 h 300"/>
                  <a:gd name="T8" fmla="*/ 0 w 2880"/>
                  <a:gd name="T9" fmla="*/ 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300">
                    <a:moveTo>
                      <a:pt x="2880" y="300"/>
                    </a:moveTo>
                    <a:cubicBezTo>
                      <a:pt x="2880" y="300"/>
                      <a:pt x="2565" y="300"/>
                      <a:pt x="2501" y="300"/>
                    </a:cubicBezTo>
                    <a:cubicBezTo>
                      <a:pt x="2236" y="300"/>
                      <a:pt x="2124" y="209"/>
                      <a:pt x="1984" y="129"/>
                    </a:cubicBezTo>
                    <a:cubicBezTo>
                      <a:pt x="1863" y="60"/>
                      <a:pt x="1698" y="0"/>
                      <a:pt x="1485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noFill/>
              <a:ln w="19050" cap="flat">
                <a:solidFill>
                  <a:schemeClr val="accent2">
                    <a:lumMod val="90000"/>
                    <a:lumOff val="10000"/>
                  </a:scheme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33" name="Freeform 24"/>
              <p:cNvSpPr>
                <a:spLocks/>
              </p:cNvSpPr>
              <p:nvPr userDrawn="1"/>
            </p:nvSpPr>
            <p:spPr bwMode="auto">
              <a:xfrm>
                <a:off x="-17463" y="357188"/>
                <a:ext cx="9186863" cy="477837"/>
              </a:xfrm>
              <a:custGeom>
                <a:avLst/>
                <a:gdLst>
                  <a:gd name="T0" fmla="*/ 0 w 2880"/>
                  <a:gd name="T1" fmla="*/ 150 h 150"/>
                  <a:gd name="T2" fmla="*/ 1672 w 2880"/>
                  <a:gd name="T3" fmla="*/ 150 h 150"/>
                  <a:gd name="T4" fmla="*/ 1984 w 2880"/>
                  <a:gd name="T5" fmla="*/ 129 h 150"/>
                  <a:gd name="T6" fmla="*/ 2507 w 2880"/>
                  <a:gd name="T7" fmla="*/ 0 h 150"/>
                  <a:gd name="T8" fmla="*/ 2880 w 2880"/>
                  <a:gd name="T9" fmla="*/ 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50">
                    <a:moveTo>
                      <a:pt x="0" y="150"/>
                    </a:moveTo>
                    <a:cubicBezTo>
                      <a:pt x="1672" y="150"/>
                      <a:pt x="1672" y="150"/>
                      <a:pt x="1672" y="150"/>
                    </a:cubicBezTo>
                    <a:cubicBezTo>
                      <a:pt x="1875" y="150"/>
                      <a:pt x="1941" y="145"/>
                      <a:pt x="1984" y="129"/>
                    </a:cubicBezTo>
                    <a:cubicBezTo>
                      <a:pt x="2071" y="95"/>
                      <a:pt x="2189" y="0"/>
                      <a:pt x="2507" y="0"/>
                    </a:cubicBezTo>
                    <a:cubicBezTo>
                      <a:pt x="2880" y="0"/>
                      <a:pt x="2880" y="0"/>
                      <a:pt x="2880" y="0"/>
                    </a:cubicBezTo>
                  </a:path>
                </a:pathLst>
              </a:custGeom>
              <a:noFill/>
              <a:ln w="1905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34" name="Freeform 25"/>
              <p:cNvSpPr>
                <a:spLocks/>
              </p:cNvSpPr>
              <p:nvPr userDrawn="1"/>
            </p:nvSpPr>
            <p:spPr bwMode="auto">
              <a:xfrm>
                <a:off x="-17463" y="676275"/>
                <a:ext cx="9186863" cy="954088"/>
              </a:xfrm>
              <a:custGeom>
                <a:avLst/>
                <a:gdLst>
                  <a:gd name="T0" fmla="*/ 2880 w 2880"/>
                  <a:gd name="T1" fmla="*/ 299 h 299"/>
                  <a:gd name="T2" fmla="*/ 2501 w 2880"/>
                  <a:gd name="T3" fmla="*/ 299 h 299"/>
                  <a:gd name="T4" fmla="*/ 1984 w 2880"/>
                  <a:gd name="T5" fmla="*/ 129 h 299"/>
                  <a:gd name="T6" fmla="*/ 1485 w 2880"/>
                  <a:gd name="T7" fmla="*/ 0 h 299"/>
                  <a:gd name="T8" fmla="*/ 0 w 2880"/>
                  <a:gd name="T9" fmla="*/ 0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299">
                    <a:moveTo>
                      <a:pt x="2880" y="299"/>
                    </a:moveTo>
                    <a:cubicBezTo>
                      <a:pt x="2880" y="299"/>
                      <a:pt x="2565" y="299"/>
                      <a:pt x="2501" y="299"/>
                    </a:cubicBezTo>
                    <a:cubicBezTo>
                      <a:pt x="2236" y="299"/>
                      <a:pt x="2124" y="209"/>
                      <a:pt x="1984" y="129"/>
                    </a:cubicBezTo>
                    <a:cubicBezTo>
                      <a:pt x="1863" y="60"/>
                      <a:pt x="1698" y="0"/>
                      <a:pt x="1485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noFill/>
              <a:ln w="1905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35" name="Freeform 26"/>
              <p:cNvSpPr>
                <a:spLocks/>
              </p:cNvSpPr>
              <p:nvPr userDrawn="1"/>
            </p:nvSpPr>
            <p:spPr bwMode="auto">
              <a:xfrm>
                <a:off x="-17463" y="676275"/>
                <a:ext cx="9186863" cy="477838"/>
              </a:xfrm>
              <a:custGeom>
                <a:avLst/>
                <a:gdLst>
                  <a:gd name="T0" fmla="*/ 0 w 2880"/>
                  <a:gd name="T1" fmla="*/ 150 h 150"/>
                  <a:gd name="T2" fmla="*/ 1672 w 2880"/>
                  <a:gd name="T3" fmla="*/ 150 h 150"/>
                  <a:gd name="T4" fmla="*/ 1984 w 2880"/>
                  <a:gd name="T5" fmla="*/ 129 h 150"/>
                  <a:gd name="T6" fmla="*/ 2507 w 2880"/>
                  <a:gd name="T7" fmla="*/ 0 h 150"/>
                  <a:gd name="T8" fmla="*/ 2880 w 2880"/>
                  <a:gd name="T9" fmla="*/ 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50">
                    <a:moveTo>
                      <a:pt x="0" y="150"/>
                    </a:moveTo>
                    <a:cubicBezTo>
                      <a:pt x="1672" y="150"/>
                      <a:pt x="1672" y="150"/>
                      <a:pt x="1672" y="150"/>
                    </a:cubicBezTo>
                    <a:cubicBezTo>
                      <a:pt x="1875" y="150"/>
                      <a:pt x="1941" y="145"/>
                      <a:pt x="1984" y="129"/>
                    </a:cubicBezTo>
                    <a:cubicBezTo>
                      <a:pt x="2071" y="95"/>
                      <a:pt x="2189" y="0"/>
                      <a:pt x="2507" y="0"/>
                    </a:cubicBezTo>
                    <a:cubicBezTo>
                      <a:pt x="2880" y="0"/>
                      <a:pt x="2880" y="0"/>
                      <a:pt x="2880" y="0"/>
                    </a:cubicBezTo>
                  </a:path>
                </a:pathLst>
              </a:custGeom>
              <a:noFill/>
              <a:ln w="19050" cap="flat">
                <a:solidFill>
                  <a:schemeClr val="accent1">
                    <a:lumMod val="75000"/>
                  </a:scheme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36" name="Freeform 27"/>
              <p:cNvSpPr>
                <a:spLocks/>
              </p:cNvSpPr>
              <p:nvPr userDrawn="1"/>
            </p:nvSpPr>
            <p:spPr bwMode="auto">
              <a:xfrm>
                <a:off x="-17463" y="995363"/>
                <a:ext cx="9186863" cy="954087"/>
              </a:xfrm>
              <a:custGeom>
                <a:avLst/>
                <a:gdLst>
                  <a:gd name="T0" fmla="*/ 2880 w 2880"/>
                  <a:gd name="T1" fmla="*/ 299 h 299"/>
                  <a:gd name="T2" fmla="*/ 2501 w 2880"/>
                  <a:gd name="T3" fmla="*/ 299 h 299"/>
                  <a:gd name="T4" fmla="*/ 1984 w 2880"/>
                  <a:gd name="T5" fmla="*/ 128 h 299"/>
                  <a:gd name="T6" fmla="*/ 1485 w 2880"/>
                  <a:gd name="T7" fmla="*/ 0 h 299"/>
                  <a:gd name="T8" fmla="*/ 0 w 2880"/>
                  <a:gd name="T9" fmla="*/ 0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299">
                    <a:moveTo>
                      <a:pt x="2880" y="299"/>
                    </a:moveTo>
                    <a:cubicBezTo>
                      <a:pt x="2880" y="299"/>
                      <a:pt x="2565" y="299"/>
                      <a:pt x="2501" y="299"/>
                    </a:cubicBezTo>
                    <a:cubicBezTo>
                      <a:pt x="2236" y="299"/>
                      <a:pt x="2124" y="209"/>
                      <a:pt x="1984" y="128"/>
                    </a:cubicBezTo>
                    <a:cubicBezTo>
                      <a:pt x="1863" y="60"/>
                      <a:pt x="1698" y="0"/>
                      <a:pt x="1485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noFill/>
              <a:ln w="19050" cap="flat">
                <a:solidFill>
                  <a:schemeClr val="accent2">
                    <a:lumMod val="90000"/>
                    <a:lumOff val="10000"/>
                  </a:scheme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37" name="Freeform 28"/>
              <p:cNvSpPr>
                <a:spLocks/>
              </p:cNvSpPr>
              <p:nvPr userDrawn="1"/>
            </p:nvSpPr>
            <p:spPr bwMode="auto">
              <a:xfrm>
                <a:off x="-17463" y="995363"/>
                <a:ext cx="9186863" cy="474662"/>
              </a:xfrm>
              <a:custGeom>
                <a:avLst/>
                <a:gdLst>
                  <a:gd name="T0" fmla="*/ 0 w 2880"/>
                  <a:gd name="T1" fmla="*/ 149 h 149"/>
                  <a:gd name="T2" fmla="*/ 1672 w 2880"/>
                  <a:gd name="T3" fmla="*/ 149 h 149"/>
                  <a:gd name="T4" fmla="*/ 1984 w 2880"/>
                  <a:gd name="T5" fmla="*/ 128 h 149"/>
                  <a:gd name="T6" fmla="*/ 2507 w 2880"/>
                  <a:gd name="T7" fmla="*/ 0 h 149"/>
                  <a:gd name="T8" fmla="*/ 2880 w 2880"/>
                  <a:gd name="T9" fmla="*/ 0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49">
                    <a:moveTo>
                      <a:pt x="0" y="149"/>
                    </a:moveTo>
                    <a:cubicBezTo>
                      <a:pt x="1672" y="149"/>
                      <a:pt x="1672" y="149"/>
                      <a:pt x="1672" y="149"/>
                    </a:cubicBezTo>
                    <a:cubicBezTo>
                      <a:pt x="1875" y="149"/>
                      <a:pt x="1941" y="145"/>
                      <a:pt x="1984" y="128"/>
                    </a:cubicBezTo>
                    <a:cubicBezTo>
                      <a:pt x="2071" y="95"/>
                      <a:pt x="2189" y="0"/>
                      <a:pt x="2507" y="0"/>
                    </a:cubicBezTo>
                    <a:cubicBezTo>
                      <a:pt x="2880" y="0"/>
                      <a:pt x="2880" y="0"/>
                      <a:pt x="2880" y="0"/>
                    </a:cubicBezTo>
                  </a:path>
                </a:pathLst>
              </a:custGeom>
              <a:noFill/>
              <a:ln w="1905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</p:grpSp>
        <p:grpSp>
          <p:nvGrpSpPr>
            <p:cNvPr id="38" name="Group 37"/>
            <p:cNvGrpSpPr/>
            <p:nvPr userDrawn="1"/>
          </p:nvGrpSpPr>
          <p:grpSpPr>
            <a:xfrm>
              <a:off x="1497" y="5500319"/>
              <a:ext cx="9170984" cy="1357681"/>
              <a:chOff x="1497" y="5500319"/>
              <a:chExt cx="9170984" cy="1357681"/>
            </a:xfrm>
          </p:grpSpPr>
          <p:sp>
            <p:nvSpPr>
              <p:cNvPr id="79" name="Rectangle 78"/>
              <p:cNvSpPr/>
              <p:nvPr userDrawn="1"/>
            </p:nvSpPr>
            <p:spPr>
              <a:xfrm>
                <a:off x="1497" y="5940320"/>
                <a:ext cx="9158377" cy="91768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grpSp>
            <p:nvGrpSpPr>
              <p:cNvPr id="42" name="Group 41"/>
              <p:cNvGrpSpPr/>
              <p:nvPr userDrawn="1"/>
            </p:nvGrpSpPr>
            <p:grpSpPr>
              <a:xfrm>
                <a:off x="1497" y="5500319"/>
                <a:ext cx="9170984" cy="996231"/>
                <a:chOff x="1497" y="5500319"/>
                <a:chExt cx="9170984" cy="996231"/>
              </a:xfrm>
            </p:grpSpPr>
            <p:sp>
              <p:nvSpPr>
                <p:cNvPr id="80" name="Freeform 7"/>
                <p:cNvSpPr>
                  <a:spLocks noEditPoints="1"/>
                </p:cNvSpPr>
                <p:nvPr userDrawn="1"/>
              </p:nvSpPr>
              <p:spPr bwMode="auto">
                <a:xfrm>
                  <a:off x="1497" y="5563679"/>
                  <a:ext cx="9170984" cy="932871"/>
                </a:xfrm>
                <a:custGeom>
                  <a:avLst/>
                  <a:gdLst/>
                  <a:ahLst/>
                  <a:cxnLst>
                    <a:cxn ang="0">
                      <a:pos x="2313" y="117"/>
                    </a:cxn>
                    <a:cxn ang="0">
                      <a:pos x="0" y="117"/>
                    </a:cxn>
                    <a:cxn ang="0">
                      <a:pos x="0" y="137"/>
                    </a:cxn>
                    <a:cxn ang="0">
                      <a:pos x="2030" y="137"/>
                    </a:cxn>
                    <a:cxn ang="0">
                      <a:pos x="2313" y="117"/>
                    </a:cxn>
                    <a:cxn ang="0">
                      <a:pos x="2880" y="0"/>
                    </a:cxn>
                    <a:cxn ang="0">
                      <a:pos x="2880" y="0"/>
                    </a:cxn>
                    <a:cxn ang="0">
                      <a:pos x="2880" y="117"/>
                    </a:cxn>
                    <a:cxn ang="0">
                      <a:pos x="2313" y="117"/>
                    </a:cxn>
                    <a:cxn ang="0">
                      <a:pos x="2784" y="293"/>
                    </a:cxn>
                    <a:cxn ang="0">
                      <a:pos x="2880" y="293"/>
                    </a:cxn>
                    <a:cxn ang="0">
                      <a:pos x="2880" y="0"/>
                    </a:cxn>
                  </a:cxnLst>
                  <a:rect l="0" t="0" r="r" b="b"/>
                  <a:pathLst>
                    <a:path w="2880" h="293">
                      <a:moveTo>
                        <a:pt x="2313" y="117"/>
                      </a:moveTo>
                      <a:cubicBezTo>
                        <a:pt x="0" y="117"/>
                        <a:pt x="0" y="117"/>
                        <a:pt x="0" y="117"/>
                      </a:cubicBezTo>
                      <a:cubicBezTo>
                        <a:pt x="0" y="137"/>
                        <a:pt x="0" y="137"/>
                        <a:pt x="0" y="137"/>
                      </a:cubicBezTo>
                      <a:cubicBezTo>
                        <a:pt x="2030" y="137"/>
                        <a:pt x="2030" y="137"/>
                        <a:pt x="2030" y="137"/>
                      </a:cubicBezTo>
                      <a:cubicBezTo>
                        <a:pt x="2214" y="137"/>
                        <a:pt x="2274" y="132"/>
                        <a:pt x="2313" y="117"/>
                      </a:cubicBezTo>
                      <a:moveTo>
                        <a:pt x="2880" y="0"/>
                      </a:moveTo>
                      <a:cubicBezTo>
                        <a:pt x="2880" y="0"/>
                        <a:pt x="2880" y="0"/>
                        <a:pt x="2880" y="0"/>
                      </a:cubicBezTo>
                      <a:cubicBezTo>
                        <a:pt x="2880" y="117"/>
                        <a:pt x="2880" y="117"/>
                        <a:pt x="2880" y="117"/>
                      </a:cubicBezTo>
                      <a:cubicBezTo>
                        <a:pt x="2313" y="117"/>
                        <a:pt x="2313" y="117"/>
                        <a:pt x="2313" y="117"/>
                      </a:cubicBezTo>
                      <a:cubicBezTo>
                        <a:pt x="2411" y="197"/>
                        <a:pt x="2542" y="293"/>
                        <a:pt x="2784" y="293"/>
                      </a:cubicBezTo>
                      <a:cubicBezTo>
                        <a:pt x="2842" y="293"/>
                        <a:pt x="2880" y="293"/>
                        <a:pt x="2880" y="293"/>
                      </a:cubicBezTo>
                      <a:cubicBezTo>
                        <a:pt x="2880" y="0"/>
                        <a:pt x="2880" y="0"/>
                        <a:pt x="2880" y="0"/>
                      </a:cubicBezTo>
                    </a:path>
                  </a:pathLst>
                </a:custGeom>
                <a:solidFill>
                  <a:srgbClr val="BFBFB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  <p:sp>
              <p:nvSpPr>
                <p:cNvPr id="81" name="Freeform 8"/>
                <p:cNvSpPr>
                  <a:spLocks noEditPoints="1"/>
                </p:cNvSpPr>
                <p:nvPr userDrawn="1"/>
              </p:nvSpPr>
              <p:spPr bwMode="auto">
                <a:xfrm>
                  <a:off x="1497" y="5500319"/>
                  <a:ext cx="9170984" cy="435430"/>
                </a:xfrm>
                <a:custGeom>
                  <a:avLst/>
                  <a:gdLst/>
                  <a:ahLst/>
                  <a:cxnLst>
                    <a:cxn ang="0">
                      <a:pos x="2880" y="20"/>
                    </a:cxn>
                    <a:cxn ang="0">
                      <a:pos x="2789" y="20"/>
                    </a:cxn>
                    <a:cxn ang="0">
                      <a:pos x="2313" y="137"/>
                    </a:cxn>
                    <a:cxn ang="0">
                      <a:pos x="2313" y="137"/>
                    </a:cxn>
                    <a:cxn ang="0">
                      <a:pos x="2880" y="137"/>
                    </a:cxn>
                    <a:cxn ang="0">
                      <a:pos x="2880" y="20"/>
                    </a:cxn>
                    <a:cxn ang="0">
                      <a:pos x="1860" y="0"/>
                    </a:cxn>
                    <a:cxn ang="0">
                      <a:pos x="0" y="0"/>
                    </a:cxn>
                    <a:cxn ang="0">
                      <a:pos x="0" y="137"/>
                    </a:cxn>
                    <a:cxn ang="0">
                      <a:pos x="2313" y="137"/>
                    </a:cxn>
                    <a:cxn ang="0">
                      <a:pos x="2313" y="137"/>
                    </a:cxn>
                    <a:cxn ang="0">
                      <a:pos x="2313" y="137"/>
                    </a:cxn>
                    <a:cxn ang="0">
                      <a:pos x="2313" y="137"/>
                    </a:cxn>
                    <a:cxn ang="0">
                      <a:pos x="1860" y="0"/>
                    </a:cxn>
                  </a:cxnLst>
                  <a:rect l="0" t="0" r="r" b="b"/>
                  <a:pathLst>
                    <a:path w="2880" h="137">
                      <a:moveTo>
                        <a:pt x="2880" y="20"/>
                      </a:moveTo>
                      <a:cubicBezTo>
                        <a:pt x="2789" y="20"/>
                        <a:pt x="2789" y="20"/>
                        <a:pt x="2789" y="20"/>
                      </a:cubicBezTo>
                      <a:cubicBezTo>
                        <a:pt x="2500" y="20"/>
                        <a:pt x="2393" y="107"/>
                        <a:pt x="2313" y="137"/>
                      </a:cubicBezTo>
                      <a:cubicBezTo>
                        <a:pt x="2313" y="137"/>
                        <a:pt x="2313" y="137"/>
                        <a:pt x="2313" y="137"/>
                      </a:cubicBezTo>
                      <a:cubicBezTo>
                        <a:pt x="2880" y="137"/>
                        <a:pt x="2880" y="137"/>
                        <a:pt x="2880" y="137"/>
                      </a:cubicBezTo>
                      <a:cubicBezTo>
                        <a:pt x="2880" y="20"/>
                        <a:pt x="2880" y="20"/>
                        <a:pt x="2880" y="20"/>
                      </a:cubicBezTo>
                      <a:moveTo>
                        <a:pt x="186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37"/>
                        <a:pt x="0" y="137"/>
                        <a:pt x="0" y="137"/>
                      </a:cubicBezTo>
                      <a:cubicBezTo>
                        <a:pt x="2313" y="137"/>
                        <a:pt x="2313" y="137"/>
                        <a:pt x="2313" y="137"/>
                      </a:cubicBezTo>
                      <a:cubicBezTo>
                        <a:pt x="2313" y="137"/>
                        <a:pt x="2313" y="137"/>
                        <a:pt x="2313" y="137"/>
                      </a:cubicBezTo>
                      <a:cubicBezTo>
                        <a:pt x="2313" y="137"/>
                        <a:pt x="2313" y="137"/>
                        <a:pt x="2313" y="137"/>
                      </a:cubicBezTo>
                      <a:cubicBezTo>
                        <a:pt x="2313" y="137"/>
                        <a:pt x="2313" y="137"/>
                        <a:pt x="2313" y="137"/>
                      </a:cubicBezTo>
                      <a:cubicBezTo>
                        <a:pt x="2216" y="57"/>
                        <a:pt x="2053" y="0"/>
                        <a:pt x="1860" y="0"/>
                      </a:cubicBezTo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  <p:sp>
              <p:nvSpPr>
                <p:cNvPr id="82" name="Freeform 9"/>
                <p:cNvSpPr>
                  <a:spLocks/>
                </p:cNvSpPr>
                <p:nvPr userDrawn="1"/>
              </p:nvSpPr>
              <p:spPr bwMode="auto">
                <a:xfrm>
                  <a:off x="1497" y="5563679"/>
                  <a:ext cx="7365906" cy="432734"/>
                </a:xfrm>
                <a:custGeom>
                  <a:avLst/>
                  <a:gdLst/>
                  <a:ahLst/>
                  <a:cxnLst>
                    <a:cxn ang="0">
                      <a:pos x="2313" y="117"/>
                    </a:cxn>
                    <a:cxn ang="0">
                      <a:pos x="1860" y="0"/>
                    </a:cxn>
                    <a:cxn ang="0">
                      <a:pos x="0" y="0"/>
                    </a:cxn>
                    <a:cxn ang="0">
                      <a:pos x="0" y="136"/>
                    </a:cxn>
                    <a:cxn ang="0">
                      <a:pos x="2030" y="136"/>
                    </a:cxn>
                    <a:cxn ang="0">
                      <a:pos x="2313" y="117"/>
                    </a:cxn>
                  </a:cxnLst>
                  <a:rect l="0" t="0" r="r" b="b"/>
                  <a:pathLst>
                    <a:path w="2313" h="136">
                      <a:moveTo>
                        <a:pt x="2313" y="117"/>
                      </a:moveTo>
                      <a:cubicBezTo>
                        <a:pt x="2204" y="55"/>
                        <a:pt x="2053" y="0"/>
                        <a:pt x="186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36"/>
                        <a:pt x="0" y="136"/>
                        <a:pt x="0" y="136"/>
                      </a:cubicBezTo>
                      <a:cubicBezTo>
                        <a:pt x="2030" y="136"/>
                        <a:pt x="2030" y="136"/>
                        <a:pt x="2030" y="136"/>
                      </a:cubicBezTo>
                      <a:cubicBezTo>
                        <a:pt x="2214" y="136"/>
                        <a:pt x="2274" y="132"/>
                        <a:pt x="2313" y="117"/>
                      </a:cubicBezTo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  <p:sp>
              <p:nvSpPr>
                <p:cNvPr id="83" name="Freeform 10"/>
                <p:cNvSpPr>
                  <a:spLocks/>
                </p:cNvSpPr>
                <p:nvPr userDrawn="1"/>
              </p:nvSpPr>
              <p:spPr bwMode="auto">
                <a:xfrm>
                  <a:off x="7367402" y="5563679"/>
                  <a:ext cx="1805078" cy="869511"/>
                </a:xfrm>
                <a:custGeom>
                  <a:avLst/>
                  <a:gdLst/>
                  <a:ahLst/>
                  <a:cxnLst>
                    <a:cxn ang="0">
                      <a:pos x="476" y="0"/>
                    </a:cxn>
                    <a:cxn ang="0">
                      <a:pos x="0" y="117"/>
                    </a:cxn>
                    <a:cxn ang="0">
                      <a:pos x="471" y="273"/>
                    </a:cxn>
                    <a:cxn ang="0">
                      <a:pos x="567" y="273"/>
                    </a:cxn>
                    <a:cxn ang="0">
                      <a:pos x="567" y="0"/>
                    </a:cxn>
                    <a:cxn ang="0">
                      <a:pos x="476" y="0"/>
                    </a:cxn>
                  </a:cxnLst>
                  <a:rect l="0" t="0" r="r" b="b"/>
                  <a:pathLst>
                    <a:path w="567" h="273">
                      <a:moveTo>
                        <a:pt x="476" y="0"/>
                      </a:moveTo>
                      <a:cubicBezTo>
                        <a:pt x="187" y="0"/>
                        <a:pt x="80" y="87"/>
                        <a:pt x="0" y="117"/>
                      </a:cubicBezTo>
                      <a:cubicBezTo>
                        <a:pt x="128" y="190"/>
                        <a:pt x="229" y="273"/>
                        <a:pt x="471" y="273"/>
                      </a:cubicBezTo>
                      <a:cubicBezTo>
                        <a:pt x="529" y="273"/>
                        <a:pt x="567" y="273"/>
                        <a:pt x="567" y="273"/>
                      </a:cubicBezTo>
                      <a:cubicBezTo>
                        <a:pt x="567" y="0"/>
                        <a:pt x="567" y="0"/>
                        <a:pt x="567" y="0"/>
                      </a:cubicBezTo>
                      <a:lnTo>
                        <a:pt x="47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</p:grpSp>
          <p:pic>
            <p:nvPicPr>
              <p:cNvPr id="84" name="Picture 78"/>
              <p:cNvPicPr>
                <a:picLocks noChangeAspect="1" noChangeArrowheads="1"/>
              </p:cNvPicPr>
              <p:nvPr userDrawn="1"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8169275" y="5675743"/>
                <a:ext cx="655638" cy="6556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43" name="Group 19"/>
              <p:cNvGrpSpPr/>
              <p:nvPr userDrawn="1"/>
            </p:nvGrpSpPr>
            <p:grpSpPr>
              <a:xfrm>
                <a:off x="360000" y="5807505"/>
                <a:ext cx="814388" cy="95250"/>
                <a:chOff x="3495675" y="5969000"/>
                <a:chExt cx="814388" cy="95250"/>
              </a:xfrm>
              <a:solidFill>
                <a:schemeClr val="accent1"/>
              </a:solidFill>
            </p:grpSpPr>
            <p:sp>
              <p:nvSpPr>
                <p:cNvPr id="44" name="Freeform 26"/>
                <p:cNvSpPr>
                  <a:spLocks/>
                </p:cNvSpPr>
                <p:nvPr/>
              </p:nvSpPr>
              <p:spPr bwMode="auto">
                <a:xfrm>
                  <a:off x="3495675" y="5997575"/>
                  <a:ext cx="98425" cy="66675"/>
                </a:xfrm>
                <a:custGeom>
                  <a:avLst/>
                  <a:gdLst>
                    <a:gd name="T0" fmla="*/ 31 w 31"/>
                    <a:gd name="T1" fmla="*/ 0 h 21"/>
                    <a:gd name="T2" fmla="*/ 25 w 31"/>
                    <a:gd name="T3" fmla="*/ 21 h 21"/>
                    <a:gd name="T4" fmla="*/ 19 w 31"/>
                    <a:gd name="T5" fmla="*/ 21 h 21"/>
                    <a:gd name="T6" fmla="*/ 16 w 31"/>
                    <a:gd name="T7" fmla="*/ 9 h 21"/>
                    <a:gd name="T8" fmla="*/ 15 w 31"/>
                    <a:gd name="T9" fmla="*/ 7 h 21"/>
                    <a:gd name="T10" fmla="*/ 15 w 31"/>
                    <a:gd name="T11" fmla="*/ 7 h 21"/>
                    <a:gd name="T12" fmla="*/ 15 w 31"/>
                    <a:gd name="T13" fmla="*/ 9 h 21"/>
                    <a:gd name="T14" fmla="*/ 12 w 31"/>
                    <a:gd name="T15" fmla="*/ 21 h 21"/>
                    <a:gd name="T16" fmla="*/ 6 w 31"/>
                    <a:gd name="T17" fmla="*/ 21 h 21"/>
                    <a:gd name="T18" fmla="*/ 0 w 31"/>
                    <a:gd name="T19" fmla="*/ 0 h 21"/>
                    <a:gd name="T20" fmla="*/ 5 w 31"/>
                    <a:gd name="T21" fmla="*/ 0 h 21"/>
                    <a:gd name="T22" fmla="*/ 8 w 31"/>
                    <a:gd name="T23" fmla="*/ 13 h 21"/>
                    <a:gd name="T24" fmla="*/ 9 w 31"/>
                    <a:gd name="T25" fmla="*/ 16 h 21"/>
                    <a:gd name="T26" fmla="*/ 9 w 31"/>
                    <a:gd name="T27" fmla="*/ 16 h 21"/>
                    <a:gd name="T28" fmla="*/ 10 w 31"/>
                    <a:gd name="T29" fmla="*/ 13 h 21"/>
                    <a:gd name="T30" fmla="*/ 13 w 31"/>
                    <a:gd name="T31" fmla="*/ 0 h 21"/>
                    <a:gd name="T32" fmla="*/ 18 w 31"/>
                    <a:gd name="T33" fmla="*/ 0 h 21"/>
                    <a:gd name="T34" fmla="*/ 21 w 31"/>
                    <a:gd name="T35" fmla="*/ 13 h 21"/>
                    <a:gd name="T36" fmla="*/ 22 w 31"/>
                    <a:gd name="T37" fmla="*/ 16 h 21"/>
                    <a:gd name="T38" fmla="*/ 22 w 31"/>
                    <a:gd name="T39" fmla="*/ 16 h 21"/>
                    <a:gd name="T40" fmla="*/ 23 w 31"/>
                    <a:gd name="T41" fmla="*/ 12 h 21"/>
                    <a:gd name="T42" fmla="*/ 26 w 31"/>
                    <a:gd name="T43" fmla="*/ 0 h 21"/>
                    <a:gd name="T44" fmla="*/ 31 w 31"/>
                    <a:gd name="T45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31" h="21">
                      <a:moveTo>
                        <a:pt x="31" y="0"/>
                      </a:moveTo>
                      <a:cubicBezTo>
                        <a:pt x="29" y="7"/>
                        <a:pt x="27" y="14"/>
                        <a:pt x="25" y="21"/>
                      </a:cubicBezTo>
                      <a:cubicBezTo>
                        <a:pt x="19" y="21"/>
                        <a:pt x="19" y="21"/>
                        <a:pt x="19" y="21"/>
                      </a:cubicBezTo>
                      <a:cubicBezTo>
                        <a:pt x="16" y="9"/>
                        <a:pt x="16" y="9"/>
                        <a:pt x="16" y="9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9"/>
                        <a:pt x="15" y="9"/>
                        <a:pt x="15" y="9"/>
                      </a:cubicBezTo>
                      <a:cubicBezTo>
                        <a:pt x="12" y="21"/>
                        <a:pt x="12" y="21"/>
                        <a:pt x="12" y="21"/>
                      </a:cubicBezTo>
                      <a:cubicBezTo>
                        <a:pt x="6" y="21"/>
                        <a:pt x="6" y="21"/>
                        <a:pt x="6" y="21"/>
                      </a:cubicBezTo>
                      <a:cubicBezTo>
                        <a:pt x="4" y="14"/>
                        <a:pt x="1" y="7"/>
                        <a:pt x="0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6" y="5"/>
                        <a:pt x="7" y="9"/>
                        <a:pt x="8" y="13"/>
                      </a:cubicBezTo>
                      <a:cubicBezTo>
                        <a:pt x="8" y="14"/>
                        <a:pt x="9" y="15"/>
                        <a:pt x="9" y="16"/>
                      </a:cubicBezTo>
                      <a:cubicBezTo>
                        <a:pt x="9" y="16"/>
                        <a:pt x="9" y="16"/>
                        <a:pt x="9" y="16"/>
                      </a:cubicBezTo>
                      <a:cubicBezTo>
                        <a:pt x="10" y="13"/>
                        <a:pt x="10" y="13"/>
                        <a:pt x="10" y="13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21" y="13"/>
                        <a:pt x="21" y="13"/>
                        <a:pt x="21" y="13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3" y="15"/>
                        <a:pt x="23" y="13"/>
                        <a:pt x="23" y="12"/>
                      </a:cubicBezTo>
                      <a:cubicBezTo>
                        <a:pt x="24" y="8"/>
                        <a:pt x="25" y="4"/>
                        <a:pt x="26" y="0"/>
                      </a:cubicBezTo>
                      <a:lnTo>
                        <a:pt x="3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45" name="Freeform 27"/>
                <p:cNvSpPr>
                  <a:spLocks/>
                </p:cNvSpPr>
                <p:nvPr/>
              </p:nvSpPr>
              <p:spPr bwMode="auto">
                <a:xfrm>
                  <a:off x="3603625" y="5997575"/>
                  <a:ext cx="98425" cy="66675"/>
                </a:xfrm>
                <a:custGeom>
                  <a:avLst/>
                  <a:gdLst>
                    <a:gd name="T0" fmla="*/ 31 w 31"/>
                    <a:gd name="T1" fmla="*/ 0 h 21"/>
                    <a:gd name="T2" fmla="*/ 25 w 31"/>
                    <a:gd name="T3" fmla="*/ 21 h 21"/>
                    <a:gd name="T4" fmla="*/ 19 w 31"/>
                    <a:gd name="T5" fmla="*/ 21 h 21"/>
                    <a:gd name="T6" fmla="*/ 16 w 31"/>
                    <a:gd name="T7" fmla="*/ 9 h 21"/>
                    <a:gd name="T8" fmla="*/ 15 w 31"/>
                    <a:gd name="T9" fmla="*/ 7 h 21"/>
                    <a:gd name="T10" fmla="*/ 15 w 31"/>
                    <a:gd name="T11" fmla="*/ 7 h 21"/>
                    <a:gd name="T12" fmla="*/ 15 w 31"/>
                    <a:gd name="T13" fmla="*/ 9 h 21"/>
                    <a:gd name="T14" fmla="*/ 12 w 31"/>
                    <a:gd name="T15" fmla="*/ 21 h 21"/>
                    <a:gd name="T16" fmla="*/ 6 w 31"/>
                    <a:gd name="T17" fmla="*/ 21 h 21"/>
                    <a:gd name="T18" fmla="*/ 0 w 31"/>
                    <a:gd name="T19" fmla="*/ 0 h 21"/>
                    <a:gd name="T20" fmla="*/ 5 w 31"/>
                    <a:gd name="T21" fmla="*/ 0 h 21"/>
                    <a:gd name="T22" fmla="*/ 8 w 31"/>
                    <a:gd name="T23" fmla="*/ 13 h 21"/>
                    <a:gd name="T24" fmla="*/ 9 w 31"/>
                    <a:gd name="T25" fmla="*/ 16 h 21"/>
                    <a:gd name="T26" fmla="*/ 9 w 31"/>
                    <a:gd name="T27" fmla="*/ 16 h 21"/>
                    <a:gd name="T28" fmla="*/ 10 w 31"/>
                    <a:gd name="T29" fmla="*/ 13 h 21"/>
                    <a:gd name="T30" fmla="*/ 13 w 31"/>
                    <a:gd name="T31" fmla="*/ 0 h 21"/>
                    <a:gd name="T32" fmla="*/ 18 w 31"/>
                    <a:gd name="T33" fmla="*/ 0 h 21"/>
                    <a:gd name="T34" fmla="*/ 22 w 31"/>
                    <a:gd name="T35" fmla="*/ 13 h 21"/>
                    <a:gd name="T36" fmla="*/ 22 w 31"/>
                    <a:gd name="T37" fmla="*/ 16 h 21"/>
                    <a:gd name="T38" fmla="*/ 22 w 31"/>
                    <a:gd name="T39" fmla="*/ 16 h 21"/>
                    <a:gd name="T40" fmla="*/ 23 w 31"/>
                    <a:gd name="T41" fmla="*/ 12 h 21"/>
                    <a:gd name="T42" fmla="*/ 26 w 31"/>
                    <a:gd name="T43" fmla="*/ 0 h 21"/>
                    <a:gd name="T44" fmla="*/ 31 w 31"/>
                    <a:gd name="T45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31" h="21">
                      <a:moveTo>
                        <a:pt x="31" y="0"/>
                      </a:moveTo>
                      <a:cubicBezTo>
                        <a:pt x="29" y="7"/>
                        <a:pt x="27" y="14"/>
                        <a:pt x="25" y="21"/>
                      </a:cubicBezTo>
                      <a:cubicBezTo>
                        <a:pt x="19" y="21"/>
                        <a:pt x="19" y="21"/>
                        <a:pt x="19" y="21"/>
                      </a:cubicBezTo>
                      <a:cubicBezTo>
                        <a:pt x="16" y="9"/>
                        <a:pt x="16" y="9"/>
                        <a:pt x="16" y="9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9"/>
                        <a:pt x="15" y="9"/>
                        <a:pt x="15" y="9"/>
                      </a:cubicBezTo>
                      <a:cubicBezTo>
                        <a:pt x="12" y="21"/>
                        <a:pt x="12" y="21"/>
                        <a:pt x="12" y="21"/>
                      </a:cubicBezTo>
                      <a:cubicBezTo>
                        <a:pt x="6" y="21"/>
                        <a:pt x="6" y="21"/>
                        <a:pt x="6" y="21"/>
                      </a:cubicBezTo>
                      <a:cubicBezTo>
                        <a:pt x="4" y="14"/>
                        <a:pt x="2" y="7"/>
                        <a:pt x="0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6" y="5"/>
                        <a:pt x="7" y="9"/>
                        <a:pt x="8" y="13"/>
                      </a:cubicBezTo>
                      <a:cubicBezTo>
                        <a:pt x="8" y="14"/>
                        <a:pt x="9" y="15"/>
                        <a:pt x="9" y="16"/>
                      </a:cubicBezTo>
                      <a:cubicBezTo>
                        <a:pt x="9" y="16"/>
                        <a:pt x="9" y="16"/>
                        <a:pt x="9" y="16"/>
                      </a:cubicBezTo>
                      <a:cubicBezTo>
                        <a:pt x="10" y="13"/>
                        <a:pt x="10" y="13"/>
                        <a:pt x="10" y="13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22" y="13"/>
                        <a:pt x="22" y="13"/>
                        <a:pt x="22" y="13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3" y="15"/>
                        <a:pt x="23" y="13"/>
                        <a:pt x="23" y="12"/>
                      </a:cubicBezTo>
                      <a:cubicBezTo>
                        <a:pt x="24" y="8"/>
                        <a:pt x="25" y="4"/>
                        <a:pt x="26" y="0"/>
                      </a:cubicBezTo>
                      <a:lnTo>
                        <a:pt x="3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46" name="Freeform 28"/>
                <p:cNvSpPr>
                  <a:spLocks/>
                </p:cNvSpPr>
                <p:nvPr/>
              </p:nvSpPr>
              <p:spPr bwMode="auto">
                <a:xfrm>
                  <a:off x="3711575" y="5997575"/>
                  <a:ext cx="98425" cy="66675"/>
                </a:xfrm>
                <a:custGeom>
                  <a:avLst/>
                  <a:gdLst>
                    <a:gd name="T0" fmla="*/ 31 w 31"/>
                    <a:gd name="T1" fmla="*/ 0 h 21"/>
                    <a:gd name="T2" fmla="*/ 25 w 31"/>
                    <a:gd name="T3" fmla="*/ 21 h 21"/>
                    <a:gd name="T4" fmla="*/ 19 w 31"/>
                    <a:gd name="T5" fmla="*/ 21 h 21"/>
                    <a:gd name="T6" fmla="*/ 16 w 31"/>
                    <a:gd name="T7" fmla="*/ 9 h 21"/>
                    <a:gd name="T8" fmla="*/ 15 w 31"/>
                    <a:gd name="T9" fmla="*/ 7 h 21"/>
                    <a:gd name="T10" fmla="*/ 15 w 31"/>
                    <a:gd name="T11" fmla="*/ 7 h 21"/>
                    <a:gd name="T12" fmla="*/ 15 w 31"/>
                    <a:gd name="T13" fmla="*/ 9 h 21"/>
                    <a:gd name="T14" fmla="*/ 12 w 31"/>
                    <a:gd name="T15" fmla="*/ 21 h 21"/>
                    <a:gd name="T16" fmla="*/ 6 w 31"/>
                    <a:gd name="T17" fmla="*/ 21 h 21"/>
                    <a:gd name="T18" fmla="*/ 0 w 31"/>
                    <a:gd name="T19" fmla="*/ 0 h 21"/>
                    <a:gd name="T20" fmla="*/ 5 w 31"/>
                    <a:gd name="T21" fmla="*/ 0 h 21"/>
                    <a:gd name="T22" fmla="*/ 8 w 31"/>
                    <a:gd name="T23" fmla="*/ 13 h 21"/>
                    <a:gd name="T24" fmla="*/ 9 w 31"/>
                    <a:gd name="T25" fmla="*/ 16 h 21"/>
                    <a:gd name="T26" fmla="*/ 9 w 31"/>
                    <a:gd name="T27" fmla="*/ 16 h 21"/>
                    <a:gd name="T28" fmla="*/ 10 w 31"/>
                    <a:gd name="T29" fmla="*/ 13 h 21"/>
                    <a:gd name="T30" fmla="*/ 13 w 31"/>
                    <a:gd name="T31" fmla="*/ 0 h 21"/>
                    <a:gd name="T32" fmla="*/ 18 w 31"/>
                    <a:gd name="T33" fmla="*/ 0 h 21"/>
                    <a:gd name="T34" fmla="*/ 22 w 31"/>
                    <a:gd name="T35" fmla="*/ 13 h 21"/>
                    <a:gd name="T36" fmla="*/ 22 w 31"/>
                    <a:gd name="T37" fmla="*/ 16 h 21"/>
                    <a:gd name="T38" fmla="*/ 22 w 31"/>
                    <a:gd name="T39" fmla="*/ 16 h 21"/>
                    <a:gd name="T40" fmla="*/ 23 w 31"/>
                    <a:gd name="T41" fmla="*/ 12 h 21"/>
                    <a:gd name="T42" fmla="*/ 26 w 31"/>
                    <a:gd name="T43" fmla="*/ 0 h 21"/>
                    <a:gd name="T44" fmla="*/ 31 w 31"/>
                    <a:gd name="T45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31" h="21">
                      <a:moveTo>
                        <a:pt x="31" y="0"/>
                      </a:moveTo>
                      <a:cubicBezTo>
                        <a:pt x="29" y="7"/>
                        <a:pt x="27" y="14"/>
                        <a:pt x="25" y="21"/>
                      </a:cubicBezTo>
                      <a:cubicBezTo>
                        <a:pt x="19" y="21"/>
                        <a:pt x="19" y="21"/>
                        <a:pt x="19" y="21"/>
                      </a:cubicBezTo>
                      <a:cubicBezTo>
                        <a:pt x="16" y="9"/>
                        <a:pt x="16" y="9"/>
                        <a:pt x="16" y="9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9"/>
                        <a:pt x="15" y="9"/>
                        <a:pt x="15" y="9"/>
                      </a:cubicBezTo>
                      <a:cubicBezTo>
                        <a:pt x="12" y="21"/>
                        <a:pt x="12" y="21"/>
                        <a:pt x="12" y="21"/>
                      </a:cubicBezTo>
                      <a:cubicBezTo>
                        <a:pt x="6" y="21"/>
                        <a:pt x="6" y="21"/>
                        <a:pt x="6" y="21"/>
                      </a:cubicBezTo>
                      <a:cubicBezTo>
                        <a:pt x="4" y="14"/>
                        <a:pt x="2" y="7"/>
                        <a:pt x="0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6" y="5"/>
                        <a:pt x="7" y="9"/>
                        <a:pt x="8" y="13"/>
                      </a:cubicBezTo>
                      <a:cubicBezTo>
                        <a:pt x="9" y="14"/>
                        <a:pt x="9" y="15"/>
                        <a:pt x="9" y="16"/>
                      </a:cubicBezTo>
                      <a:cubicBezTo>
                        <a:pt x="9" y="16"/>
                        <a:pt x="9" y="16"/>
                        <a:pt x="9" y="16"/>
                      </a:cubicBezTo>
                      <a:cubicBezTo>
                        <a:pt x="10" y="13"/>
                        <a:pt x="10" y="13"/>
                        <a:pt x="10" y="13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22" y="13"/>
                        <a:pt x="22" y="13"/>
                        <a:pt x="22" y="13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3" y="15"/>
                        <a:pt x="23" y="13"/>
                        <a:pt x="23" y="12"/>
                      </a:cubicBezTo>
                      <a:cubicBezTo>
                        <a:pt x="24" y="8"/>
                        <a:pt x="25" y="4"/>
                        <a:pt x="26" y="0"/>
                      </a:cubicBezTo>
                      <a:lnTo>
                        <a:pt x="3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47" name="Oval 29"/>
                <p:cNvSpPr>
                  <a:spLocks noChangeArrowheads="1"/>
                </p:cNvSpPr>
                <p:nvPr/>
              </p:nvSpPr>
              <p:spPr bwMode="auto">
                <a:xfrm>
                  <a:off x="3819525" y="6042025"/>
                  <a:ext cx="19050" cy="22225"/>
                </a:xfrm>
                <a:prstGeom prst="ellipse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48" name="Freeform 30"/>
                <p:cNvSpPr>
                  <a:spLocks/>
                </p:cNvSpPr>
                <p:nvPr/>
              </p:nvSpPr>
              <p:spPr bwMode="auto">
                <a:xfrm>
                  <a:off x="3851275" y="5997575"/>
                  <a:ext cx="50800" cy="66675"/>
                </a:xfrm>
                <a:custGeom>
                  <a:avLst/>
                  <a:gdLst>
                    <a:gd name="T0" fmla="*/ 16 w 16"/>
                    <a:gd name="T1" fmla="*/ 20 h 21"/>
                    <a:gd name="T2" fmla="*/ 10 w 16"/>
                    <a:gd name="T3" fmla="*/ 21 h 21"/>
                    <a:gd name="T4" fmla="*/ 0 w 16"/>
                    <a:gd name="T5" fmla="*/ 11 h 21"/>
                    <a:gd name="T6" fmla="*/ 10 w 16"/>
                    <a:gd name="T7" fmla="*/ 0 h 21"/>
                    <a:gd name="T8" fmla="*/ 16 w 16"/>
                    <a:gd name="T9" fmla="*/ 1 h 21"/>
                    <a:gd name="T10" fmla="*/ 14 w 16"/>
                    <a:gd name="T11" fmla="*/ 5 h 21"/>
                    <a:gd name="T12" fmla="*/ 11 w 16"/>
                    <a:gd name="T13" fmla="*/ 4 h 21"/>
                    <a:gd name="T14" fmla="*/ 6 w 16"/>
                    <a:gd name="T15" fmla="*/ 10 h 21"/>
                    <a:gd name="T16" fmla="*/ 11 w 16"/>
                    <a:gd name="T17" fmla="*/ 17 h 21"/>
                    <a:gd name="T18" fmla="*/ 15 w 16"/>
                    <a:gd name="T19" fmla="*/ 16 h 21"/>
                    <a:gd name="T20" fmla="*/ 16 w 16"/>
                    <a:gd name="T21" fmla="*/ 2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6" h="21">
                      <a:moveTo>
                        <a:pt x="16" y="20"/>
                      </a:moveTo>
                      <a:cubicBezTo>
                        <a:pt x="14" y="21"/>
                        <a:pt x="12" y="21"/>
                        <a:pt x="10" y="21"/>
                      </a:cubicBezTo>
                      <a:cubicBezTo>
                        <a:pt x="3" y="21"/>
                        <a:pt x="0" y="17"/>
                        <a:pt x="0" y="11"/>
                      </a:cubicBezTo>
                      <a:cubicBezTo>
                        <a:pt x="0" y="4"/>
                        <a:pt x="4" y="0"/>
                        <a:pt x="10" y="0"/>
                      </a:cubicBezTo>
                      <a:cubicBezTo>
                        <a:pt x="12" y="0"/>
                        <a:pt x="14" y="0"/>
                        <a:pt x="16" y="1"/>
                      </a:cubicBezTo>
                      <a:cubicBezTo>
                        <a:pt x="14" y="5"/>
                        <a:pt x="14" y="5"/>
                        <a:pt x="14" y="5"/>
                      </a:cubicBezTo>
                      <a:cubicBezTo>
                        <a:pt x="13" y="4"/>
                        <a:pt x="12" y="4"/>
                        <a:pt x="11" y="4"/>
                      </a:cubicBezTo>
                      <a:cubicBezTo>
                        <a:pt x="7" y="4"/>
                        <a:pt x="6" y="6"/>
                        <a:pt x="6" y="10"/>
                      </a:cubicBezTo>
                      <a:cubicBezTo>
                        <a:pt x="6" y="15"/>
                        <a:pt x="7" y="17"/>
                        <a:pt x="11" y="17"/>
                      </a:cubicBezTo>
                      <a:cubicBezTo>
                        <a:pt x="12" y="17"/>
                        <a:pt x="14" y="17"/>
                        <a:pt x="15" y="16"/>
                      </a:cubicBezTo>
                      <a:lnTo>
                        <a:pt x="16" y="2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49" name="Freeform 31"/>
                <p:cNvSpPr>
                  <a:spLocks/>
                </p:cNvSpPr>
                <p:nvPr/>
              </p:nvSpPr>
              <p:spPr bwMode="auto">
                <a:xfrm>
                  <a:off x="3911600" y="5997575"/>
                  <a:ext cx="47625" cy="66675"/>
                </a:xfrm>
                <a:custGeom>
                  <a:avLst/>
                  <a:gdLst>
                    <a:gd name="T0" fmla="*/ 6 w 15"/>
                    <a:gd name="T1" fmla="*/ 21 h 21"/>
                    <a:gd name="T2" fmla="*/ 0 w 15"/>
                    <a:gd name="T3" fmla="*/ 20 h 21"/>
                    <a:gd name="T4" fmla="*/ 1 w 15"/>
                    <a:gd name="T5" fmla="*/ 16 h 21"/>
                    <a:gd name="T6" fmla="*/ 6 w 15"/>
                    <a:gd name="T7" fmla="*/ 17 h 21"/>
                    <a:gd name="T8" fmla="*/ 9 w 15"/>
                    <a:gd name="T9" fmla="*/ 15 h 21"/>
                    <a:gd name="T10" fmla="*/ 6 w 15"/>
                    <a:gd name="T11" fmla="*/ 12 h 21"/>
                    <a:gd name="T12" fmla="*/ 0 w 15"/>
                    <a:gd name="T13" fmla="*/ 6 h 21"/>
                    <a:gd name="T14" fmla="*/ 8 w 15"/>
                    <a:gd name="T15" fmla="*/ 0 h 21"/>
                    <a:gd name="T16" fmla="*/ 13 w 15"/>
                    <a:gd name="T17" fmla="*/ 0 h 21"/>
                    <a:gd name="T18" fmla="*/ 13 w 15"/>
                    <a:gd name="T19" fmla="*/ 4 h 21"/>
                    <a:gd name="T20" fmla="*/ 9 w 15"/>
                    <a:gd name="T21" fmla="*/ 4 h 21"/>
                    <a:gd name="T22" fmla="*/ 6 w 15"/>
                    <a:gd name="T23" fmla="*/ 6 h 21"/>
                    <a:gd name="T24" fmla="*/ 9 w 15"/>
                    <a:gd name="T25" fmla="*/ 9 h 21"/>
                    <a:gd name="T26" fmla="*/ 15 w 15"/>
                    <a:gd name="T27" fmla="*/ 14 h 21"/>
                    <a:gd name="T28" fmla="*/ 6 w 15"/>
                    <a:gd name="T29" fmla="*/ 21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5" h="21">
                      <a:moveTo>
                        <a:pt x="6" y="21"/>
                      </a:moveTo>
                      <a:cubicBezTo>
                        <a:pt x="4" y="21"/>
                        <a:pt x="2" y="21"/>
                        <a:pt x="0" y="20"/>
                      </a:cubicBezTo>
                      <a:cubicBezTo>
                        <a:pt x="1" y="16"/>
                        <a:pt x="1" y="16"/>
                        <a:pt x="1" y="16"/>
                      </a:cubicBezTo>
                      <a:cubicBezTo>
                        <a:pt x="3" y="17"/>
                        <a:pt x="5" y="17"/>
                        <a:pt x="6" y="17"/>
                      </a:cubicBezTo>
                      <a:cubicBezTo>
                        <a:pt x="8" y="17"/>
                        <a:pt x="9" y="16"/>
                        <a:pt x="9" y="15"/>
                      </a:cubicBezTo>
                      <a:cubicBezTo>
                        <a:pt x="9" y="14"/>
                        <a:pt x="8" y="13"/>
                        <a:pt x="6" y="12"/>
                      </a:cubicBezTo>
                      <a:cubicBezTo>
                        <a:pt x="3" y="11"/>
                        <a:pt x="0" y="10"/>
                        <a:pt x="0" y="6"/>
                      </a:cubicBezTo>
                      <a:cubicBezTo>
                        <a:pt x="0" y="2"/>
                        <a:pt x="3" y="0"/>
                        <a:pt x="8" y="0"/>
                      </a:cubicBezTo>
                      <a:cubicBezTo>
                        <a:pt x="10" y="0"/>
                        <a:pt x="12" y="0"/>
                        <a:pt x="13" y="0"/>
                      </a:cubicBezTo>
                      <a:cubicBezTo>
                        <a:pt x="13" y="4"/>
                        <a:pt x="13" y="4"/>
                        <a:pt x="13" y="4"/>
                      </a:cubicBezTo>
                      <a:cubicBezTo>
                        <a:pt x="11" y="4"/>
                        <a:pt x="10" y="4"/>
                        <a:pt x="9" y="4"/>
                      </a:cubicBezTo>
                      <a:cubicBezTo>
                        <a:pt x="6" y="4"/>
                        <a:pt x="6" y="5"/>
                        <a:pt x="6" y="6"/>
                      </a:cubicBezTo>
                      <a:cubicBezTo>
                        <a:pt x="6" y="7"/>
                        <a:pt x="7" y="8"/>
                        <a:pt x="9" y="9"/>
                      </a:cubicBezTo>
                      <a:cubicBezTo>
                        <a:pt x="13" y="10"/>
                        <a:pt x="15" y="11"/>
                        <a:pt x="15" y="14"/>
                      </a:cubicBezTo>
                      <a:cubicBezTo>
                        <a:pt x="15" y="18"/>
                        <a:pt x="11" y="21"/>
                        <a:pt x="6" y="21"/>
                      </a:cubicBezTo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50" name="Freeform 32"/>
                <p:cNvSpPr>
                  <a:spLocks noEditPoints="1"/>
                </p:cNvSpPr>
                <p:nvPr/>
              </p:nvSpPr>
              <p:spPr bwMode="auto">
                <a:xfrm>
                  <a:off x="3965575" y="5969000"/>
                  <a:ext cx="28575" cy="95250"/>
                </a:xfrm>
                <a:custGeom>
                  <a:avLst/>
                  <a:gdLst>
                    <a:gd name="T0" fmla="*/ 4 w 9"/>
                    <a:gd name="T1" fmla="*/ 30 h 30"/>
                    <a:gd name="T2" fmla="*/ 4 w 9"/>
                    <a:gd name="T3" fmla="*/ 13 h 30"/>
                    <a:gd name="T4" fmla="*/ 0 w 9"/>
                    <a:gd name="T5" fmla="*/ 13 h 30"/>
                    <a:gd name="T6" fmla="*/ 0 w 9"/>
                    <a:gd name="T7" fmla="*/ 9 h 30"/>
                    <a:gd name="T8" fmla="*/ 9 w 9"/>
                    <a:gd name="T9" fmla="*/ 9 h 30"/>
                    <a:gd name="T10" fmla="*/ 9 w 9"/>
                    <a:gd name="T11" fmla="*/ 30 h 30"/>
                    <a:gd name="T12" fmla="*/ 4 w 9"/>
                    <a:gd name="T13" fmla="*/ 30 h 30"/>
                    <a:gd name="T14" fmla="*/ 6 w 9"/>
                    <a:gd name="T15" fmla="*/ 6 h 30"/>
                    <a:gd name="T16" fmla="*/ 3 w 9"/>
                    <a:gd name="T17" fmla="*/ 3 h 30"/>
                    <a:gd name="T18" fmla="*/ 6 w 9"/>
                    <a:gd name="T19" fmla="*/ 0 h 30"/>
                    <a:gd name="T20" fmla="*/ 9 w 9"/>
                    <a:gd name="T21" fmla="*/ 3 h 30"/>
                    <a:gd name="T22" fmla="*/ 6 w 9"/>
                    <a:gd name="T23" fmla="*/ 6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9" h="30">
                      <a:moveTo>
                        <a:pt x="4" y="30"/>
                      </a:moveTo>
                      <a:cubicBezTo>
                        <a:pt x="4" y="13"/>
                        <a:pt x="4" y="13"/>
                        <a:pt x="4" y="13"/>
                      </a:cubicBezTo>
                      <a:cubicBezTo>
                        <a:pt x="0" y="13"/>
                        <a:pt x="0" y="13"/>
                        <a:pt x="0" y="13"/>
                      </a:cubicBezTo>
                      <a:cubicBezTo>
                        <a:pt x="0" y="9"/>
                        <a:pt x="0" y="9"/>
                        <a:pt x="0" y="9"/>
                      </a:cubicBezTo>
                      <a:cubicBezTo>
                        <a:pt x="9" y="9"/>
                        <a:pt x="9" y="9"/>
                        <a:pt x="9" y="9"/>
                      </a:cubicBezTo>
                      <a:cubicBezTo>
                        <a:pt x="9" y="30"/>
                        <a:pt x="9" y="30"/>
                        <a:pt x="9" y="30"/>
                      </a:cubicBezTo>
                      <a:lnTo>
                        <a:pt x="4" y="30"/>
                      </a:lnTo>
                      <a:close/>
                      <a:moveTo>
                        <a:pt x="6" y="6"/>
                      </a:moveTo>
                      <a:cubicBezTo>
                        <a:pt x="4" y="6"/>
                        <a:pt x="3" y="5"/>
                        <a:pt x="3" y="3"/>
                      </a:cubicBezTo>
                      <a:cubicBezTo>
                        <a:pt x="3" y="1"/>
                        <a:pt x="4" y="0"/>
                        <a:pt x="6" y="0"/>
                      </a:cubicBezTo>
                      <a:cubicBezTo>
                        <a:pt x="8" y="0"/>
                        <a:pt x="9" y="1"/>
                        <a:pt x="9" y="3"/>
                      </a:cubicBezTo>
                      <a:cubicBezTo>
                        <a:pt x="9" y="5"/>
                        <a:pt x="8" y="6"/>
                        <a:pt x="6" y="6"/>
                      </a:cubicBezTo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51" name="Freeform 33"/>
                <p:cNvSpPr>
                  <a:spLocks/>
                </p:cNvSpPr>
                <p:nvPr/>
              </p:nvSpPr>
              <p:spPr bwMode="auto">
                <a:xfrm>
                  <a:off x="4013200" y="5997575"/>
                  <a:ext cx="39687" cy="66675"/>
                </a:xfrm>
                <a:custGeom>
                  <a:avLst/>
                  <a:gdLst>
                    <a:gd name="T0" fmla="*/ 11 w 12"/>
                    <a:gd name="T1" fmla="*/ 5 h 21"/>
                    <a:gd name="T2" fmla="*/ 9 w 12"/>
                    <a:gd name="T3" fmla="*/ 5 h 21"/>
                    <a:gd name="T4" fmla="*/ 5 w 12"/>
                    <a:gd name="T5" fmla="*/ 8 h 21"/>
                    <a:gd name="T6" fmla="*/ 5 w 12"/>
                    <a:gd name="T7" fmla="*/ 21 h 21"/>
                    <a:gd name="T8" fmla="*/ 0 w 12"/>
                    <a:gd name="T9" fmla="*/ 21 h 21"/>
                    <a:gd name="T10" fmla="*/ 0 w 12"/>
                    <a:gd name="T11" fmla="*/ 0 h 21"/>
                    <a:gd name="T12" fmla="*/ 4 w 12"/>
                    <a:gd name="T13" fmla="*/ 0 h 21"/>
                    <a:gd name="T14" fmla="*/ 4 w 12"/>
                    <a:gd name="T15" fmla="*/ 4 h 21"/>
                    <a:gd name="T16" fmla="*/ 10 w 12"/>
                    <a:gd name="T17" fmla="*/ 0 h 21"/>
                    <a:gd name="T18" fmla="*/ 12 w 12"/>
                    <a:gd name="T19" fmla="*/ 0 h 21"/>
                    <a:gd name="T20" fmla="*/ 11 w 12"/>
                    <a:gd name="T21" fmla="*/ 5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2" h="21">
                      <a:moveTo>
                        <a:pt x="11" y="5"/>
                      </a:moveTo>
                      <a:cubicBezTo>
                        <a:pt x="11" y="5"/>
                        <a:pt x="10" y="5"/>
                        <a:pt x="9" y="5"/>
                      </a:cubicBezTo>
                      <a:cubicBezTo>
                        <a:pt x="8" y="5"/>
                        <a:pt x="7" y="6"/>
                        <a:pt x="5" y="8"/>
                      </a:cubicBezTo>
                      <a:cubicBezTo>
                        <a:pt x="5" y="21"/>
                        <a:pt x="5" y="21"/>
                        <a:pt x="5" y="21"/>
                      </a:cubicBezTo>
                      <a:cubicBezTo>
                        <a:pt x="0" y="21"/>
                        <a:pt x="0" y="21"/>
                        <a:pt x="0" y="21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6" y="1"/>
                        <a:pt x="8" y="0"/>
                        <a:pt x="10" y="0"/>
                      </a:cubicBezTo>
                      <a:cubicBezTo>
                        <a:pt x="11" y="0"/>
                        <a:pt x="11" y="0"/>
                        <a:pt x="12" y="0"/>
                      </a:cubicBezTo>
                      <a:lnTo>
                        <a:pt x="11" y="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52" name="Freeform 34"/>
                <p:cNvSpPr>
                  <a:spLocks noEditPoints="1"/>
                </p:cNvSpPr>
                <p:nvPr/>
              </p:nvSpPr>
              <p:spPr bwMode="auto">
                <a:xfrm>
                  <a:off x="4062413" y="5997575"/>
                  <a:ext cx="66675" cy="66675"/>
                </a:xfrm>
                <a:custGeom>
                  <a:avLst/>
                  <a:gdLst>
                    <a:gd name="T0" fmla="*/ 10 w 21"/>
                    <a:gd name="T1" fmla="*/ 21 h 21"/>
                    <a:gd name="T2" fmla="*/ 0 w 21"/>
                    <a:gd name="T3" fmla="*/ 11 h 21"/>
                    <a:gd name="T4" fmla="*/ 10 w 21"/>
                    <a:gd name="T5" fmla="*/ 0 h 21"/>
                    <a:gd name="T6" fmla="*/ 21 w 21"/>
                    <a:gd name="T7" fmla="*/ 10 h 21"/>
                    <a:gd name="T8" fmla="*/ 10 w 21"/>
                    <a:gd name="T9" fmla="*/ 21 h 21"/>
                    <a:gd name="T10" fmla="*/ 10 w 21"/>
                    <a:gd name="T11" fmla="*/ 4 h 21"/>
                    <a:gd name="T12" fmla="*/ 5 w 21"/>
                    <a:gd name="T13" fmla="*/ 10 h 21"/>
                    <a:gd name="T14" fmla="*/ 10 w 21"/>
                    <a:gd name="T15" fmla="*/ 17 h 21"/>
                    <a:gd name="T16" fmla="*/ 15 w 21"/>
                    <a:gd name="T17" fmla="*/ 11 h 21"/>
                    <a:gd name="T18" fmla="*/ 10 w 21"/>
                    <a:gd name="T19" fmla="*/ 4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1" h="21">
                      <a:moveTo>
                        <a:pt x="10" y="21"/>
                      </a:moveTo>
                      <a:cubicBezTo>
                        <a:pt x="3" y="21"/>
                        <a:pt x="0" y="17"/>
                        <a:pt x="0" y="11"/>
                      </a:cubicBezTo>
                      <a:cubicBezTo>
                        <a:pt x="0" y="4"/>
                        <a:pt x="3" y="0"/>
                        <a:pt x="10" y="0"/>
                      </a:cubicBezTo>
                      <a:cubicBezTo>
                        <a:pt x="17" y="0"/>
                        <a:pt x="21" y="4"/>
                        <a:pt x="21" y="10"/>
                      </a:cubicBezTo>
                      <a:cubicBezTo>
                        <a:pt x="21" y="17"/>
                        <a:pt x="17" y="21"/>
                        <a:pt x="10" y="21"/>
                      </a:cubicBezTo>
                      <a:moveTo>
                        <a:pt x="10" y="4"/>
                      </a:moveTo>
                      <a:cubicBezTo>
                        <a:pt x="7" y="4"/>
                        <a:pt x="5" y="7"/>
                        <a:pt x="5" y="10"/>
                      </a:cubicBezTo>
                      <a:cubicBezTo>
                        <a:pt x="5" y="14"/>
                        <a:pt x="6" y="17"/>
                        <a:pt x="10" y="17"/>
                      </a:cubicBezTo>
                      <a:cubicBezTo>
                        <a:pt x="14" y="17"/>
                        <a:pt x="15" y="14"/>
                        <a:pt x="15" y="11"/>
                      </a:cubicBezTo>
                      <a:cubicBezTo>
                        <a:pt x="15" y="6"/>
                        <a:pt x="14" y="4"/>
                        <a:pt x="10" y="4"/>
                      </a:cubicBezTo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53" name="Oval 35"/>
                <p:cNvSpPr>
                  <a:spLocks noChangeArrowheads="1"/>
                </p:cNvSpPr>
                <p:nvPr/>
              </p:nvSpPr>
              <p:spPr bwMode="auto">
                <a:xfrm>
                  <a:off x="4141788" y="6042025"/>
                  <a:ext cx="19050" cy="22225"/>
                </a:xfrm>
                <a:prstGeom prst="ellipse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54" name="Freeform 36"/>
                <p:cNvSpPr>
                  <a:spLocks noEditPoints="1"/>
                </p:cNvSpPr>
                <p:nvPr/>
              </p:nvSpPr>
              <p:spPr bwMode="auto">
                <a:xfrm>
                  <a:off x="4176713" y="5997575"/>
                  <a:ext cx="57150" cy="66675"/>
                </a:xfrm>
                <a:custGeom>
                  <a:avLst/>
                  <a:gdLst>
                    <a:gd name="T0" fmla="*/ 14 w 18"/>
                    <a:gd name="T1" fmla="*/ 21 h 21"/>
                    <a:gd name="T2" fmla="*/ 13 w 18"/>
                    <a:gd name="T3" fmla="*/ 19 h 21"/>
                    <a:gd name="T4" fmla="*/ 7 w 18"/>
                    <a:gd name="T5" fmla="*/ 21 h 21"/>
                    <a:gd name="T6" fmla="*/ 0 w 18"/>
                    <a:gd name="T7" fmla="*/ 15 h 21"/>
                    <a:gd name="T8" fmla="*/ 10 w 18"/>
                    <a:gd name="T9" fmla="*/ 8 h 21"/>
                    <a:gd name="T10" fmla="*/ 13 w 18"/>
                    <a:gd name="T11" fmla="*/ 8 h 21"/>
                    <a:gd name="T12" fmla="*/ 13 w 18"/>
                    <a:gd name="T13" fmla="*/ 7 h 21"/>
                    <a:gd name="T14" fmla="*/ 8 w 18"/>
                    <a:gd name="T15" fmla="*/ 4 h 21"/>
                    <a:gd name="T16" fmla="*/ 2 w 18"/>
                    <a:gd name="T17" fmla="*/ 5 h 21"/>
                    <a:gd name="T18" fmla="*/ 2 w 18"/>
                    <a:gd name="T19" fmla="*/ 1 h 21"/>
                    <a:gd name="T20" fmla="*/ 9 w 18"/>
                    <a:gd name="T21" fmla="*/ 0 h 21"/>
                    <a:gd name="T22" fmla="*/ 18 w 18"/>
                    <a:gd name="T23" fmla="*/ 7 h 21"/>
                    <a:gd name="T24" fmla="*/ 18 w 18"/>
                    <a:gd name="T25" fmla="*/ 21 h 21"/>
                    <a:gd name="T26" fmla="*/ 14 w 18"/>
                    <a:gd name="T27" fmla="*/ 21 h 21"/>
                    <a:gd name="T28" fmla="*/ 13 w 18"/>
                    <a:gd name="T29" fmla="*/ 12 h 21"/>
                    <a:gd name="T30" fmla="*/ 10 w 18"/>
                    <a:gd name="T31" fmla="*/ 12 h 21"/>
                    <a:gd name="T32" fmla="*/ 5 w 18"/>
                    <a:gd name="T33" fmla="*/ 15 h 21"/>
                    <a:gd name="T34" fmla="*/ 8 w 18"/>
                    <a:gd name="T35" fmla="*/ 17 h 21"/>
                    <a:gd name="T36" fmla="*/ 13 w 18"/>
                    <a:gd name="T37" fmla="*/ 15 h 21"/>
                    <a:gd name="T38" fmla="*/ 13 w 18"/>
                    <a:gd name="T39" fmla="*/ 12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8" h="21">
                      <a:moveTo>
                        <a:pt x="14" y="21"/>
                      </a:moveTo>
                      <a:cubicBezTo>
                        <a:pt x="13" y="19"/>
                        <a:pt x="13" y="19"/>
                        <a:pt x="13" y="19"/>
                      </a:cubicBezTo>
                      <a:cubicBezTo>
                        <a:pt x="12" y="20"/>
                        <a:pt x="10" y="21"/>
                        <a:pt x="7" y="21"/>
                      </a:cubicBezTo>
                      <a:cubicBezTo>
                        <a:pt x="3" y="21"/>
                        <a:pt x="0" y="19"/>
                        <a:pt x="0" y="15"/>
                      </a:cubicBezTo>
                      <a:cubicBezTo>
                        <a:pt x="0" y="10"/>
                        <a:pt x="4" y="8"/>
                        <a:pt x="10" y="8"/>
                      </a:cubicBezTo>
                      <a:cubicBezTo>
                        <a:pt x="13" y="8"/>
                        <a:pt x="13" y="8"/>
                        <a:pt x="13" y="8"/>
                      </a:cubicBezTo>
                      <a:cubicBezTo>
                        <a:pt x="13" y="7"/>
                        <a:pt x="13" y="7"/>
                        <a:pt x="13" y="7"/>
                      </a:cubicBezTo>
                      <a:cubicBezTo>
                        <a:pt x="13" y="5"/>
                        <a:pt x="12" y="4"/>
                        <a:pt x="8" y="4"/>
                      </a:cubicBezTo>
                      <a:cubicBezTo>
                        <a:pt x="6" y="4"/>
                        <a:pt x="4" y="4"/>
                        <a:pt x="2" y="5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4" y="0"/>
                        <a:pt x="6" y="0"/>
                        <a:pt x="9" y="0"/>
                      </a:cubicBezTo>
                      <a:cubicBezTo>
                        <a:pt x="15" y="0"/>
                        <a:pt x="18" y="2"/>
                        <a:pt x="18" y="7"/>
                      </a:cubicBezTo>
                      <a:cubicBezTo>
                        <a:pt x="18" y="21"/>
                        <a:pt x="18" y="21"/>
                        <a:pt x="18" y="21"/>
                      </a:cubicBezTo>
                      <a:lnTo>
                        <a:pt x="14" y="21"/>
                      </a:lnTo>
                      <a:close/>
                      <a:moveTo>
                        <a:pt x="13" y="12"/>
                      </a:moveTo>
                      <a:cubicBezTo>
                        <a:pt x="10" y="12"/>
                        <a:pt x="10" y="12"/>
                        <a:pt x="10" y="12"/>
                      </a:cubicBezTo>
                      <a:cubicBezTo>
                        <a:pt x="7" y="12"/>
                        <a:pt x="5" y="13"/>
                        <a:pt x="5" y="15"/>
                      </a:cubicBezTo>
                      <a:cubicBezTo>
                        <a:pt x="5" y="16"/>
                        <a:pt x="6" y="17"/>
                        <a:pt x="8" y="17"/>
                      </a:cubicBezTo>
                      <a:cubicBezTo>
                        <a:pt x="10" y="17"/>
                        <a:pt x="11" y="17"/>
                        <a:pt x="13" y="15"/>
                      </a:cubicBezTo>
                      <a:lnTo>
                        <a:pt x="13" y="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55" name="Freeform 37"/>
                <p:cNvSpPr>
                  <a:spLocks/>
                </p:cNvSpPr>
                <p:nvPr/>
              </p:nvSpPr>
              <p:spPr bwMode="auto">
                <a:xfrm>
                  <a:off x="4252913" y="5997575"/>
                  <a:ext cx="57150" cy="66675"/>
                </a:xfrm>
                <a:custGeom>
                  <a:avLst/>
                  <a:gdLst>
                    <a:gd name="T0" fmla="*/ 14 w 18"/>
                    <a:gd name="T1" fmla="*/ 21 h 21"/>
                    <a:gd name="T2" fmla="*/ 14 w 18"/>
                    <a:gd name="T3" fmla="*/ 18 h 21"/>
                    <a:gd name="T4" fmla="*/ 7 w 18"/>
                    <a:gd name="T5" fmla="*/ 21 h 21"/>
                    <a:gd name="T6" fmla="*/ 0 w 18"/>
                    <a:gd name="T7" fmla="*/ 13 h 21"/>
                    <a:gd name="T8" fmla="*/ 0 w 18"/>
                    <a:gd name="T9" fmla="*/ 0 h 21"/>
                    <a:gd name="T10" fmla="*/ 5 w 18"/>
                    <a:gd name="T11" fmla="*/ 0 h 21"/>
                    <a:gd name="T12" fmla="*/ 5 w 18"/>
                    <a:gd name="T13" fmla="*/ 12 h 21"/>
                    <a:gd name="T14" fmla="*/ 8 w 18"/>
                    <a:gd name="T15" fmla="*/ 17 h 21"/>
                    <a:gd name="T16" fmla="*/ 13 w 18"/>
                    <a:gd name="T17" fmla="*/ 14 h 21"/>
                    <a:gd name="T18" fmla="*/ 13 w 18"/>
                    <a:gd name="T19" fmla="*/ 0 h 21"/>
                    <a:gd name="T20" fmla="*/ 18 w 18"/>
                    <a:gd name="T21" fmla="*/ 0 h 21"/>
                    <a:gd name="T22" fmla="*/ 18 w 18"/>
                    <a:gd name="T23" fmla="*/ 21 h 21"/>
                    <a:gd name="T24" fmla="*/ 14 w 18"/>
                    <a:gd name="T25" fmla="*/ 21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8" h="21">
                      <a:moveTo>
                        <a:pt x="14" y="21"/>
                      </a:moveTo>
                      <a:cubicBezTo>
                        <a:pt x="14" y="18"/>
                        <a:pt x="14" y="18"/>
                        <a:pt x="14" y="18"/>
                      </a:cubicBezTo>
                      <a:cubicBezTo>
                        <a:pt x="12" y="20"/>
                        <a:pt x="10" y="21"/>
                        <a:pt x="7" y="21"/>
                      </a:cubicBezTo>
                      <a:cubicBezTo>
                        <a:pt x="2" y="21"/>
                        <a:pt x="0" y="18"/>
                        <a:pt x="0" y="13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5" y="12"/>
                        <a:pt x="5" y="12"/>
                        <a:pt x="5" y="12"/>
                      </a:cubicBezTo>
                      <a:cubicBezTo>
                        <a:pt x="5" y="15"/>
                        <a:pt x="6" y="17"/>
                        <a:pt x="8" y="17"/>
                      </a:cubicBezTo>
                      <a:cubicBezTo>
                        <a:pt x="10" y="17"/>
                        <a:pt x="11" y="16"/>
                        <a:pt x="13" y="14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18" y="21"/>
                        <a:pt x="18" y="21"/>
                        <a:pt x="18" y="21"/>
                      </a:cubicBezTo>
                      <a:lnTo>
                        <a:pt x="14" y="2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</p:grpSp>
        </p:grpSp>
      </p:grpSp>
      <p:sp>
        <p:nvSpPr>
          <p:cNvPr id="56" name="Text Placeholder 14"/>
          <p:cNvSpPr>
            <a:spLocks noGrp="1"/>
          </p:cNvSpPr>
          <p:nvPr>
            <p:ph type="body" sz="quarter" idx="17"/>
          </p:nvPr>
        </p:nvSpPr>
        <p:spPr>
          <a:xfrm>
            <a:off x="360000" y="5625959"/>
            <a:ext cx="4752000" cy="144000"/>
          </a:xfrm>
        </p:spPr>
        <p:txBody>
          <a:bodyPr anchor="ctr">
            <a:noAutofit/>
          </a:bodyPr>
          <a:lstStyle>
            <a:lvl1pPr>
              <a:defRPr sz="1200" b="1" cap="all" baseline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200">
                <a:solidFill>
                  <a:schemeClr val="bg2"/>
                </a:solidFill>
              </a:defRPr>
            </a:lvl2pPr>
            <a:lvl3pPr marL="0" indent="0">
              <a:buFontTx/>
              <a:buNone/>
              <a:defRPr sz="1200">
                <a:solidFill>
                  <a:schemeClr val="bg2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2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2"/>
                </a:solidFill>
              </a:defRPr>
            </a:lvl5pPr>
            <a:lvl6pPr marL="0" indent="0">
              <a:buFontTx/>
              <a:buNone/>
              <a:defRPr sz="1200">
                <a:solidFill>
                  <a:schemeClr val="bg2"/>
                </a:solidFill>
              </a:defRPr>
            </a:lvl6pPr>
            <a:lvl7pPr marL="0" indent="0">
              <a:buFontTx/>
              <a:buNone/>
              <a:defRPr sz="1200">
                <a:solidFill>
                  <a:schemeClr val="bg2"/>
                </a:solidFill>
              </a:defRPr>
            </a:lvl7pPr>
            <a:lvl8pPr marL="0" indent="0">
              <a:buFontTx/>
              <a:buNone/>
              <a:defRPr sz="1200">
                <a:solidFill>
                  <a:schemeClr val="bg2"/>
                </a:solidFill>
              </a:defRPr>
            </a:lvl8pPr>
            <a:lvl9pPr marL="0" indent="0">
              <a:buFontTx/>
              <a:buNone/>
              <a:defRPr sz="120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851300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60000" y="2866540"/>
            <a:ext cx="7469550" cy="720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85000"/>
              </a:lnSpc>
              <a:spcAft>
                <a:spcPts val="0"/>
              </a:spcAft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360000" y="3712540"/>
            <a:ext cx="2772000" cy="153000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spcAft>
                <a:spcPts val="0"/>
              </a:spcAft>
              <a:defRPr sz="1600" b="1">
                <a:solidFill>
                  <a:srgbClr val="FFFFFF"/>
                </a:solidFill>
              </a:defRPr>
            </a:lvl1pPr>
            <a:lvl2pPr marL="0" indent="0">
              <a:lnSpc>
                <a:spcPct val="90000"/>
              </a:lnSpc>
              <a:spcAft>
                <a:spcPts val="567"/>
              </a:spcAft>
              <a:buNone/>
              <a:defRPr sz="1600">
                <a:solidFill>
                  <a:srgbClr val="FFFFFF"/>
                </a:solidFill>
              </a:defRPr>
            </a:lvl2pPr>
            <a:lvl3pPr marL="266700" indent="-266700">
              <a:lnSpc>
                <a:spcPct val="90000"/>
              </a:lnSpc>
              <a:spcAft>
                <a:spcPts val="0"/>
              </a:spcAft>
              <a:buNone/>
              <a:tabLst>
                <a:tab pos="266700" algn="l"/>
              </a:tabLst>
              <a:defRPr sz="1600">
                <a:solidFill>
                  <a:srgbClr val="FFFFFF"/>
                </a:solidFill>
              </a:defRPr>
            </a:lvl3pPr>
            <a:lvl4pPr>
              <a:defRPr sz="1600">
                <a:solidFill>
                  <a:srgbClr val="FFFFFF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3600000" y="3712540"/>
            <a:ext cx="2772000" cy="1530000"/>
          </a:xfrm>
        </p:spPr>
        <p:txBody>
          <a:bodyPr>
            <a:noAutofit/>
          </a:bodyPr>
          <a:lstStyle>
            <a:lvl1pPr marL="271463" indent="-271463">
              <a:lnSpc>
                <a:spcPct val="90000"/>
              </a:lnSpc>
              <a:spcAft>
                <a:spcPts val="0"/>
              </a:spcAft>
              <a:tabLst>
                <a:tab pos="355600" algn="l"/>
              </a:tabLst>
              <a:defRPr sz="1600" b="1">
                <a:solidFill>
                  <a:srgbClr val="FFFFFF"/>
                </a:solidFill>
              </a:defRPr>
            </a:lvl1pPr>
            <a:lvl2pPr marL="0" indent="0">
              <a:lnSpc>
                <a:spcPct val="90000"/>
              </a:lnSpc>
              <a:spcAft>
                <a:spcPts val="567"/>
              </a:spcAft>
              <a:buNone/>
              <a:defRPr sz="1600">
                <a:solidFill>
                  <a:srgbClr val="FFFFFF"/>
                </a:solidFill>
              </a:defRPr>
            </a:lvl2pPr>
            <a:lvl3pPr marL="271463" indent="-271463">
              <a:lnSpc>
                <a:spcPct val="90000"/>
              </a:lnSpc>
              <a:spcAft>
                <a:spcPts val="0"/>
              </a:spcAft>
              <a:buNone/>
              <a:tabLst>
                <a:tab pos="271463" algn="l"/>
              </a:tabLst>
              <a:defRPr lang="en-AU" sz="1600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>
              <a:defRPr sz="1600">
                <a:solidFill>
                  <a:srgbClr val="FFFFFF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610" y="5500319"/>
            <a:ext cx="9167813" cy="996951"/>
            <a:chOff x="608" y="5500319"/>
            <a:chExt cx="9167813" cy="996950"/>
          </a:xfrm>
        </p:grpSpPr>
        <p:grpSp>
          <p:nvGrpSpPr>
            <p:cNvPr id="62" name="Group 22"/>
            <p:cNvGrpSpPr>
              <a:grpSpLocks/>
            </p:cNvGrpSpPr>
            <p:nvPr userDrawn="1"/>
          </p:nvGrpSpPr>
          <p:grpSpPr bwMode="auto">
            <a:xfrm>
              <a:off x="608" y="5500319"/>
              <a:ext cx="9167813" cy="996950"/>
              <a:chOff x="-7938" y="5668963"/>
              <a:chExt cx="9167813" cy="996950"/>
            </a:xfrm>
          </p:grpSpPr>
          <p:sp>
            <p:nvSpPr>
              <p:cNvPr id="63" name="Freeform 11"/>
              <p:cNvSpPr>
                <a:spLocks noEditPoints="1"/>
              </p:cNvSpPr>
              <p:nvPr userDrawn="1"/>
            </p:nvSpPr>
            <p:spPr bwMode="auto">
              <a:xfrm>
                <a:off x="-7938" y="5668963"/>
                <a:ext cx="9167813" cy="996950"/>
              </a:xfrm>
              <a:custGeom>
                <a:avLst/>
                <a:gdLst>
                  <a:gd name="T0" fmla="*/ 2880 w 2880"/>
                  <a:gd name="T1" fmla="*/ 20 h 313"/>
                  <a:gd name="T2" fmla="*/ 2789 w 2880"/>
                  <a:gd name="T3" fmla="*/ 20 h 313"/>
                  <a:gd name="T4" fmla="*/ 2313 w 2880"/>
                  <a:gd name="T5" fmla="*/ 137 h 313"/>
                  <a:gd name="T6" fmla="*/ 2784 w 2880"/>
                  <a:gd name="T7" fmla="*/ 313 h 313"/>
                  <a:gd name="T8" fmla="*/ 2880 w 2880"/>
                  <a:gd name="T9" fmla="*/ 313 h 313"/>
                  <a:gd name="T10" fmla="*/ 2880 w 2880"/>
                  <a:gd name="T11" fmla="*/ 20 h 313"/>
                  <a:gd name="T12" fmla="*/ 1860 w 2880"/>
                  <a:gd name="T13" fmla="*/ 0 h 313"/>
                  <a:gd name="T14" fmla="*/ 0 w 2880"/>
                  <a:gd name="T15" fmla="*/ 0 h 313"/>
                  <a:gd name="T16" fmla="*/ 0 w 2880"/>
                  <a:gd name="T17" fmla="*/ 157 h 313"/>
                  <a:gd name="T18" fmla="*/ 2030 w 2880"/>
                  <a:gd name="T19" fmla="*/ 157 h 313"/>
                  <a:gd name="T20" fmla="*/ 2313 w 2880"/>
                  <a:gd name="T21" fmla="*/ 137 h 313"/>
                  <a:gd name="T22" fmla="*/ 2313 w 2880"/>
                  <a:gd name="T23" fmla="*/ 137 h 313"/>
                  <a:gd name="T24" fmla="*/ 2313 w 2880"/>
                  <a:gd name="T25" fmla="*/ 137 h 313"/>
                  <a:gd name="T26" fmla="*/ 1860 w 2880"/>
                  <a:gd name="T27" fmla="*/ 0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80" h="313">
                    <a:moveTo>
                      <a:pt x="2880" y="20"/>
                    </a:moveTo>
                    <a:cubicBezTo>
                      <a:pt x="2789" y="20"/>
                      <a:pt x="2789" y="20"/>
                      <a:pt x="2789" y="20"/>
                    </a:cubicBezTo>
                    <a:cubicBezTo>
                      <a:pt x="2500" y="20"/>
                      <a:pt x="2393" y="107"/>
                      <a:pt x="2313" y="137"/>
                    </a:cubicBezTo>
                    <a:cubicBezTo>
                      <a:pt x="2411" y="217"/>
                      <a:pt x="2542" y="313"/>
                      <a:pt x="2784" y="313"/>
                    </a:cubicBezTo>
                    <a:cubicBezTo>
                      <a:pt x="2842" y="313"/>
                      <a:pt x="2880" y="313"/>
                      <a:pt x="2880" y="313"/>
                    </a:cubicBezTo>
                    <a:cubicBezTo>
                      <a:pt x="2880" y="20"/>
                      <a:pt x="2880" y="20"/>
                      <a:pt x="2880" y="20"/>
                    </a:cubicBezTo>
                    <a:moveTo>
                      <a:pt x="186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57"/>
                      <a:pt x="0" y="157"/>
                      <a:pt x="0" y="157"/>
                    </a:cubicBezTo>
                    <a:cubicBezTo>
                      <a:pt x="2030" y="157"/>
                      <a:pt x="2030" y="157"/>
                      <a:pt x="2030" y="157"/>
                    </a:cubicBezTo>
                    <a:cubicBezTo>
                      <a:pt x="2214" y="157"/>
                      <a:pt x="2274" y="152"/>
                      <a:pt x="2313" y="137"/>
                    </a:cubicBezTo>
                    <a:cubicBezTo>
                      <a:pt x="2313" y="137"/>
                      <a:pt x="2313" y="137"/>
                      <a:pt x="2313" y="137"/>
                    </a:cubicBezTo>
                    <a:cubicBezTo>
                      <a:pt x="2313" y="137"/>
                      <a:pt x="2313" y="137"/>
                      <a:pt x="2313" y="137"/>
                    </a:cubicBezTo>
                    <a:cubicBezTo>
                      <a:pt x="2216" y="57"/>
                      <a:pt x="2053" y="0"/>
                      <a:pt x="1860" y="0"/>
                    </a:cubicBezTo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64" name="Freeform 24"/>
              <p:cNvSpPr>
                <a:spLocks/>
              </p:cNvSpPr>
              <p:nvPr userDrawn="1"/>
            </p:nvSpPr>
            <p:spPr bwMode="auto">
              <a:xfrm>
                <a:off x="-7938" y="5732463"/>
                <a:ext cx="7362826" cy="433387"/>
              </a:xfrm>
              <a:custGeom>
                <a:avLst/>
                <a:gdLst>
                  <a:gd name="T0" fmla="*/ 2313 w 2313"/>
                  <a:gd name="T1" fmla="*/ 117 h 136"/>
                  <a:gd name="T2" fmla="*/ 1860 w 2313"/>
                  <a:gd name="T3" fmla="*/ 0 h 136"/>
                  <a:gd name="T4" fmla="*/ 0 w 2313"/>
                  <a:gd name="T5" fmla="*/ 0 h 136"/>
                  <a:gd name="T6" fmla="*/ 0 w 2313"/>
                  <a:gd name="T7" fmla="*/ 136 h 136"/>
                  <a:gd name="T8" fmla="*/ 2030 w 2313"/>
                  <a:gd name="T9" fmla="*/ 136 h 136"/>
                  <a:gd name="T10" fmla="*/ 2313 w 2313"/>
                  <a:gd name="T11" fmla="*/ 117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13" h="136">
                    <a:moveTo>
                      <a:pt x="2313" y="117"/>
                    </a:moveTo>
                    <a:cubicBezTo>
                      <a:pt x="2204" y="55"/>
                      <a:pt x="2053" y="0"/>
                      <a:pt x="186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36"/>
                      <a:pt x="0" y="136"/>
                      <a:pt x="0" y="136"/>
                    </a:cubicBezTo>
                    <a:cubicBezTo>
                      <a:pt x="2030" y="136"/>
                      <a:pt x="2030" y="136"/>
                      <a:pt x="2030" y="136"/>
                    </a:cubicBezTo>
                    <a:cubicBezTo>
                      <a:pt x="2214" y="136"/>
                      <a:pt x="2274" y="132"/>
                      <a:pt x="2313" y="117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65" name="Freeform 25"/>
              <p:cNvSpPr>
                <a:spLocks/>
              </p:cNvSpPr>
              <p:nvPr userDrawn="1"/>
            </p:nvSpPr>
            <p:spPr bwMode="auto">
              <a:xfrm>
                <a:off x="7354888" y="5732463"/>
                <a:ext cx="1804987" cy="869950"/>
              </a:xfrm>
              <a:custGeom>
                <a:avLst/>
                <a:gdLst>
                  <a:gd name="T0" fmla="*/ 476 w 567"/>
                  <a:gd name="T1" fmla="*/ 0 h 273"/>
                  <a:gd name="T2" fmla="*/ 0 w 567"/>
                  <a:gd name="T3" fmla="*/ 117 h 273"/>
                  <a:gd name="T4" fmla="*/ 471 w 567"/>
                  <a:gd name="T5" fmla="*/ 273 h 273"/>
                  <a:gd name="T6" fmla="*/ 567 w 567"/>
                  <a:gd name="T7" fmla="*/ 273 h 273"/>
                  <a:gd name="T8" fmla="*/ 567 w 567"/>
                  <a:gd name="T9" fmla="*/ 0 h 273"/>
                  <a:gd name="T10" fmla="*/ 476 w 567"/>
                  <a:gd name="T11" fmla="*/ 0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67" h="273">
                    <a:moveTo>
                      <a:pt x="476" y="0"/>
                    </a:moveTo>
                    <a:cubicBezTo>
                      <a:pt x="187" y="0"/>
                      <a:pt x="80" y="87"/>
                      <a:pt x="0" y="117"/>
                    </a:cubicBezTo>
                    <a:cubicBezTo>
                      <a:pt x="128" y="190"/>
                      <a:pt x="229" y="273"/>
                      <a:pt x="471" y="273"/>
                    </a:cubicBezTo>
                    <a:cubicBezTo>
                      <a:pt x="529" y="273"/>
                      <a:pt x="567" y="273"/>
                      <a:pt x="567" y="273"/>
                    </a:cubicBezTo>
                    <a:cubicBezTo>
                      <a:pt x="567" y="0"/>
                      <a:pt x="567" y="0"/>
                      <a:pt x="567" y="0"/>
                    </a:cubicBezTo>
                    <a:lnTo>
                      <a:pt x="47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</p:grpSp>
        <p:pic>
          <p:nvPicPr>
            <p:cNvPr id="80" name="Picture 78"/>
            <p:cNvPicPr>
              <a:picLocks noChangeAspect="1" noChangeArrowheads="1"/>
            </p:cNvPicPr>
            <p:nvPr userDrawn="1"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169275" y="5675743"/>
              <a:ext cx="655638" cy="655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81" name="Group 19"/>
            <p:cNvGrpSpPr/>
            <p:nvPr userDrawn="1"/>
          </p:nvGrpSpPr>
          <p:grpSpPr>
            <a:xfrm>
              <a:off x="360000" y="5807505"/>
              <a:ext cx="814388" cy="95250"/>
              <a:chOff x="3495675" y="5969000"/>
              <a:chExt cx="814388" cy="95250"/>
            </a:xfrm>
            <a:solidFill>
              <a:schemeClr val="accent1"/>
            </a:solidFill>
          </p:grpSpPr>
          <p:sp>
            <p:nvSpPr>
              <p:cNvPr id="82" name="Freeform 26"/>
              <p:cNvSpPr>
                <a:spLocks/>
              </p:cNvSpPr>
              <p:nvPr/>
            </p:nvSpPr>
            <p:spPr bwMode="auto">
              <a:xfrm>
                <a:off x="349567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1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1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8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1" y="13"/>
                      <a:pt x="21" y="13"/>
                      <a:pt x="21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83" name="Freeform 27"/>
              <p:cNvSpPr>
                <a:spLocks/>
              </p:cNvSpPr>
              <p:nvPr/>
            </p:nvSpPr>
            <p:spPr bwMode="auto">
              <a:xfrm>
                <a:off x="360362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2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2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8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84" name="Freeform 28"/>
              <p:cNvSpPr>
                <a:spLocks/>
              </p:cNvSpPr>
              <p:nvPr/>
            </p:nvSpPr>
            <p:spPr bwMode="auto">
              <a:xfrm>
                <a:off x="371157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2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2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9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85" name="Oval 29"/>
              <p:cNvSpPr>
                <a:spLocks noChangeArrowheads="1"/>
              </p:cNvSpPr>
              <p:nvPr/>
            </p:nvSpPr>
            <p:spPr bwMode="auto">
              <a:xfrm>
                <a:off x="3819525" y="6042025"/>
                <a:ext cx="19050" cy="22225"/>
              </a:xfrm>
              <a:prstGeom prst="ellipse">
                <a:avLst/>
              </a:pr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86" name="Freeform 30"/>
              <p:cNvSpPr>
                <a:spLocks/>
              </p:cNvSpPr>
              <p:nvPr/>
            </p:nvSpPr>
            <p:spPr bwMode="auto">
              <a:xfrm>
                <a:off x="3851275" y="5997575"/>
                <a:ext cx="50800" cy="66675"/>
              </a:xfrm>
              <a:custGeom>
                <a:avLst/>
                <a:gdLst>
                  <a:gd name="T0" fmla="*/ 16 w 16"/>
                  <a:gd name="T1" fmla="*/ 20 h 21"/>
                  <a:gd name="T2" fmla="*/ 10 w 16"/>
                  <a:gd name="T3" fmla="*/ 21 h 21"/>
                  <a:gd name="T4" fmla="*/ 0 w 16"/>
                  <a:gd name="T5" fmla="*/ 11 h 21"/>
                  <a:gd name="T6" fmla="*/ 10 w 16"/>
                  <a:gd name="T7" fmla="*/ 0 h 21"/>
                  <a:gd name="T8" fmla="*/ 16 w 16"/>
                  <a:gd name="T9" fmla="*/ 1 h 21"/>
                  <a:gd name="T10" fmla="*/ 14 w 16"/>
                  <a:gd name="T11" fmla="*/ 5 h 21"/>
                  <a:gd name="T12" fmla="*/ 11 w 16"/>
                  <a:gd name="T13" fmla="*/ 4 h 21"/>
                  <a:gd name="T14" fmla="*/ 6 w 16"/>
                  <a:gd name="T15" fmla="*/ 10 h 21"/>
                  <a:gd name="T16" fmla="*/ 11 w 16"/>
                  <a:gd name="T17" fmla="*/ 17 h 21"/>
                  <a:gd name="T18" fmla="*/ 15 w 16"/>
                  <a:gd name="T19" fmla="*/ 16 h 21"/>
                  <a:gd name="T20" fmla="*/ 16 w 16"/>
                  <a:gd name="T21" fmla="*/ 2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" h="21">
                    <a:moveTo>
                      <a:pt x="16" y="20"/>
                    </a:moveTo>
                    <a:cubicBezTo>
                      <a:pt x="14" y="21"/>
                      <a:pt x="12" y="21"/>
                      <a:pt x="10" y="21"/>
                    </a:cubicBezTo>
                    <a:cubicBezTo>
                      <a:pt x="3" y="21"/>
                      <a:pt x="0" y="17"/>
                      <a:pt x="0" y="11"/>
                    </a:cubicBezTo>
                    <a:cubicBezTo>
                      <a:pt x="0" y="4"/>
                      <a:pt x="4" y="0"/>
                      <a:pt x="10" y="0"/>
                    </a:cubicBezTo>
                    <a:cubicBezTo>
                      <a:pt x="12" y="0"/>
                      <a:pt x="14" y="0"/>
                      <a:pt x="16" y="1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3" y="4"/>
                      <a:pt x="12" y="4"/>
                      <a:pt x="11" y="4"/>
                    </a:cubicBezTo>
                    <a:cubicBezTo>
                      <a:pt x="7" y="4"/>
                      <a:pt x="6" y="6"/>
                      <a:pt x="6" y="10"/>
                    </a:cubicBezTo>
                    <a:cubicBezTo>
                      <a:pt x="6" y="15"/>
                      <a:pt x="7" y="17"/>
                      <a:pt x="11" y="17"/>
                    </a:cubicBezTo>
                    <a:cubicBezTo>
                      <a:pt x="12" y="17"/>
                      <a:pt x="14" y="17"/>
                      <a:pt x="15" y="16"/>
                    </a:cubicBezTo>
                    <a:lnTo>
                      <a:pt x="16" y="2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87" name="Freeform 31"/>
              <p:cNvSpPr>
                <a:spLocks/>
              </p:cNvSpPr>
              <p:nvPr/>
            </p:nvSpPr>
            <p:spPr bwMode="auto">
              <a:xfrm>
                <a:off x="3911600" y="5997575"/>
                <a:ext cx="47625" cy="66675"/>
              </a:xfrm>
              <a:custGeom>
                <a:avLst/>
                <a:gdLst>
                  <a:gd name="T0" fmla="*/ 6 w 15"/>
                  <a:gd name="T1" fmla="*/ 21 h 21"/>
                  <a:gd name="T2" fmla="*/ 0 w 15"/>
                  <a:gd name="T3" fmla="*/ 20 h 21"/>
                  <a:gd name="T4" fmla="*/ 1 w 15"/>
                  <a:gd name="T5" fmla="*/ 16 h 21"/>
                  <a:gd name="T6" fmla="*/ 6 w 15"/>
                  <a:gd name="T7" fmla="*/ 17 h 21"/>
                  <a:gd name="T8" fmla="*/ 9 w 15"/>
                  <a:gd name="T9" fmla="*/ 15 h 21"/>
                  <a:gd name="T10" fmla="*/ 6 w 15"/>
                  <a:gd name="T11" fmla="*/ 12 h 21"/>
                  <a:gd name="T12" fmla="*/ 0 w 15"/>
                  <a:gd name="T13" fmla="*/ 6 h 21"/>
                  <a:gd name="T14" fmla="*/ 8 w 15"/>
                  <a:gd name="T15" fmla="*/ 0 h 21"/>
                  <a:gd name="T16" fmla="*/ 13 w 15"/>
                  <a:gd name="T17" fmla="*/ 0 h 21"/>
                  <a:gd name="T18" fmla="*/ 13 w 15"/>
                  <a:gd name="T19" fmla="*/ 4 h 21"/>
                  <a:gd name="T20" fmla="*/ 9 w 15"/>
                  <a:gd name="T21" fmla="*/ 4 h 21"/>
                  <a:gd name="T22" fmla="*/ 6 w 15"/>
                  <a:gd name="T23" fmla="*/ 6 h 21"/>
                  <a:gd name="T24" fmla="*/ 9 w 15"/>
                  <a:gd name="T25" fmla="*/ 9 h 21"/>
                  <a:gd name="T26" fmla="*/ 15 w 15"/>
                  <a:gd name="T27" fmla="*/ 14 h 21"/>
                  <a:gd name="T28" fmla="*/ 6 w 15"/>
                  <a:gd name="T29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5" h="21">
                    <a:moveTo>
                      <a:pt x="6" y="21"/>
                    </a:moveTo>
                    <a:cubicBezTo>
                      <a:pt x="4" y="21"/>
                      <a:pt x="2" y="21"/>
                      <a:pt x="0" y="20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3" y="17"/>
                      <a:pt x="5" y="17"/>
                      <a:pt x="6" y="17"/>
                    </a:cubicBezTo>
                    <a:cubicBezTo>
                      <a:pt x="8" y="17"/>
                      <a:pt x="9" y="16"/>
                      <a:pt x="9" y="15"/>
                    </a:cubicBezTo>
                    <a:cubicBezTo>
                      <a:pt x="9" y="14"/>
                      <a:pt x="8" y="13"/>
                      <a:pt x="6" y="12"/>
                    </a:cubicBezTo>
                    <a:cubicBezTo>
                      <a:pt x="3" y="11"/>
                      <a:pt x="0" y="10"/>
                      <a:pt x="0" y="6"/>
                    </a:cubicBezTo>
                    <a:cubicBezTo>
                      <a:pt x="0" y="2"/>
                      <a:pt x="3" y="0"/>
                      <a:pt x="8" y="0"/>
                    </a:cubicBezTo>
                    <a:cubicBezTo>
                      <a:pt x="10" y="0"/>
                      <a:pt x="12" y="0"/>
                      <a:pt x="13" y="0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1" y="4"/>
                      <a:pt x="10" y="4"/>
                      <a:pt x="9" y="4"/>
                    </a:cubicBezTo>
                    <a:cubicBezTo>
                      <a:pt x="6" y="4"/>
                      <a:pt x="6" y="5"/>
                      <a:pt x="6" y="6"/>
                    </a:cubicBezTo>
                    <a:cubicBezTo>
                      <a:pt x="6" y="7"/>
                      <a:pt x="7" y="8"/>
                      <a:pt x="9" y="9"/>
                    </a:cubicBezTo>
                    <a:cubicBezTo>
                      <a:pt x="13" y="10"/>
                      <a:pt x="15" y="11"/>
                      <a:pt x="15" y="14"/>
                    </a:cubicBezTo>
                    <a:cubicBezTo>
                      <a:pt x="15" y="18"/>
                      <a:pt x="11" y="21"/>
                      <a:pt x="6" y="21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88" name="Freeform 32"/>
              <p:cNvSpPr>
                <a:spLocks noEditPoints="1"/>
              </p:cNvSpPr>
              <p:nvPr/>
            </p:nvSpPr>
            <p:spPr bwMode="auto">
              <a:xfrm>
                <a:off x="3965575" y="5969000"/>
                <a:ext cx="28575" cy="95250"/>
              </a:xfrm>
              <a:custGeom>
                <a:avLst/>
                <a:gdLst>
                  <a:gd name="T0" fmla="*/ 4 w 9"/>
                  <a:gd name="T1" fmla="*/ 30 h 30"/>
                  <a:gd name="T2" fmla="*/ 4 w 9"/>
                  <a:gd name="T3" fmla="*/ 13 h 30"/>
                  <a:gd name="T4" fmla="*/ 0 w 9"/>
                  <a:gd name="T5" fmla="*/ 13 h 30"/>
                  <a:gd name="T6" fmla="*/ 0 w 9"/>
                  <a:gd name="T7" fmla="*/ 9 h 30"/>
                  <a:gd name="T8" fmla="*/ 9 w 9"/>
                  <a:gd name="T9" fmla="*/ 9 h 30"/>
                  <a:gd name="T10" fmla="*/ 9 w 9"/>
                  <a:gd name="T11" fmla="*/ 30 h 30"/>
                  <a:gd name="T12" fmla="*/ 4 w 9"/>
                  <a:gd name="T13" fmla="*/ 30 h 30"/>
                  <a:gd name="T14" fmla="*/ 6 w 9"/>
                  <a:gd name="T15" fmla="*/ 6 h 30"/>
                  <a:gd name="T16" fmla="*/ 3 w 9"/>
                  <a:gd name="T17" fmla="*/ 3 h 30"/>
                  <a:gd name="T18" fmla="*/ 6 w 9"/>
                  <a:gd name="T19" fmla="*/ 0 h 30"/>
                  <a:gd name="T20" fmla="*/ 9 w 9"/>
                  <a:gd name="T21" fmla="*/ 3 h 30"/>
                  <a:gd name="T22" fmla="*/ 6 w 9"/>
                  <a:gd name="T23" fmla="*/ 6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" h="30">
                    <a:moveTo>
                      <a:pt x="4" y="30"/>
                    </a:moveTo>
                    <a:cubicBezTo>
                      <a:pt x="4" y="13"/>
                      <a:pt x="4" y="13"/>
                      <a:pt x="4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9" y="30"/>
                      <a:pt x="9" y="30"/>
                      <a:pt x="9" y="30"/>
                    </a:cubicBezTo>
                    <a:lnTo>
                      <a:pt x="4" y="30"/>
                    </a:lnTo>
                    <a:close/>
                    <a:moveTo>
                      <a:pt x="6" y="6"/>
                    </a:moveTo>
                    <a:cubicBezTo>
                      <a:pt x="4" y="6"/>
                      <a:pt x="3" y="5"/>
                      <a:pt x="3" y="3"/>
                    </a:cubicBezTo>
                    <a:cubicBezTo>
                      <a:pt x="3" y="1"/>
                      <a:pt x="4" y="0"/>
                      <a:pt x="6" y="0"/>
                    </a:cubicBezTo>
                    <a:cubicBezTo>
                      <a:pt x="8" y="0"/>
                      <a:pt x="9" y="1"/>
                      <a:pt x="9" y="3"/>
                    </a:cubicBezTo>
                    <a:cubicBezTo>
                      <a:pt x="9" y="5"/>
                      <a:pt x="8" y="6"/>
                      <a:pt x="6" y="6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89" name="Freeform 33"/>
              <p:cNvSpPr>
                <a:spLocks/>
              </p:cNvSpPr>
              <p:nvPr/>
            </p:nvSpPr>
            <p:spPr bwMode="auto">
              <a:xfrm>
                <a:off x="4013200" y="5997575"/>
                <a:ext cx="39687" cy="66675"/>
              </a:xfrm>
              <a:custGeom>
                <a:avLst/>
                <a:gdLst>
                  <a:gd name="T0" fmla="*/ 11 w 12"/>
                  <a:gd name="T1" fmla="*/ 5 h 21"/>
                  <a:gd name="T2" fmla="*/ 9 w 12"/>
                  <a:gd name="T3" fmla="*/ 5 h 21"/>
                  <a:gd name="T4" fmla="*/ 5 w 12"/>
                  <a:gd name="T5" fmla="*/ 8 h 21"/>
                  <a:gd name="T6" fmla="*/ 5 w 12"/>
                  <a:gd name="T7" fmla="*/ 21 h 21"/>
                  <a:gd name="T8" fmla="*/ 0 w 12"/>
                  <a:gd name="T9" fmla="*/ 21 h 21"/>
                  <a:gd name="T10" fmla="*/ 0 w 12"/>
                  <a:gd name="T11" fmla="*/ 0 h 21"/>
                  <a:gd name="T12" fmla="*/ 4 w 12"/>
                  <a:gd name="T13" fmla="*/ 0 h 21"/>
                  <a:gd name="T14" fmla="*/ 4 w 12"/>
                  <a:gd name="T15" fmla="*/ 4 h 21"/>
                  <a:gd name="T16" fmla="*/ 10 w 12"/>
                  <a:gd name="T17" fmla="*/ 0 h 21"/>
                  <a:gd name="T18" fmla="*/ 12 w 12"/>
                  <a:gd name="T19" fmla="*/ 0 h 21"/>
                  <a:gd name="T20" fmla="*/ 11 w 12"/>
                  <a:gd name="T21" fmla="*/ 5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" h="21">
                    <a:moveTo>
                      <a:pt x="11" y="5"/>
                    </a:moveTo>
                    <a:cubicBezTo>
                      <a:pt x="11" y="5"/>
                      <a:pt x="10" y="5"/>
                      <a:pt x="9" y="5"/>
                    </a:cubicBezTo>
                    <a:cubicBezTo>
                      <a:pt x="8" y="5"/>
                      <a:pt x="7" y="6"/>
                      <a:pt x="5" y="8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6" y="1"/>
                      <a:pt x="8" y="0"/>
                      <a:pt x="10" y="0"/>
                    </a:cubicBezTo>
                    <a:cubicBezTo>
                      <a:pt x="11" y="0"/>
                      <a:pt x="11" y="0"/>
                      <a:pt x="12" y="0"/>
                    </a:cubicBezTo>
                    <a:lnTo>
                      <a:pt x="11" y="5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90" name="Freeform 34"/>
              <p:cNvSpPr>
                <a:spLocks noEditPoints="1"/>
              </p:cNvSpPr>
              <p:nvPr/>
            </p:nvSpPr>
            <p:spPr bwMode="auto">
              <a:xfrm>
                <a:off x="4062413" y="5997575"/>
                <a:ext cx="66675" cy="66675"/>
              </a:xfrm>
              <a:custGeom>
                <a:avLst/>
                <a:gdLst>
                  <a:gd name="T0" fmla="*/ 10 w 21"/>
                  <a:gd name="T1" fmla="*/ 21 h 21"/>
                  <a:gd name="T2" fmla="*/ 0 w 21"/>
                  <a:gd name="T3" fmla="*/ 11 h 21"/>
                  <a:gd name="T4" fmla="*/ 10 w 21"/>
                  <a:gd name="T5" fmla="*/ 0 h 21"/>
                  <a:gd name="T6" fmla="*/ 21 w 21"/>
                  <a:gd name="T7" fmla="*/ 10 h 21"/>
                  <a:gd name="T8" fmla="*/ 10 w 21"/>
                  <a:gd name="T9" fmla="*/ 21 h 21"/>
                  <a:gd name="T10" fmla="*/ 10 w 21"/>
                  <a:gd name="T11" fmla="*/ 4 h 21"/>
                  <a:gd name="T12" fmla="*/ 5 w 21"/>
                  <a:gd name="T13" fmla="*/ 10 h 21"/>
                  <a:gd name="T14" fmla="*/ 10 w 21"/>
                  <a:gd name="T15" fmla="*/ 17 h 21"/>
                  <a:gd name="T16" fmla="*/ 15 w 21"/>
                  <a:gd name="T17" fmla="*/ 11 h 21"/>
                  <a:gd name="T18" fmla="*/ 10 w 21"/>
                  <a:gd name="T19" fmla="*/ 4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" h="21">
                    <a:moveTo>
                      <a:pt x="10" y="21"/>
                    </a:moveTo>
                    <a:cubicBezTo>
                      <a:pt x="3" y="21"/>
                      <a:pt x="0" y="17"/>
                      <a:pt x="0" y="11"/>
                    </a:cubicBezTo>
                    <a:cubicBezTo>
                      <a:pt x="0" y="4"/>
                      <a:pt x="3" y="0"/>
                      <a:pt x="10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7"/>
                      <a:pt x="17" y="21"/>
                      <a:pt x="10" y="21"/>
                    </a:cubicBezTo>
                    <a:moveTo>
                      <a:pt x="10" y="4"/>
                    </a:moveTo>
                    <a:cubicBezTo>
                      <a:pt x="7" y="4"/>
                      <a:pt x="5" y="7"/>
                      <a:pt x="5" y="10"/>
                    </a:cubicBezTo>
                    <a:cubicBezTo>
                      <a:pt x="5" y="14"/>
                      <a:pt x="6" y="17"/>
                      <a:pt x="10" y="17"/>
                    </a:cubicBezTo>
                    <a:cubicBezTo>
                      <a:pt x="14" y="17"/>
                      <a:pt x="15" y="14"/>
                      <a:pt x="15" y="11"/>
                    </a:cubicBezTo>
                    <a:cubicBezTo>
                      <a:pt x="15" y="6"/>
                      <a:pt x="14" y="4"/>
                      <a:pt x="10" y="4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91" name="Oval 35"/>
              <p:cNvSpPr>
                <a:spLocks noChangeArrowheads="1"/>
              </p:cNvSpPr>
              <p:nvPr/>
            </p:nvSpPr>
            <p:spPr bwMode="auto">
              <a:xfrm>
                <a:off x="4141788" y="6042025"/>
                <a:ext cx="19050" cy="22225"/>
              </a:xfrm>
              <a:prstGeom prst="ellipse">
                <a:avLst/>
              </a:pr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92" name="Freeform 36"/>
              <p:cNvSpPr>
                <a:spLocks noEditPoints="1"/>
              </p:cNvSpPr>
              <p:nvPr/>
            </p:nvSpPr>
            <p:spPr bwMode="auto">
              <a:xfrm>
                <a:off x="4176713" y="5997575"/>
                <a:ext cx="57150" cy="66675"/>
              </a:xfrm>
              <a:custGeom>
                <a:avLst/>
                <a:gdLst>
                  <a:gd name="T0" fmla="*/ 14 w 18"/>
                  <a:gd name="T1" fmla="*/ 21 h 21"/>
                  <a:gd name="T2" fmla="*/ 13 w 18"/>
                  <a:gd name="T3" fmla="*/ 19 h 21"/>
                  <a:gd name="T4" fmla="*/ 7 w 18"/>
                  <a:gd name="T5" fmla="*/ 21 h 21"/>
                  <a:gd name="T6" fmla="*/ 0 w 18"/>
                  <a:gd name="T7" fmla="*/ 15 h 21"/>
                  <a:gd name="T8" fmla="*/ 10 w 18"/>
                  <a:gd name="T9" fmla="*/ 8 h 21"/>
                  <a:gd name="T10" fmla="*/ 13 w 18"/>
                  <a:gd name="T11" fmla="*/ 8 h 21"/>
                  <a:gd name="T12" fmla="*/ 13 w 18"/>
                  <a:gd name="T13" fmla="*/ 7 h 21"/>
                  <a:gd name="T14" fmla="*/ 8 w 18"/>
                  <a:gd name="T15" fmla="*/ 4 h 21"/>
                  <a:gd name="T16" fmla="*/ 2 w 18"/>
                  <a:gd name="T17" fmla="*/ 5 h 21"/>
                  <a:gd name="T18" fmla="*/ 2 w 18"/>
                  <a:gd name="T19" fmla="*/ 1 h 21"/>
                  <a:gd name="T20" fmla="*/ 9 w 18"/>
                  <a:gd name="T21" fmla="*/ 0 h 21"/>
                  <a:gd name="T22" fmla="*/ 18 w 18"/>
                  <a:gd name="T23" fmla="*/ 7 h 21"/>
                  <a:gd name="T24" fmla="*/ 18 w 18"/>
                  <a:gd name="T25" fmla="*/ 21 h 21"/>
                  <a:gd name="T26" fmla="*/ 14 w 18"/>
                  <a:gd name="T27" fmla="*/ 21 h 21"/>
                  <a:gd name="T28" fmla="*/ 13 w 18"/>
                  <a:gd name="T29" fmla="*/ 12 h 21"/>
                  <a:gd name="T30" fmla="*/ 10 w 18"/>
                  <a:gd name="T31" fmla="*/ 12 h 21"/>
                  <a:gd name="T32" fmla="*/ 5 w 18"/>
                  <a:gd name="T33" fmla="*/ 15 h 21"/>
                  <a:gd name="T34" fmla="*/ 8 w 18"/>
                  <a:gd name="T35" fmla="*/ 17 h 21"/>
                  <a:gd name="T36" fmla="*/ 13 w 18"/>
                  <a:gd name="T37" fmla="*/ 15 h 21"/>
                  <a:gd name="T38" fmla="*/ 13 w 18"/>
                  <a:gd name="T39" fmla="*/ 12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8" h="21">
                    <a:moveTo>
                      <a:pt x="14" y="21"/>
                    </a:moveTo>
                    <a:cubicBezTo>
                      <a:pt x="13" y="19"/>
                      <a:pt x="13" y="19"/>
                      <a:pt x="13" y="19"/>
                    </a:cubicBezTo>
                    <a:cubicBezTo>
                      <a:pt x="12" y="20"/>
                      <a:pt x="10" y="21"/>
                      <a:pt x="7" y="21"/>
                    </a:cubicBezTo>
                    <a:cubicBezTo>
                      <a:pt x="3" y="21"/>
                      <a:pt x="0" y="19"/>
                      <a:pt x="0" y="15"/>
                    </a:cubicBezTo>
                    <a:cubicBezTo>
                      <a:pt x="0" y="10"/>
                      <a:pt x="4" y="8"/>
                      <a:pt x="10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3" y="5"/>
                      <a:pt x="12" y="4"/>
                      <a:pt x="8" y="4"/>
                    </a:cubicBezTo>
                    <a:cubicBezTo>
                      <a:pt x="6" y="4"/>
                      <a:pt x="4" y="4"/>
                      <a:pt x="2" y="5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4" y="0"/>
                      <a:pt x="6" y="0"/>
                      <a:pt x="9" y="0"/>
                    </a:cubicBezTo>
                    <a:cubicBezTo>
                      <a:pt x="15" y="0"/>
                      <a:pt x="18" y="2"/>
                      <a:pt x="18" y="7"/>
                    </a:cubicBezTo>
                    <a:cubicBezTo>
                      <a:pt x="18" y="21"/>
                      <a:pt x="18" y="21"/>
                      <a:pt x="18" y="21"/>
                    </a:cubicBezTo>
                    <a:lnTo>
                      <a:pt x="14" y="21"/>
                    </a:lnTo>
                    <a:close/>
                    <a:moveTo>
                      <a:pt x="13" y="12"/>
                    </a:moveTo>
                    <a:cubicBezTo>
                      <a:pt x="10" y="12"/>
                      <a:pt x="10" y="12"/>
                      <a:pt x="10" y="12"/>
                    </a:cubicBezTo>
                    <a:cubicBezTo>
                      <a:pt x="7" y="12"/>
                      <a:pt x="5" y="13"/>
                      <a:pt x="5" y="15"/>
                    </a:cubicBezTo>
                    <a:cubicBezTo>
                      <a:pt x="5" y="16"/>
                      <a:pt x="6" y="17"/>
                      <a:pt x="8" y="17"/>
                    </a:cubicBezTo>
                    <a:cubicBezTo>
                      <a:pt x="10" y="17"/>
                      <a:pt x="11" y="17"/>
                      <a:pt x="13" y="15"/>
                    </a:cubicBezTo>
                    <a:lnTo>
                      <a:pt x="13" y="12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93" name="Freeform 37"/>
              <p:cNvSpPr>
                <a:spLocks/>
              </p:cNvSpPr>
              <p:nvPr/>
            </p:nvSpPr>
            <p:spPr bwMode="auto">
              <a:xfrm>
                <a:off x="4252913" y="5997575"/>
                <a:ext cx="57150" cy="66675"/>
              </a:xfrm>
              <a:custGeom>
                <a:avLst/>
                <a:gdLst>
                  <a:gd name="T0" fmla="*/ 14 w 18"/>
                  <a:gd name="T1" fmla="*/ 21 h 21"/>
                  <a:gd name="T2" fmla="*/ 14 w 18"/>
                  <a:gd name="T3" fmla="*/ 18 h 21"/>
                  <a:gd name="T4" fmla="*/ 7 w 18"/>
                  <a:gd name="T5" fmla="*/ 21 h 21"/>
                  <a:gd name="T6" fmla="*/ 0 w 18"/>
                  <a:gd name="T7" fmla="*/ 13 h 21"/>
                  <a:gd name="T8" fmla="*/ 0 w 18"/>
                  <a:gd name="T9" fmla="*/ 0 h 21"/>
                  <a:gd name="T10" fmla="*/ 5 w 18"/>
                  <a:gd name="T11" fmla="*/ 0 h 21"/>
                  <a:gd name="T12" fmla="*/ 5 w 18"/>
                  <a:gd name="T13" fmla="*/ 12 h 21"/>
                  <a:gd name="T14" fmla="*/ 8 w 18"/>
                  <a:gd name="T15" fmla="*/ 17 h 21"/>
                  <a:gd name="T16" fmla="*/ 13 w 18"/>
                  <a:gd name="T17" fmla="*/ 14 h 21"/>
                  <a:gd name="T18" fmla="*/ 13 w 18"/>
                  <a:gd name="T19" fmla="*/ 0 h 21"/>
                  <a:gd name="T20" fmla="*/ 18 w 18"/>
                  <a:gd name="T21" fmla="*/ 0 h 21"/>
                  <a:gd name="T22" fmla="*/ 18 w 18"/>
                  <a:gd name="T23" fmla="*/ 21 h 21"/>
                  <a:gd name="T24" fmla="*/ 14 w 18"/>
                  <a:gd name="T25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8" h="21">
                    <a:moveTo>
                      <a:pt x="14" y="21"/>
                    </a:moveTo>
                    <a:cubicBezTo>
                      <a:pt x="14" y="18"/>
                      <a:pt x="14" y="18"/>
                      <a:pt x="14" y="18"/>
                    </a:cubicBezTo>
                    <a:cubicBezTo>
                      <a:pt x="12" y="20"/>
                      <a:pt x="10" y="21"/>
                      <a:pt x="7" y="21"/>
                    </a:cubicBezTo>
                    <a:cubicBezTo>
                      <a:pt x="2" y="21"/>
                      <a:pt x="0" y="18"/>
                      <a:pt x="0" y="1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5" y="15"/>
                      <a:pt x="6" y="17"/>
                      <a:pt x="8" y="17"/>
                    </a:cubicBezTo>
                    <a:cubicBezTo>
                      <a:pt x="10" y="17"/>
                      <a:pt x="11" y="16"/>
                      <a:pt x="13" y="14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8" y="21"/>
                      <a:pt x="18" y="21"/>
                      <a:pt x="18" y="21"/>
                    </a:cubicBezTo>
                    <a:lnTo>
                      <a:pt x="14" y="21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</p:grpSp>
      </p:grpSp>
      <p:sp>
        <p:nvSpPr>
          <p:cNvPr id="94" name="Text Placeholder 14"/>
          <p:cNvSpPr>
            <a:spLocks noGrp="1"/>
          </p:cNvSpPr>
          <p:nvPr>
            <p:ph type="body" sz="quarter" idx="17"/>
          </p:nvPr>
        </p:nvSpPr>
        <p:spPr>
          <a:xfrm>
            <a:off x="360000" y="5625959"/>
            <a:ext cx="4752000" cy="144000"/>
          </a:xfrm>
        </p:spPr>
        <p:txBody>
          <a:bodyPr anchor="ctr">
            <a:noAutofit/>
          </a:bodyPr>
          <a:lstStyle>
            <a:lvl1pPr>
              <a:defRPr sz="1200" b="1" cap="all" baseline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200">
                <a:solidFill>
                  <a:schemeClr val="bg2"/>
                </a:solidFill>
              </a:defRPr>
            </a:lvl2pPr>
            <a:lvl3pPr marL="0" indent="0">
              <a:buFontTx/>
              <a:buNone/>
              <a:defRPr sz="1200">
                <a:solidFill>
                  <a:schemeClr val="bg2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2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2"/>
                </a:solidFill>
              </a:defRPr>
            </a:lvl5pPr>
            <a:lvl6pPr marL="0" indent="0">
              <a:buFontTx/>
              <a:buNone/>
              <a:defRPr sz="1200">
                <a:solidFill>
                  <a:schemeClr val="bg2"/>
                </a:solidFill>
              </a:defRPr>
            </a:lvl6pPr>
            <a:lvl7pPr marL="0" indent="0">
              <a:buFontTx/>
              <a:buNone/>
              <a:defRPr sz="1200">
                <a:solidFill>
                  <a:schemeClr val="bg2"/>
                </a:solidFill>
              </a:defRPr>
            </a:lvl7pPr>
            <a:lvl8pPr marL="0" indent="0">
              <a:buFontTx/>
              <a:buNone/>
              <a:defRPr sz="1200">
                <a:solidFill>
                  <a:schemeClr val="bg2"/>
                </a:solidFill>
              </a:defRPr>
            </a:lvl8pPr>
            <a:lvl9pPr marL="0" indent="0">
              <a:buFontTx/>
              <a:buNone/>
              <a:defRPr sz="120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33"/>
          <p:cNvSpPr>
            <a:spLocks noGrp="1" noChangeArrowheads="1"/>
          </p:cNvSpPr>
          <p:nvPr>
            <p:ph type="ftr" sz="quarter" idx="10"/>
          </p:nvPr>
        </p:nvSpPr>
        <p:spPr>
          <a:xfrm>
            <a:off x="1104900" y="6588125"/>
            <a:ext cx="4368800" cy="2698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Regional Climate </a:t>
            </a:r>
            <a:r>
              <a:rPr lang="en-AU" dirty="0" smtClean="0"/>
              <a:t>Modelling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159263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073900" y="6483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916B1C-7AC2-4EAE-825A-D1E3AF42A44F}" type="slidenum">
              <a:rPr lang="en-AU">
                <a:solidFill>
                  <a:srgbClr val="3333CC"/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3333CC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C91F33-710A-411A-AF33-70B40226B57F}" type="slidenum">
              <a:rPr lang="en-AU">
                <a:solidFill>
                  <a:srgbClr val="3333CC"/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3333CC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742B51-60F7-4DFB-8725-C1E05F1FE3E7}" type="slidenum">
              <a:rPr lang="en-AU">
                <a:solidFill>
                  <a:srgbClr val="3333CC"/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3333CC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D1F736-3FC7-41C3-90C7-0EAE7852B457}" type="slidenum">
              <a:rPr lang="en-AU">
                <a:solidFill>
                  <a:srgbClr val="3333CC"/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3333CC"/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99D8A7-7B1F-4739-858F-20C1A42E42EA}" type="slidenum">
              <a:rPr lang="en-AU">
                <a:solidFill>
                  <a:srgbClr val="3333CC"/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3333CC"/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CF07A2-F298-4E1C-A666-D1C8DA3E806B}" type="slidenum">
              <a:rPr lang="en-AU">
                <a:solidFill>
                  <a:srgbClr val="3333CC"/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3333CC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916B1C-7AC2-4EAE-825A-D1E3AF42A44F}" type="slidenum">
              <a:rPr lang="en-AU">
                <a:solidFill>
                  <a:srgbClr val="3333CC"/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3333CC"/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1D57FC-F971-438C-8318-05DC1163ADEF}" type="slidenum">
              <a:rPr lang="en-AU">
                <a:solidFill>
                  <a:srgbClr val="3333CC"/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3333CC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60002" y="4267726"/>
            <a:ext cx="8043863" cy="316188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 b="1" baseline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spcAft>
                <a:spcPts val="1417"/>
              </a:spcAft>
              <a:buNone/>
              <a:defRPr sz="4400" b="1">
                <a:solidFill>
                  <a:schemeClr val="bg1"/>
                </a:solidFill>
              </a:defRPr>
            </a:lvl2pPr>
            <a:lvl3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400" b="1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4400" b="1">
                <a:solidFill>
                  <a:schemeClr val="bg1"/>
                </a:solidFill>
              </a:defRPr>
            </a:lvl4pPr>
            <a:lvl5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400" b="1">
                <a:solidFill>
                  <a:schemeClr val="bg1"/>
                </a:solidFill>
              </a:defRPr>
            </a:lvl5pPr>
            <a:lvl6pPr marL="0" indent="0">
              <a:lnSpc>
                <a:spcPct val="85000"/>
              </a:lnSpc>
              <a:spcBef>
                <a:spcPts val="0"/>
              </a:spcBef>
              <a:buFontTx/>
              <a:buNone/>
              <a:defRPr sz="4400" b="1">
                <a:solidFill>
                  <a:schemeClr val="bg1"/>
                </a:solidFill>
              </a:defRPr>
            </a:lvl6pPr>
            <a:lvl7pPr marL="0" indent="0">
              <a:lnSpc>
                <a:spcPct val="85000"/>
              </a:lnSpc>
              <a:spcBef>
                <a:spcPts val="0"/>
              </a:spcBef>
              <a:buFontTx/>
              <a:buNone/>
              <a:defRPr sz="4400" b="1">
                <a:solidFill>
                  <a:schemeClr val="bg1"/>
                </a:solidFill>
              </a:defRPr>
            </a:lvl7pPr>
            <a:lvl8pPr marL="0" indent="0">
              <a:lnSpc>
                <a:spcPct val="85000"/>
              </a:lnSpc>
              <a:spcBef>
                <a:spcPts val="0"/>
              </a:spcBef>
              <a:buFontTx/>
              <a:buNone/>
              <a:defRPr sz="4400" b="1">
                <a:solidFill>
                  <a:schemeClr val="bg1"/>
                </a:solidFill>
              </a:defRPr>
            </a:lvl8pPr>
            <a:lvl9pPr marL="0" indent="0">
              <a:lnSpc>
                <a:spcPct val="85000"/>
              </a:lnSpc>
              <a:spcBef>
                <a:spcPts val="0"/>
              </a:spcBef>
              <a:buFontTx/>
              <a:buNone/>
              <a:defRPr sz="44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itle 15"/>
          <p:cNvSpPr>
            <a:spLocks noGrp="1"/>
          </p:cNvSpPr>
          <p:nvPr>
            <p:ph type="title"/>
          </p:nvPr>
        </p:nvSpPr>
        <p:spPr>
          <a:xfrm>
            <a:off x="360002" y="3122613"/>
            <a:ext cx="8043863" cy="1080000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 smtClean="0"/>
          </a:p>
        </p:txBody>
      </p:sp>
      <p:grpSp>
        <p:nvGrpSpPr>
          <p:cNvPr id="26" name="Group 25"/>
          <p:cNvGrpSpPr/>
          <p:nvPr userDrawn="1"/>
        </p:nvGrpSpPr>
        <p:grpSpPr>
          <a:xfrm>
            <a:off x="610" y="5500319"/>
            <a:ext cx="9167813" cy="996951"/>
            <a:chOff x="608" y="5500319"/>
            <a:chExt cx="9167813" cy="996950"/>
          </a:xfrm>
        </p:grpSpPr>
        <p:grpSp>
          <p:nvGrpSpPr>
            <p:cNvPr id="24" name="Group 22"/>
            <p:cNvGrpSpPr>
              <a:grpSpLocks/>
            </p:cNvGrpSpPr>
            <p:nvPr userDrawn="1"/>
          </p:nvGrpSpPr>
          <p:grpSpPr bwMode="auto">
            <a:xfrm>
              <a:off x="608" y="5500319"/>
              <a:ext cx="9167813" cy="996950"/>
              <a:chOff x="-7938" y="5668963"/>
              <a:chExt cx="9167813" cy="996950"/>
            </a:xfrm>
          </p:grpSpPr>
          <p:sp>
            <p:nvSpPr>
              <p:cNvPr id="25" name="Freeform 11"/>
              <p:cNvSpPr>
                <a:spLocks noEditPoints="1"/>
              </p:cNvSpPr>
              <p:nvPr userDrawn="1"/>
            </p:nvSpPr>
            <p:spPr bwMode="auto">
              <a:xfrm>
                <a:off x="-7938" y="5668963"/>
                <a:ext cx="9167813" cy="996950"/>
              </a:xfrm>
              <a:custGeom>
                <a:avLst/>
                <a:gdLst>
                  <a:gd name="T0" fmla="*/ 2880 w 2880"/>
                  <a:gd name="T1" fmla="*/ 20 h 313"/>
                  <a:gd name="T2" fmla="*/ 2789 w 2880"/>
                  <a:gd name="T3" fmla="*/ 20 h 313"/>
                  <a:gd name="T4" fmla="*/ 2313 w 2880"/>
                  <a:gd name="T5" fmla="*/ 137 h 313"/>
                  <a:gd name="T6" fmla="*/ 2784 w 2880"/>
                  <a:gd name="T7" fmla="*/ 313 h 313"/>
                  <a:gd name="T8" fmla="*/ 2880 w 2880"/>
                  <a:gd name="T9" fmla="*/ 313 h 313"/>
                  <a:gd name="T10" fmla="*/ 2880 w 2880"/>
                  <a:gd name="T11" fmla="*/ 20 h 313"/>
                  <a:gd name="T12" fmla="*/ 1860 w 2880"/>
                  <a:gd name="T13" fmla="*/ 0 h 313"/>
                  <a:gd name="T14" fmla="*/ 0 w 2880"/>
                  <a:gd name="T15" fmla="*/ 0 h 313"/>
                  <a:gd name="T16" fmla="*/ 0 w 2880"/>
                  <a:gd name="T17" fmla="*/ 157 h 313"/>
                  <a:gd name="T18" fmla="*/ 2030 w 2880"/>
                  <a:gd name="T19" fmla="*/ 157 h 313"/>
                  <a:gd name="T20" fmla="*/ 2313 w 2880"/>
                  <a:gd name="T21" fmla="*/ 137 h 313"/>
                  <a:gd name="T22" fmla="*/ 2313 w 2880"/>
                  <a:gd name="T23" fmla="*/ 137 h 313"/>
                  <a:gd name="T24" fmla="*/ 2313 w 2880"/>
                  <a:gd name="T25" fmla="*/ 137 h 313"/>
                  <a:gd name="T26" fmla="*/ 1860 w 2880"/>
                  <a:gd name="T27" fmla="*/ 0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80" h="313">
                    <a:moveTo>
                      <a:pt x="2880" y="20"/>
                    </a:moveTo>
                    <a:cubicBezTo>
                      <a:pt x="2789" y="20"/>
                      <a:pt x="2789" y="20"/>
                      <a:pt x="2789" y="20"/>
                    </a:cubicBezTo>
                    <a:cubicBezTo>
                      <a:pt x="2500" y="20"/>
                      <a:pt x="2393" y="107"/>
                      <a:pt x="2313" y="137"/>
                    </a:cubicBezTo>
                    <a:cubicBezTo>
                      <a:pt x="2411" y="217"/>
                      <a:pt x="2542" y="313"/>
                      <a:pt x="2784" y="313"/>
                    </a:cubicBezTo>
                    <a:cubicBezTo>
                      <a:pt x="2842" y="313"/>
                      <a:pt x="2880" y="313"/>
                      <a:pt x="2880" y="313"/>
                    </a:cubicBezTo>
                    <a:cubicBezTo>
                      <a:pt x="2880" y="20"/>
                      <a:pt x="2880" y="20"/>
                      <a:pt x="2880" y="20"/>
                    </a:cubicBezTo>
                    <a:moveTo>
                      <a:pt x="186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57"/>
                      <a:pt x="0" y="157"/>
                      <a:pt x="0" y="157"/>
                    </a:cubicBezTo>
                    <a:cubicBezTo>
                      <a:pt x="2030" y="157"/>
                      <a:pt x="2030" y="157"/>
                      <a:pt x="2030" y="157"/>
                    </a:cubicBezTo>
                    <a:cubicBezTo>
                      <a:pt x="2214" y="157"/>
                      <a:pt x="2274" y="152"/>
                      <a:pt x="2313" y="137"/>
                    </a:cubicBezTo>
                    <a:cubicBezTo>
                      <a:pt x="2313" y="137"/>
                      <a:pt x="2313" y="137"/>
                      <a:pt x="2313" y="137"/>
                    </a:cubicBezTo>
                    <a:cubicBezTo>
                      <a:pt x="2313" y="137"/>
                      <a:pt x="2313" y="137"/>
                      <a:pt x="2313" y="137"/>
                    </a:cubicBezTo>
                    <a:cubicBezTo>
                      <a:pt x="2216" y="57"/>
                      <a:pt x="2053" y="0"/>
                      <a:pt x="1860" y="0"/>
                    </a:cubicBezTo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45" name="Freeform 24"/>
              <p:cNvSpPr>
                <a:spLocks/>
              </p:cNvSpPr>
              <p:nvPr userDrawn="1"/>
            </p:nvSpPr>
            <p:spPr bwMode="auto">
              <a:xfrm>
                <a:off x="-7938" y="5732463"/>
                <a:ext cx="7362826" cy="433387"/>
              </a:xfrm>
              <a:custGeom>
                <a:avLst/>
                <a:gdLst>
                  <a:gd name="T0" fmla="*/ 2313 w 2313"/>
                  <a:gd name="T1" fmla="*/ 117 h 136"/>
                  <a:gd name="T2" fmla="*/ 1860 w 2313"/>
                  <a:gd name="T3" fmla="*/ 0 h 136"/>
                  <a:gd name="T4" fmla="*/ 0 w 2313"/>
                  <a:gd name="T5" fmla="*/ 0 h 136"/>
                  <a:gd name="T6" fmla="*/ 0 w 2313"/>
                  <a:gd name="T7" fmla="*/ 136 h 136"/>
                  <a:gd name="T8" fmla="*/ 2030 w 2313"/>
                  <a:gd name="T9" fmla="*/ 136 h 136"/>
                  <a:gd name="T10" fmla="*/ 2313 w 2313"/>
                  <a:gd name="T11" fmla="*/ 117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13" h="136">
                    <a:moveTo>
                      <a:pt x="2313" y="117"/>
                    </a:moveTo>
                    <a:cubicBezTo>
                      <a:pt x="2204" y="55"/>
                      <a:pt x="2053" y="0"/>
                      <a:pt x="186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36"/>
                      <a:pt x="0" y="136"/>
                      <a:pt x="0" y="136"/>
                    </a:cubicBezTo>
                    <a:cubicBezTo>
                      <a:pt x="2030" y="136"/>
                      <a:pt x="2030" y="136"/>
                      <a:pt x="2030" y="136"/>
                    </a:cubicBezTo>
                    <a:cubicBezTo>
                      <a:pt x="2214" y="136"/>
                      <a:pt x="2274" y="132"/>
                      <a:pt x="2313" y="117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46" name="Freeform 25"/>
              <p:cNvSpPr>
                <a:spLocks/>
              </p:cNvSpPr>
              <p:nvPr userDrawn="1"/>
            </p:nvSpPr>
            <p:spPr bwMode="auto">
              <a:xfrm>
                <a:off x="7354888" y="5732463"/>
                <a:ext cx="1804987" cy="869950"/>
              </a:xfrm>
              <a:custGeom>
                <a:avLst/>
                <a:gdLst>
                  <a:gd name="T0" fmla="*/ 476 w 567"/>
                  <a:gd name="T1" fmla="*/ 0 h 273"/>
                  <a:gd name="T2" fmla="*/ 0 w 567"/>
                  <a:gd name="T3" fmla="*/ 117 h 273"/>
                  <a:gd name="T4" fmla="*/ 471 w 567"/>
                  <a:gd name="T5" fmla="*/ 273 h 273"/>
                  <a:gd name="T6" fmla="*/ 567 w 567"/>
                  <a:gd name="T7" fmla="*/ 273 h 273"/>
                  <a:gd name="T8" fmla="*/ 567 w 567"/>
                  <a:gd name="T9" fmla="*/ 0 h 273"/>
                  <a:gd name="T10" fmla="*/ 476 w 567"/>
                  <a:gd name="T11" fmla="*/ 0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67" h="273">
                    <a:moveTo>
                      <a:pt x="476" y="0"/>
                    </a:moveTo>
                    <a:cubicBezTo>
                      <a:pt x="187" y="0"/>
                      <a:pt x="80" y="87"/>
                      <a:pt x="0" y="117"/>
                    </a:cubicBezTo>
                    <a:cubicBezTo>
                      <a:pt x="128" y="190"/>
                      <a:pt x="229" y="273"/>
                      <a:pt x="471" y="273"/>
                    </a:cubicBezTo>
                    <a:cubicBezTo>
                      <a:pt x="529" y="273"/>
                      <a:pt x="567" y="273"/>
                      <a:pt x="567" y="273"/>
                    </a:cubicBezTo>
                    <a:cubicBezTo>
                      <a:pt x="567" y="0"/>
                      <a:pt x="567" y="0"/>
                      <a:pt x="567" y="0"/>
                    </a:cubicBezTo>
                    <a:lnTo>
                      <a:pt x="47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</p:grpSp>
        <p:pic>
          <p:nvPicPr>
            <p:cNvPr id="23" name="Picture 78"/>
            <p:cNvPicPr>
              <a:picLocks noChangeAspect="1" noChangeArrowheads="1"/>
            </p:cNvPicPr>
            <p:nvPr userDrawn="1"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169275" y="5675743"/>
              <a:ext cx="655638" cy="655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52" name="Group 19"/>
            <p:cNvGrpSpPr/>
            <p:nvPr userDrawn="1"/>
          </p:nvGrpSpPr>
          <p:grpSpPr>
            <a:xfrm>
              <a:off x="360000" y="5807505"/>
              <a:ext cx="814388" cy="95250"/>
              <a:chOff x="3495675" y="5969000"/>
              <a:chExt cx="814388" cy="95250"/>
            </a:xfrm>
            <a:solidFill>
              <a:schemeClr val="accent1"/>
            </a:solidFill>
          </p:grpSpPr>
          <p:sp>
            <p:nvSpPr>
              <p:cNvPr id="53" name="Freeform 26"/>
              <p:cNvSpPr>
                <a:spLocks/>
              </p:cNvSpPr>
              <p:nvPr/>
            </p:nvSpPr>
            <p:spPr bwMode="auto">
              <a:xfrm>
                <a:off x="349567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1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1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8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1" y="13"/>
                      <a:pt x="21" y="13"/>
                      <a:pt x="21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4" name="Freeform 27"/>
              <p:cNvSpPr>
                <a:spLocks/>
              </p:cNvSpPr>
              <p:nvPr/>
            </p:nvSpPr>
            <p:spPr bwMode="auto">
              <a:xfrm>
                <a:off x="360362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2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2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8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5" name="Freeform 28"/>
              <p:cNvSpPr>
                <a:spLocks/>
              </p:cNvSpPr>
              <p:nvPr/>
            </p:nvSpPr>
            <p:spPr bwMode="auto">
              <a:xfrm>
                <a:off x="371157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2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2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9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6" name="Oval 29"/>
              <p:cNvSpPr>
                <a:spLocks noChangeArrowheads="1"/>
              </p:cNvSpPr>
              <p:nvPr/>
            </p:nvSpPr>
            <p:spPr bwMode="auto">
              <a:xfrm>
                <a:off x="3819525" y="6042025"/>
                <a:ext cx="19050" cy="22225"/>
              </a:xfrm>
              <a:prstGeom prst="ellipse">
                <a:avLst/>
              </a:pr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7" name="Freeform 30"/>
              <p:cNvSpPr>
                <a:spLocks/>
              </p:cNvSpPr>
              <p:nvPr/>
            </p:nvSpPr>
            <p:spPr bwMode="auto">
              <a:xfrm>
                <a:off x="3851275" y="5997575"/>
                <a:ext cx="50800" cy="66675"/>
              </a:xfrm>
              <a:custGeom>
                <a:avLst/>
                <a:gdLst>
                  <a:gd name="T0" fmla="*/ 16 w 16"/>
                  <a:gd name="T1" fmla="*/ 20 h 21"/>
                  <a:gd name="T2" fmla="*/ 10 w 16"/>
                  <a:gd name="T3" fmla="*/ 21 h 21"/>
                  <a:gd name="T4" fmla="*/ 0 w 16"/>
                  <a:gd name="T5" fmla="*/ 11 h 21"/>
                  <a:gd name="T6" fmla="*/ 10 w 16"/>
                  <a:gd name="T7" fmla="*/ 0 h 21"/>
                  <a:gd name="T8" fmla="*/ 16 w 16"/>
                  <a:gd name="T9" fmla="*/ 1 h 21"/>
                  <a:gd name="T10" fmla="*/ 14 w 16"/>
                  <a:gd name="T11" fmla="*/ 5 h 21"/>
                  <a:gd name="T12" fmla="*/ 11 w 16"/>
                  <a:gd name="T13" fmla="*/ 4 h 21"/>
                  <a:gd name="T14" fmla="*/ 6 w 16"/>
                  <a:gd name="T15" fmla="*/ 10 h 21"/>
                  <a:gd name="T16" fmla="*/ 11 w 16"/>
                  <a:gd name="T17" fmla="*/ 17 h 21"/>
                  <a:gd name="T18" fmla="*/ 15 w 16"/>
                  <a:gd name="T19" fmla="*/ 16 h 21"/>
                  <a:gd name="T20" fmla="*/ 16 w 16"/>
                  <a:gd name="T21" fmla="*/ 2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" h="21">
                    <a:moveTo>
                      <a:pt x="16" y="20"/>
                    </a:moveTo>
                    <a:cubicBezTo>
                      <a:pt x="14" y="21"/>
                      <a:pt x="12" y="21"/>
                      <a:pt x="10" y="21"/>
                    </a:cubicBezTo>
                    <a:cubicBezTo>
                      <a:pt x="3" y="21"/>
                      <a:pt x="0" y="17"/>
                      <a:pt x="0" y="11"/>
                    </a:cubicBezTo>
                    <a:cubicBezTo>
                      <a:pt x="0" y="4"/>
                      <a:pt x="4" y="0"/>
                      <a:pt x="10" y="0"/>
                    </a:cubicBezTo>
                    <a:cubicBezTo>
                      <a:pt x="12" y="0"/>
                      <a:pt x="14" y="0"/>
                      <a:pt x="16" y="1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3" y="4"/>
                      <a:pt x="12" y="4"/>
                      <a:pt x="11" y="4"/>
                    </a:cubicBezTo>
                    <a:cubicBezTo>
                      <a:pt x="7" y="4"/>
                      <a:pt x="6" y="6"/>
                      <a:pt x="6" y="10"/>
                    </a:cubicBezTo>
                    <a:cubicBezTo>
                      <a:pt x="6" y="15"/>
                      <a:pt x="7" y="17"/>
                      <a:pt x="11" y="17"/>
                    </a:cubicBezTo>
                    <a:cubicBezTo>
                      <a:pt x="12" y="17"/>
                      <a:pt x="14" y="17"/>
                      <a:pt x="15" y="16"/>
                    </a:cubicBezTo>
                    <a:lnTo>
                      <a:pt x="16" y="2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8" name="Freeform 31"/>
              <p:cNvSpPr>
                <a:spLocks/>
              </p:cNvSpPr>
              <p:nvPr/>
            </p:nvSpPr>
            <p:spPr bwMode="auto">
              <a:xfrm>
                <a:off x="3911600" y="5997575"/>
                <a:ext cx="47625" cy="66675"/>
              </a:xfrm>
              <a:custGeom>
                <a:avLst/>
                <a:gdLst>
                  <a:gd name="T0" fmla="*/ 6 w 15"/>
                  <a:gd name="T1" fmla="*/ 21 h 21"/>
                  <a:gd name="T2" fmla="*/ 0 w 15"/>
                  <a:gd name="T3" fmla="*/ 20 h 21"/>
                  <a:gd name="T4" fmla="*/ 1 w 15"/>
                  <a:gd name="T5" fmla="*/ 16 h 21"/>
                  <a:gd name="T6" fmla="*/ 6 w 15"/>
                  <a:gd name="T7" fmla="*/ 17 h 21"/>
                  <a:gd name="T8" fmla="*/ 9 w 15"/>
                  <a:gd name="T9" fmla="*/ 15 h 21"/>
                  <a:gd name="T10" fmla="*/ 6 w 15"/>
                  <a:gd name="T11" fmla="*/ 12 h 21"/>
                  <a:gd name="T12" fmla="*/ 0 w 15"/>
                  <a:gd name="T13" fmla="*/ 6 h 21"/>
                  <a:gd name="T14" fmla="*/ 8 w 15"/>
                  <a:gd name="T15" fmla="*/ 0 h 21"/>
                  <a:gd name="T16" fmla="*/ 13 w 15"/>
                  <a:gd name="T17" fmla="*/ 0 h 21"/>
                  <a:gd name="T18" fmla="*/ 13 w 15"/>
                  <a:gd name="T19" fmla="*/ 4 h 21"/>
                  <a:gd name="T20" fmla="*/ 9 w 15"/>
                  <a:gd name="T21" fmla="*/ 4 h 21"/>
                  <a:gd name="T22" fmla="*/ 6 w 15"/>
                  <a:gd name="T23" fmla="*/ 6 h 21"/>
                  <a:gd name="T24" fmla="*/ 9 w 15"/>
                  <a:gd name="T25" fmla="*/ 9 h 21"/>
                  <a:gd name="T26" fmla="*/ 15 w 15"/>
                  <a:gd name="T27" fmla="*/ 14 h 21"/>
                  <a:gd name="T28" fmla="*/ 6 w 15"/>
                  <a:gd name="T29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5" h="21">
                    <a:moveTo>
                      <a:pt x="6" y="21"/>
                    </a:moveTo>
                    <a:cubicBezTo>
                      <a:pt x="4" y="21"/>
                      <a:pt x="2" y="21"/>
                      <a:pt x="0" y="20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3" y="17"/>
                      <a:pt x="5" y="17"/>
                      <a:pt x="6" y="17"/>
                    </a:cubicBezTo>
                    <a:cubicBezTo>
                      <a:pt x="8" y="17"/>
                      <a:pt x="9" y="16"/>
                      <a:pt x="9" y="15"/>
                    </a:cubicBezTo>
                    <a:cubicBezTo>
                      <a:pt x="9" y="14"/>
                      <a:pt x="8" y="13"/>
                      <a:pt x="6" y="12"/>
                    </a:cubicBezTo>
                    <a:cubicBezTo>
                      <a:pt x="3" y="11"/>
                      <a:pt x="0" y="10"/>
                      <a:pt x="0" y="6"/>
                    </a:cubicBezTo>
                    <a:cubicBezTo>
                      <a:pt x="0" y="2"/>
                      <a:pt x="3" y="0"/>
                      <a:pt x="8" y="0"/>
                    </a:cubicBezTo>
                    <a:cubicBezTo>
                      <a:pt x="10" y="0"/>
                      <a:pt x="12" y="0"/>
                      <a:pt x="13" y="0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1" y="4"/>
                      <a:pt x="10" y="4"/>
                      <a:pt x="9" y="4"/>
                    </a:cubicBezTo>
                    <a:cubicBezTo>
                      <a:pt x="6" y="4"/>
                      <a:pt x="6" y="5"/>
                      <a:pt x="6" y="6"/>
                    </a:cubicBezTo>
                    <a:cubicBezTo>
                      <a:pt x="6" y="7"/>
                      <a:pt x="7" y="8"/>
                      <a:pt x="9" y="9"/>
                    </a:cubicBezTo>
                    <a:cubicBezTo>
                      <a:pt x="13" y="10"/>
                      <a:pt x="15" y="11"/>
                      <a:pt x="15" y="14"/>
                    </a:cubicBezTo>
                    <a:cubicBezTo>
                      <a:pt x="15" y="18"/>
                      <a:pt x="11" y="21"/>
                      <a:pt x="6" y="21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9" name="Freeform 32"/>
              <p:cNvSpPr>
                <a:spLocks noEditPoints="1"/>
              </p:cNvSpPr>
              <p:nvPr/>
            </p:nvSpPr>
            <p:spPr bwMode="auto">
              <a:xfrm>
                <a:off x="3965575" y="5969000"/>
                <a:ext cx="28575" cy="95250"/>
              </a:xfrm>
              <a:custGeom>
                <a:avLst/>
                <a:gdLst>
                  <a:gd name="T0" fmla="*/ 4 w 9"/>
                  <a:gd name="T1" fmla="*/ 30 h 30"/>
                  <a:gd name="T2" fmla="*/ 4 w 9"/>
                  <a:gd name="T3" fmla="*/ 13 h 30"/>
                  <a:gd name="T4" fmla="*/ 0 w 9"/>
                  <a:gd name="T5" fmla="*/ 13 h 30"/>
                  <a:gd name="T6" fmla="*/ 0 w 9"/>
                  <a:gd name="T7" fmla="*/ 9 h 30"/>
                  <a:gd name="T8" fmla="*/ 9 w 9"/>
                  <a:gd name="T9" fmla="*/ 9 h 30"/>
                  <a:gd name="T10" fmla="*/ 9 w 9"/>
                  <a:gd name="T11" fmla="*/ 30 h 30"/>
                  <a:gd name="T12" fmla="*/ 4 w 9"/>
                  <a:gd name="T13" fmla="*/ 30 h 30"/>
                  <a:gd name="T14" fmla="*/ 6 w 9"/>
                  <a:gd name="T15" fmla="*/ 6 h 30"/>
                  <a:gd name="T16" fmla="*/ 3 w 9"/>
                  <a:gd name="T17" fmla="*/ 3 h 30"/>
                  <a:gd name="T18" fmla="*/ 6 w 9"/>
                  <a:gd name="T19" fmla="*/ 0 h 30"/>
                  <a:gd name="T20" fmla="*/ 9 w 9"/>
                  <a:gd name="T21" fmla="*/ 3 h 30"/>
                  <a:gd name="T22" fmla="*/ 6 w 9"/>
                  <a:gd name="T23" fmla="*/ 6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" h="30">
                    <a:moveTo>
                      <a:pt x="4" y="30"/>
                    </a:moveTo>
                    <a:cubicBezTo>
                      <a:pt x="4" y="13"/>
                      <a:pt x="4" y="13"/>
                      <a:pt x="4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9" y="30"/>
                      <a:pt x="9" y="30"/>
                      <a:pt x="9" y="30"/>
                    </a:cubicBezTo>
                    <a:lnTo>
                      <a:pt x="4" y="30"/>
                    </a:lnTo>
                    <a:close/>
                    <a:moveTo>
                      <a:pt x="6" y="6"/>
                    </a:moveTo>
                    <a:cubicBezTo>
                      <a:pt x="4" y="6"/>
                      <a:pt x="3" y="5"/>
                      <a:pt x="3" y="3"/>
                    </a:cubicBezTo>
                    <a:cubicBezTo>
                      <a:pt x="3" y="1"/>
                      <a:pt x="4" y="0"/>
                      <a:pt x="6" y="0"/>
                    </a:cubicBezTo>
                    <a:cubicBezTo>
                      <a:pt x="8" y="0"/>
                      <a:pt x="9" y="1"/>
                      <a:pt x="9" y="3"/>
                    </a:cubicBezTo>
                    <a:cubicBezTo>
                      <a:pt x="9" y="5"/>
                      <a:pt x="8" y="6"/>
                      <a:pt x="6" y="6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60" name="Freeform 33"/>
              <p:cNvSpPr>
                <a:spLocks/>
              </p:cNvSpPr>
              <p:nvPr/>
            </p:nvSpPr>
            <p:spPr bwMode="auto">
              <a:xfrm>
                <a:off x="4013200" y="5997575"/>
                <a:ext cx="39687" cy="66675"/>
              </a:xfrm>
              <a:custGeom>
                <a:avLst/>
                <a:gdLst>
                  <a:gd name="T0" fmla="*/ 11 w 12"/>
                  <a:gd name="T1" fmla="*/ 5 h 21"/>
                  <a:gd name="T2" fmla="*/ 9 w 12"/>
                  <a:gd name="T3" fmla="*/ 5 h 21"/>
                  <a:gd name="T4" fmla="*/ 5 w 12"/>
                  <a:gd name="T5" fmla="*/ 8 h 21"/>
                  <a:gd name="T6" fmla="*/ 5 w 12"/>
                  <a:gd name="T7" fmla="*/ 21 h 21"/>
                  <a:gd name="T8" fmla="*/ 0 w 12"/>
                  <a:gd name="T9" fmla="*/ 21 h 21"/>
                  <a:gd name="T10" fmla="*/ 0 w 12"/>
                  <a:gd name="T11" fmla="*/ 0 h 21"/>
                  <a:gd name="T12" fmla="*/ 4 w 12"/>
                  <a:gd name="T13" fmla="*/ 0 h 21"/>
                  <a:gd name="T14" fmla="*/ 4 w 12"/>
                  <a:gd name="T15" fmla="*/ 4 h 21"/>
                  <a:gd name="T16" fmla="*/ 10 w 12"/>
                  <a:gd name="T17" fmla="*/ 0 h 21"/>
                  <a:gd name="T18" fmla="*/ 12 w 12"/>
                  <a:gd name="T19" fmla="*/ 0 h 21"/>
                  <a:gd name="T20" fmla="*/ 11 w 12"/>
                  <a:gd name="T21" fmla="*/ 5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" h="21">
                    <a:moveTo>
                      <a:pt x="11" y="5"/>
                    </a:moveTo>
                    <a:cubicBezTo>
                      <a:pt x="11" y="5"/>
                      <a:pt x="10" y="5"/>
                      <a:pt x="9" y="5"/>
                    </a:cubicBezTo>
                    <a:cubicBezTo>
                      <a:pt x="8" y="5"/>
                      <a:pt x="7" y="6"/>
                      <a:pt x="5" y="8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6" y="1"/>
                      <a:pt x="8" y="0"/>
                      <a:pt x="10" y="0"/>
                    </a:cubicBezTo>
                    <a:cubicBezTo>
                      <a:pt x="11" y="0"/>
                      <a:pt x="11" y="0"/>
                      <a:pt x="12" y="0"/>
                    </a:cubicBezTo>
                    <a:lnTo>
                      <a:pt x="11" y="5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61" name="Freeform 34"/>
              <p:cNvSpPr>
                <a:spLocks noEditPoints="1"/>
              </p:cNvSpPr>
              <p:nvPr/>
            </p:nvSpPr>
            <p:spPr bwMode="auto">
              <a:xfrm>
                <a:off x="4062413" y="5997575"/>
                <a:ext cx="66675" cy="66675"/>
              </a:xfrm>
              <a:custGeom>
                <a:avLst/>
                <a:gdLst>
                  <a:gd name="T0" fmla="*/ 10 w 21"/>
                  <a:gd name="T1" fmla="*/ 21 h 21"/>
                  <a:gd name="T2" fmla="*/ 0 w 21"/>
                  <a:gd name="T3" fmla="*/ 11 h 21"/>
                  <a:gd name="T4" fmla="*/ 10 w 21"/>
                  <a:gd name="T5" fmla="*/ 0 h 21"/>
                  <a:gd name="T6" fmla="*/ 21 w 21"/>
                  <a:gd name="T7" fmla="*/ 10 h 21"/>
                  <a:gd name="T8" fmla="*/ 10 w 21"/>
                  <a:gd name="T9" fmla="*/ 21 h 21"/>
                  <a:gd name="T10" fmla="*/ 10 w 21"/>
                  <a:gd name="T11" fmla="*/ 4 h 21"/>
                  <a:gd name="T12" fmla="*/ 5 w 21"/>
                  <a:gd name="T13" fmla="*/ 10 h 21"/>
                  <a:gd name="T14" fmla="*/ 10 w 21"/>
                  <a:gd name="T15" fmla="*/ 17 h 21"/>
                  <a:gd name="T16" fmla="*/ 15 w 21"/>
                  <a:gd name="T17" fmla="*/ 11 h 21"/>
                  <a:gd name="T18" fmla="*/ 10 w 21"/>
                  <a:gd name="T19" fmla="*/ 4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" h="21">
                    <a:moveTo>
                      <a:pt x="10" y="21"/>
                    </a:moveTo>
                    <a:cubicBezTo>
                      <a:pt x="3" y="21"/>
                      <a:pt x="0" y="17"/>
                      <a:pt x="0" y="11"/>
                    </a:cubicBezTo>
                    <a:cubicBezTo>
                      <a:pt x="0" y="4"/>
                      <a:pt x="3" y="0"/>
                      <a:pt x="10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7"/>
                      <a:pt x="17" y="21"/>
                      <a:pt x="10" y="21"/>
                    </a:cubicBezTo>
                    <a:moveTo>
                      <a:pt x="10" y="4"/>
                    </a:moveTo>
                    <a:cubicBezTo>
                      <a:pt x="7" y="4"/>
                      <a:pt x="5" y="7"/>
                      <a:pt x="5" y="10"/>
                    </a:cubicBezTo>
                    <a:cubicBezTo>
                      <a:pt x="5" y="14"/>
                      <a:pt x="6" y="17"/>
                      <a:pt x="10" y="17"/>
                    </a:cubicBezTo>
                    <a:cubicBezTo>
                      <a:pt x="14" y="17"/>
                      <a:pt x="15" y="14"/>
                      <a:pt x="15" y="11"/>
                    </a:cubicBezTo>
                    <a:cubicBezTo>
                      <a:pt x="15" y="6"/>
                      <a:pt x="14" y="4"/>
                      <a:pt x="10" y="4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62" name="Oval 35"/>
              <p:cNvSpPr>
                <a:spLocks noChangeArrowheads="1"/>
              </p:cNvSpPr>
              <p:nvPr/>
            </p:nvSpPr>
            <p:spPr bwMode="auto">
              <a:xfrm>
                <a:off x="4141788" y="6042025"/>
                <a:ext cx="19050" cy="22225"/>
              </a:xfrm>
              <a:prstGeom prst="ellipse">
                <a:avLst/>
              </a:pr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63" name="Freeform 36"/>
              <p:cNvSpPr>
                <a:spLocks noEditPoints="1"/>
              </p:cNvSpPr>
              <p:nvPr/>
            </p:nvSpPr>
            <p:spPr bwMode="auto">
              <a:xfrm>
                <a:off x="4176713" y="5997575"/>
                <a:ext cx="57150" cy="66675"/>
              </a:xfrm>
              <a:custGeom>
                <a:avLst/>
                <a:gdLst>
                  <a:gd name="T0" fmla="*/ 14 w 18"/>
                  <a:gd name="T1" fmla="*/ 21 h 21"/>
                  <a:gd name="T2" fmla="*/ 13 w 18"/>
                  <a:gd name="T3" fmla="*/ 19 h 21"/>
                  <a:gd name="T4" fmla="*/ 7 w 18"/>
                  <a:gd name="T5" fmla="*/ 21 h 21"/>
                  <a:gd name="T6" fmla="*/ 0 w 18"/>
                  <a:gd name="T7" fmla="*/ 15 h 21"/>
                  <a:gd name="T8" fmla="*/ 10 w 18"/>
                  <a:gd name="T9" fmla="*/ 8 h 21"/>
                  <a:gd name="T10" fmla="*/ 13 w 18"/>
                  <a:gd name="T11" fmla="*/ 8 h 21"/>
                  <a:gd name="T12" fmla="*/ 13 w 18"/>
                  <a:gd name="T13" fmla="*/ 7 h 21"/>
                  <a:gd name="T14" fmla="*/ 8 w 18"/>
                  <a:gd name="T15" fmla="*/ 4 h 21"/>
                  <a:gd name="T16" fmla="*/ 2 w 18"/>
                  <a:gd name="T17" fmla="*/ 5 h 21"/>
                  <a:gd name="T18" fmla="*/ 2 w 18"/>
                  <a:gd name="T19" fmla="*/ 1 h 21"/>
                  <a:gd name="T20" fmla="*/ 9 w 18"/>
                  <a:gd name="T21" fmla="*/ 0 h 21"/>
                  <a:gd name="T22" fmla="*/ 18 w 18"/>
                  <a:gd name="T23" fmla="*/ 7 h 21"/>
                  <a:gd name="T24" fmla="*/ 18 w 18"/>
                  <a:gd name="T25" fmla="*/ 21 h 21"/>
                  <a:gd name="T26" fmla="*/ 14 w 18"/>
                  <a:gd name="T27" fmla="*/ 21 h 21"/>
                  <a:gd name="T28" fmla="*/ 13 w 18"/>
                  <a:gd name="T29" fmla="*/ 12 h 21"/>
                  <a:gd name="T30" fmla="*/ 10 w 18"/>
                  <a:gd name="T31" fmla="*/ 12 h 21"/>
                  <a:gd name="T32" fmla="*/ 5 w 18"/>
                  <a:gd name="T33" fmla="*/ 15 h 21"/>
                  <a:gd name="T34" fmla="*/ 8 w 18"/>
                  <a:gd name="T35" fmla="*/ 17 h 21"/>
                  <a:gd name="T36" fmla="*/ 13 w 18"/>
                  <a:gd name="T37" fmla="*/ 15 h 21"/>
                  <a:gd name="T38" fmla="*/ 13 w 18"/>
                  <a:gd name="T39" fmla="*/ 12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8" h="21">
                    <a:moveTo>
                      <a:pt x="14" y="21"/>
                    </a:moveTo>
                    <a:cubicBezTo>
                      <a:pt x="13" y="19"/>
                      <a:pt x="13" y="19"/>
                      <a:pt x="13" y="19"/>
                    </a:cubicBezTo>
                    <a:cubicBezTo>
                      <a:pt x="12" y="20"/>
                      <a:pt x="10" y="21"/>
                      <a:pt x="7" y="21"/>
                    </a:cubicBezTo>
                    <a:cubicBezTo>
                      <a:pt x="3" y="21"/>
                      <a:pt x="0" y="19"/>
                      <a:pt x="0" y="15"/>
                    </a:cubicBezTo>
                    <a:cubicBezTo>
                      <a:pt x="0" y="10"/>
                      <a:pt x="4" y="8"/>
                      <a:pt x="10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3" y="5"/>
                      <a:pt x="12" y="4"/>
                      <a:pt x="8" y="4"/>
                    </a:cubicBezTo>
                    <a:cubicBezTo>
                      <a:pt x="6" y="4"/>
                      <a:pt x="4" y="4"/>
                      <a:pt x="2" y="5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4" y="0"/>
                      <a:pt x="6" y="0"/>
                      <a:pt x="9" y="0"/>
                    </a:cubicBezTo>
                    <a:cubicBezTo>
                      <a:pt x="15" y="0"/>
                      <a:pt x="18" y="2"/>
                      <a:pt x="18" y="7"/>
                    </a:cubicBezTo>
                    <a:cubicBezTo>
                      <a:pt x="18" y="21"/>
                      <a:pt x="18" y="21"/>
                      <a:pt x="18" y="21"/>
                    </a:cubicBezTo>
                    <a:lnTo>
                      <a:pt x="14" y="21"/>
                    </a:lnTo>
                    <a:close/>
                    <a:moveTo>
                      <a:pt x="13" y="12"/>
                    </a:moveTo>
                    <a:cubicBezTo>
                      <a:pt x="10" y="12"/>
                      <a:pt x="10" y="12"/>
                      <a:pt x="10" y="12"/>
                    </a:cubicBezTo>
                    <a:cubicBezTo>
                      <a:pt x="7" y="12"/>
                      <a:pt x="5" y="13"/>
                      <a:pt x="5" y="15"/>
                    </a:cubicBezTo>
                    <a:cubicBezTo>
                      <a:pt x="5" y="16"/>
                      <a:pt x="6" y="17"/>
                      <a:pt x="8" y="17"/>
                    </a:cubicBezTo>
                    <a:cubicBezTo>
                      <a:pt x="10" y="17"/>
                      <a:pt x="11" y="17"/>
                      <a:pt x="13" y="15"/>
                    </a:cubicBezTo>
                    <a:lnTo>
                      <a:pt x="13" y="12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64" name="Freeform 37"/>
              <p:cNvSpPr>
                <a:spLocks/>
              </p:cNvSpPr>
              <p:nvPr/>
            </p:nvSpPr>
            <p:spPr bwMode="auto">
              <a:xfrm>
                <a:off x="4252913" y="5997575"/>
                <a:ext cx="57150" cy="66675"/>
              </a:xfrm>
              <a:custGeom>
                <a:avLst/>
                <a:gdLst>
                  <a:gd name="T0" fmla="*/ 14 w 18"/>
                  <a:gd name="T1" fmla="*/ 21 h 21"/>
                  <a:gd name="T2" fmla="*/ 14 w 18"/>
                  <a:gd name="T3" fmla="*/ 18 h 21"/>
                  <a:gd name="T4" fmla="*/ 7 w 18"/>
                  <a:gd name="T5" fmla="*/ 21 h 21"/>
                  <a:gd name="T6" fmla="*/ 0 w 18"/>
                  <a:gd name="T7" fmla="*/ 13 h 21"/>
                  <a:gd name="T8" fmla="*/ 0 w 18"/>
                  <a:gd name="T9" fmla="*/ 0 h 21"/>
                  <a:gd name="T10" fmla="*/ 5 w 18"/>
                  <a:gd name="T11" fmla="*/ 0 h 21"/>
                  <a:gd name="T12" fmla="*/ 5 w 18"/>
                  <a:gd name="T13" fmla="*/ 12 h 21"/>
                  <a:gd name="T14" fmla="*/ 8 w 18"/>
                  <a:gd name="T15" fmla="*/ 17 h 21"/>
                  <a:gd name="T16" fmla="*/ 13 w 18"/>
                  <a:gd name="T17" fmla="*/ 14 h 21"/>
                  <a:gd name="T18" fmla="*/ 13 w 18"/>
                  <a:gd name="T19" fmla="*/ 0 h 21"/>
                  <a:gd name="T20" fmla="*/ 18 w 18"/>
                  <a:gd name="T21" fmla="*/ 0 h 21"/>
                  <a:gd name="T22" fmla="*/ 18 w 18"/>
                  <a:gd name="T23" fmla="*/ 21 h 21"/>
                  <a:gd name="T24" fmla="*/ 14 w 18"/>
                  <a:gd name="T25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8" h="21">
                    <a:moveTo>
                      <a:pt x="14" y="21"/>
                    </a:moveTo>
                    <a:cubicBezTo>
                      <a:pt x="14" y="18"/>
                      <a:pt x="14" y="18"/>
                      <a:pt x="14" y="18"/>
                    </a:cubicBezTo>
                    <a:cubicBezTo>
                      <a:pt x="12" y="20"/>
                      <a:pt x="10" y="21"/>
                      <a:pt x="7" y="21"/>
                    </a:cubicBezTo>
                    <a:cubicBezTo>
                      <a:pt x="2" y="21"/>
                      <a:pt x="0" y="18"/>
                      <a:pt x="0" y="1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5" y="15"/>
                      <a:pt x="6" y="17"/>
                      <a:pt x="8" y="17"/>
                    </a:cubicBezTo>
                    <a:cubicBezTo>
                      <a:pt x="10" y="17"/>
                      <a:pt x="11" y="16"/>
                      <a:pt x="13" y="14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8" y="21"/>
                      <a:pt x="18" y="21"/>
                      <a:pt x="18" y="21"/>
                    </a:cubicBezTo>
                    <a:lnTo>
                      <a:pt x="14" y="21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</p:grpSp>
      </p:grpSp>
      <p:sp>
        <p:nvSpPr>
          <p:cNvPr id="65" name="Text Placeholder 14"/>
          <p:cNvSpPr>
            <a:spLocks noGrp="1"/>
          </p:cNvSpPr>
          <p:nvPr>
            <p:ph type="body" sz="quarter" idx="17"/>
          </p:nvPr>
        </p:nvSpPr>
        <p:spPr>
          <a:xfrm>
            <a:off x="360000" y="5625959"/>
            <a:ext cx="4752000" cy="144000"/>
          </a:xfrm>
        </p:spPr>
        <p:txBody>
          <a:bodyPr anchor="ctr">
            <a:noAutofit/>
          </a:bodyPr>
          <a:lstStyle>
            <a:lvl1pPr>
              <a:defRPr sz="1200" b="1" cap="all" baseline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200">
                <a:solidFill>
                  <a:schemeClr val="bg2"/>
                </a:solidFill>
              </a:defRPr>
            </a:lvl2pPr>
            <a:lvl3pPr marL="0" indent="0">
              <a:buFontTx/>
              <a:buNone/>
              <a:defRPr sz="1200">
                <a:solidFill>
                  <a:schemeClr val="bg2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2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2"/>
                </a:solidFill>
              </a:defRPr>
            </a:lvl5pPr>
            <a:lvl6pPr marL="0" indent="0">
              <a:buFontTx/>
              <a:buNone/>
              <a:defRPr sz="1200">
                <a:solidFill>
                  <a:schemeClr val="bg2"/>
                </a:solidFill>
              </a:defRPr>
            </a:lvl6pPr>
            <a:lvl7pPr marL="0" indent="0">
              <a:buFontTx/>
              <a:buNone/>
              <a:defRPr sz="1200">
                <a:solidFill>
                  <a:schemeClr val="bg2"/>
                </a:solidFill>
              </a:defRPr>
            </a:lvl7pPr>
            <a:lvl8pPr marL="0" indent="0">
              <a:buFontTx/>
              <a:buNone/>
              <a:defRPr sz="1200">
                <a:solidFill>
                  <a:schemeClr val="bg2"/>
                </a:solidFill>
              </a:defRPr>
            </a:lvl8pPr>
            <a:lvl9pPr marL="0" indent="0">
              <a:buFontTx/>
              <a:buNone/>
              <a:defRPr sz="120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064C94-34EC-45E3-AAB0-0E2414FB8344}" type="slidenum">
              <a:rPr lang="en-AU">
                <a:solidFill>
                  <a:srgbClr val="3333CC"/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3333CC"/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41691C-24F2-4284-A0D4-D2ED4D24EBE6}" type="slidenum">
              <a:rPr lang="en-AU">
                <a:solidFill>
                  <a:srgbClr val="3333CC"/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3333CC"/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4ECFA6-0144-4A14-BB3A-6E7C65273A6A}" type="slidenum">
              <a:rPr lang="en-AU">
                <a:solidFill>
                  <a:srgbClr val="3333CC"/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3333CC"/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5C9C87-8405-40AA-A5D8-5AC1047B5738}" type="slidenum">
              <a:rPr lang="en-AU">
                <a:solidFill>
                  <a:srgbClr val="3333CC"/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3333CC"/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1276349"/>
            <a:ext cx="8460000" cy="4555651"/>
          </a:xfrm>
          <a:prstGeom prst="rect">
            <a:avLst/>
          </a:prstGeom>
        </p:spPr>
        <p:txBody>
          <a:bodyPr/>
          <a:lstStyle>
            <a:lvl2pPr marL="252000" indent="-250825"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60363" y="270001"/>
            <a:ext cx="8460000" cy="89378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283"/>
              </a:spcAft>
              <a:buNone/>
              <a:defRPr sz="3600" b="1">
                <a:solidFill>
                  <a:schemeClr val="accent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2200" b="1">
                <a:solidFill>
                  <a:schemeClr val="accent2"/>
                </a:solidFill>
              </a:defRPr>
            </a:lvl2pPr>
            <a:lvl3pPr>
              <a:buNone/>
              <a:defRPr sz="2800">
                <a:solidFill>
                  <a:srgbClr val="00A9CE"/>
                </a:solidFill>
              </a:defRPr>
            </a:lvl3pPr>
            <a:lvl4pPr>
              <a:buNone/>
              <a:defRPr sz="2800">
                <a:solidFill>
                  <a:srgbClr val="00A9CE"/>
                </a:solidFill>
              </a:defRPr>
            </a:lvl4pPr>
            <a:lvl5pPr>
              <a:buNone/>
              <a:defRPr sz="2800">
                <a:solidFill>
                  <a:srgbClr val="00A9CE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360363" y="6516689"/>
            <a:ext cx="6119812" cy="10795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87313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1276349"/>
            <a:ext cx="8460000" cy="4555651"/>
          </a:xfrm>
          <a:prstGeom prst="rect">
            <a:avLst/>
          </a:prstGeom>
        </p:spPr>
        <p:txBody>
          <a:bodyPr/>
          <a:lstStyle>
            <a:lvl2pPr marL="252000" indent="-250825"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60363" y="270001"/>
            <a:ext cx="8460000" cy="89378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283"/>
              </a:spcAft>
              <a:buNone/>
              <a:defRPr sz="3600" b="1">
                <a:solidFill>
                  <a:schemeClr val="accent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2200" b="1">
                <a:solidFill>
                  <a:schemeClr val="accent2"/>
                </a:solidFill>
              </a:defRPr>
            </a:lvl2pPr>
            <a:lvl3pPr>
              <a:buNone/>
              <a:defRPr sz="2800">
                <a:solidFill>
                  <a:srgbClr val="00A9CE"/>
                </a:solidFill>
              </a:defRPr>
            </a:lvl3pPr>
            <a:lvl4pPr>
              <a:buNone/>
              <a:defRPr sz="2800">
                <a:solidFill>
                  <a:srgbClr val="00A9CE"/>
                </a:solidFill>
              </a:defRPr>
            </a:lvl4pPr>
            <a:lvl5pPr>
              <a:buNone/>
              <a:defRPr sz="2800">
                <a:solidFill>
                  <a:srgbClr val="00A9CE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360363" y="6516689"/>
            <a:ext cx="6119812" cy="10795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89705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B89C5D-0FDC-4B29-90FF-ED2785AFE89A}" type="slidenum">
              <a:rPr lang="en-AU">
                <a:solidFill>
                  <a:srgbClr val="3333CC"/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3333CC"/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6699F4-93E5-458A-A155-7804E5E552B2}" type="slidenum">
              <a:rPr lang="en-AU">
                <a:solidFill>
                  <a:srgbClr val="3333CC"/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3333CC"/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359A9F-FDB7-439C-B57E-EA582DD498A7}" type="slidenum">
              <a:rPr lang="en-AU">
                <a:solidFill>
                  <a:srgbClr val="3333CC"/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3333CC"/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3E525A-94CD-4A23-A483-800FBF56FA46}" type="slidenum">
              <a:rPr lang="en-AU">
                <a:solidFill>
                  <a:srgbClr val="3333CC"/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3333CC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ternative 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60000" y="3122613"/>
            <a:ext cx="8042400" cy="1080000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lang="en-AU" sz="4400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60002" y="4267726"/>
            <a:ext cx="8043863" cy="316188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 b="1" baseline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spcAft>
                <a:spcPts val="1417"/>
              </a:spcAft>
              <a:buNone/>
              <a:defRPr sz="4400" b="1">
                <a:solidFill>
                  <a:schemeClr val="bg1"/>
                </a:solidFill>
              </a:defRPr>
            </a:lvl2pPr>
            <a:lvl3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400" b="1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4400" b="1">
                <a:solidFill>
                  <a:schemeClr val="bg1"/>
                </a:solidFill>
              </a:defRPr>
            </a:lvl4pPr>
            <a:lvl5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400" b="1">
                <a:solidFill>
                  <a:schemeClr val="bg1"/>
                </a:solidFill>
              </a:defRPr>
            </a:lvl5pPr>
            <a:lvl6pPr marL="0" indent="0">
              <a:lnSpc>
                <a:spcPct val="85000"/>
              </a:lnSpc>
              <a:spcBef>
                <a:spcPts val="0"/>
              </a:spcBef>
              <a:buFontTx/>
              <a:buNone/>
              <a:defRPr sz="4400" b="1">
                <a:solidFill>
                  <a:schemeClr val="bg1"/>
                </a:solidFill>
              </a:defRPr>
            </a:lvl6pPr>
            <a:lvl7pPr marL="0" indent="0">
              <a:lnSpc>
                <a:spcPct val="85000"/>
              </a:lnSpc>
              <a:spcBef>
                <a:spcPts val="0"/>
              </a:spcBef>
              <a:buFontTx/>
              <a:buNone/>
              <a:defRPr sz="4400" b="1">
                <a:solidFill>
                  <a:schemeClr val="bg1"/>
                </a:solidFill>
              </a:defRPr>
            </a:lvl7pPr>
            <a:lvl8pPr marL="0" indent="0">
              <a:lnSpc>
                <a:spcPct val="85000"/>
              </a:lnSpc>
              <a:spcBef>
                <a:spcPts val="0"/>
              </a:spcBef>
              <a:buFontTx/>
              <a:buNone/>
              <a:defRPr sz="4400" b="1">
                <a:solidFill>
                  <a:schemeClr val="bg1"/>
                </a:solidFill>
              </a:defRPr>
            </a:lvl8pPr>
            <a:lvl9pPr marL="0" indent="0">
              <a:lnSpc>
                <a:spcPct val="85000"/>
              </a:lnSpc>
              <a:spcBef>
                <a:spcPts val="0"/>
              </a:spcBef>
              <a:buFontTx/>
              <a:buNone/>
              <a:defRPr sz="44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6" name="Text Placeholder 14"/>
          <p:cNvSpPr>
            <a:spLocks noGrp="1"/>
          </p:cNvSpPr>
          <p:nvPr>
            <p:ph type="body" sz="quarter" idx="17"/>
          </p:nvPr>
        </p:nvSpPr>
        <p:spPr>
          <a:xfrm>
            <a:off x="360000" y="5625959"/>
            <a:ext cx="4752000" cy="144000"/>
          </a:xfrm>
        </p:spPr>
        <p:txBody>
          <a:bodyPr anchor="ctr">
            <a:noAutofit/>
          </a:bodyPr>
          <a:lstStyle>
            <a:lvl1pPr>
              <a:defRPr sz="1200" b="1" cap="all" baseline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200">
                <a:solidFill>
                  <a:schemeClr val="bg2"/>
                </a:solidFill>
              </a:defRPr>
            </a:lvl2pPr>
            <a:lvl3pPr marL="0" indent="0">
              <a:buFontTx/>
              <a:buNone/>
              <a:defRPr sz="1200">
                <a:solidFill>
                  <a:schemeClr val="bg2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2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2"/>
                </a:solidFill>
              </a:defRPr>
            </a:lvl5pPr>
            <a:lvl6pPr marL="0" indent="0">
              <a:buFontTx/>
              <a:buNone/>
              <a:defRPr sz="1200">
                <a:solidFill>
                  <a:schemeClr val="bg2"/>
                </a:solidFill>
              </a:defRPr>
            </a:lvl6pPr>
            <a:lvl7pPr marL="0" indent="0">
              <a:buFontTx/>
              <a:buNone/>
              <a:defRPr sz="1200">
                <a:solidFill>
                  <a:schemeClr val="bg2"/>
                </a:solidFill>
              </a:defRPr>
            </a:lvl7pPr>
            <a:lvl8pPr marL="0" indent="0">
              <a:buFontTx/>
              <a:buNone/>
              <a:defRPr sz="1200">
                <a:solidFill>
                  <a:schemeClr val="bg2"/>
                </a:solidFill>
              </a:defRPr>
            </a:lvl8pPr>
            <a:lvl9pPr marL="0" indent="0">
              <a:buFontTx/>
              <a:buNone/>
              <a:defRPr sz="120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37" name="Group 36"/>
          <p:cNvGrpSpPr/>
          <p:nvPr userDrawn="1"/>
        </p:nvGrpSpPr>
        <p:grpSpPr>
          <a:xfrm>
            <a:off x="-26988" y="357189"/>
            <a:ext cx="9195409" cy="6140081"/>
            <a:chOff x="-26988" y="357188"/>
            <a:chExt cx="9195409" cy="6140081"/>
          </a:xfrm>
        </p:grpSpPr>
        <p:grpSp>
          <p:nvGrpSpPr>
            <p:cNvPr id="36" name="Group 35"/>
            <p:cNvGrpSpPr/>
            <p:nvPr userDrawn="1"/>
          </p:nvGrpSpPr>
          <p:grpSpPr>
            <a:xfrm>
              <a:off x="608" y="5500319"/>
              <a:ext cx="9167813" cy="996950"/>
              <a:chOff x="608" y="5500319"/>
              <a:chExt cx="9167813" cy="996950"/>
            </a:xfrm>
          </p:grpSpPr>
          <p:grpSp>
            <p:nvGrpSpPr>
              <p:cNvPr id="57" name="Group 22"/>
              <p:cNvGrpSpPr>
                <a:grpSpLocks/>
              </p:cNvGrpSpPr>
              <p:nvPr userDrawn="1"/>
            </p:nvGrpSpPr>
            <p:grpSpPr bwMode="auto">
              <a:xfrm>
                <a:off x="608" y="5500319"/>
                <a:ext cx="9167813" cy="996950"/>
                <a:chOff x="-7938" y="5668963"/>
                <a:chExt cx="9167813" cy="996950"/>
              </a:xfrm>
            </p:grpSpPr>
            <p:sp>
              <p:nvSpPr>
                <p:cNvPr id="58" name="Freeform 11"/>
                <p:cNvSpPr>
                  <a:spLocks noEditPoints="1"/>
                </p:cNvSpPr>
                <p:nvPr userDrawn="1"/>
              </p:nvSpPr>
              <p:spPr bwMode="auto">
                <a:xfrm>
                  <a:off x="-7938" y="5668963"/>
                  <a:ext cx="9167813" cy="996950"/>
                </a:xfrm>
                <a:custGeom>
                  <a:avLst/>
                  <a:gdLst>
                    <a:gd name="T0" fmla="*/ 2880 w 2880"/>
                    <a:gd name="T1" fmla="*/ 20 h 313"/>
                    <a:gd name="T2" fmla="*/ 2789 w 2880"/>
                    <a:gd name="T3" fmla="*/ 20 h 313"/>
                    <a:gd name="T4" fmla="*/ 2313 w 2880"/>
                    <a:gd name="T5" fmla="*/ 137 h 313"/>
                    <a:gd name="T6" fmla="*/ 2784 w 2880"/>
                    <a:gd name="T7" fmla="*/ 313 h 313"/>
                    <a:gd name="T8" fmla="*/ 2880 w 2880"/>
                    <a:gd name="T9" fmla="*/ 313 h 313"/>
                    <a:gd name="T10" fmla="*/ 2880 w 2880"/>
                    <a:gd name="T11" fmla="*/ 20 h 313"/>
                    <a:gd name="T12" fmla="*/ 1860 w 2880"/>
                    <a:gd name="T13" fmla="*/ 0 h 313"/>
                    <a:gd name="T14" fmla="*/ 0 w 2880"/>
                    <a:gd name="T15" fmla="*/ 0 h 313"/>
                    <a:gd name="T16" fmla="*/ 0 w 2880"/>
                    <a:gd name="T17" fmla="*/ 157 h 313"/>
                    <a:gd name="T18" fmla="*/ 2030 w 2880"/>
                    <a:gd name="T19" fmla="*/ 157 h 313"/>
                    <a:gd name="T20" fmla="*/ 2313 w 2880"/>
                    <a:gd name="T21" fmla="*/ 137 h 313"/>
                    <a:gd name="T22" fmla="*/ 2313 w 2880"/>
                    <a:gd name="T23" fmla="*/ 137 h 313"/>
                    <a:gd name="T24" fmla="*/ 2313 w 2880"/>
                    <a:gd name="T25" fmla="*/ 137 h 313"/>
                    <a:gd name="T26" fmla="*/ 1860 w 2880"/>
                    <a:gd name="T27" fmla="*/ 0 h 3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880" h="313">
                      <a:moveTo>
                        <a:pt x="2880" y="20"/>
                      </a:moveTo>
                      <a:cubicBezTo>
                        <a:pt x="2789" y="20"/>
                        <a:pt x="2789" y="20"/>
                        <a:pt x="2789" y="20"/>
                      </a:cubicBezTo>
                      <a:cubicBezTo>
                        <a:pt x="2500" y="20"/>
                        <a:pt x="2393" y="107"/>
                        <a:pt x="2313" y="137"/>
                      </a:cubicBezTo>
                      <a:cubicBezTo>
                        <a:pt x="2411" y="217"/>
                        <a:pt x="2542" y="313"/>
                        <a:pt x="2784" y="313"/>
                      </a:cubicBezTo>
                      <a:cubicBezTo>
                        <a:pt x="2842" y="313"/>
                        <a:pt x="2880" y="313"/>
                        <a:pt x="2880" y="313"/>
                      </a:cubicBezTo>
                      <a:cubicBezTo>
                        <a:pt x="2880" y="20"/>
                        <a:pt x="2880" y="20"/>
                        <a:pt x="2880" y="20"/>
                      </a:cubicBezTo>
                      <a:moveTo>
                        <a:pt x="186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57"/>
                        <a:pt x="0" y="157"/>
                        <a:pt x="0" y="157"/>
                      </a:cubicBezTo>
                      <a:cubicBezTo>
                        <a:pt x="2030" y="157"/>
                        <a:pt x="2030" y="157"/>
                        <a:pt x="2030" y="157"/>
                      </a:cubicBezTo>
                      <a:cubicBezTo>
                        <a:pt x="2214" y="157"/>
                        <a:pt x="2274" y="152"/>
                        <a:pt x="2313" y="137"/>
                      </a:cubicBezTo>
                      <a:cubicBezTo>
                        <a:pt x="2313" y="137"/>
                        <a:pt x="2313" y="137"/>
                        <a:pt x="2313" y="137"/>
                      </a:cubicBezTo>
                      <a:cubicBezTo>
                        <a:pt x="2313" y="137"/>
                        <a:pt x="2313" y="137"/>
                        <a:pt x="2313" y="137"/>
                      </a:cubicBezTo>
                      <a:cubicBezTo>
                        <a:pt x="2216" y="57"/>
                        <a:pt x="2053" y="0"/>
                        <a:pt x="1860" y="0"/>
                      </a:cubicBezTo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59" name="Freeform 24"/>
                <p:cNvSpPr>
                  <a:spLocks/>
                </p:cNvSpPr>
                <p:nvPr userDrawn="1"/>
              </p:nvSpPr>
              <p:spPr bwMode="auto">
                <a:xfrm>
                  <a:off x="-7938" y="5732463"/>
                  <a:ext cx="7362826" cy="433387"/>
                </a:xfrm>
                <a:custGeom>
                  <a:avLst/>
                  <a:gdLst>
                    <a:gd name="T0" fmla="*/ 2313 w 2313"/>
                    <a:gd name="T1" fmla="*/ 117 h 136"/>
                    <a:gd name="T2" fmla="*/ 1860 w 2313"/>
                    <a:gd name="T3" fmla="*/ 0 h 136"/>
                    <a:gd name="T4" fmla="*/ 0 w 2313"/>
                    <a:gd name="T5" fmla="*/ 0 h 136"/>
                    <a:gd name="T6" fmla="*/ 0 w 2313"/>
                    <a:gd name="T7" fmla="*/ 136 h 136"/>
                    <a:gd name="T8" fmla="*/ 2030 w 2313"/>
                    <a:gd name="T9" fmla="*/ 136 h 136"/>
                    <a:gd name="T10" fmla="*/ 2313 w 2313"/>
                    <a:gd name="T11" fmla="*/ 117 h 1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313" h="136">
                      <a:moveTo>
                        <a:pt x="2313" y="117"/>
                      </a:moveTo>
                      <a:cubicBezTo>
                        <a:pt x="2204" y="55"/>
                        <a:pt x="2053" y="0"/>
                        <a:pt x="186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36"/>
                        <a:pt x="0" y="136"/>
                        <a:pt x="0" y="136"/>
                      </a:cubicBezTo>
                      <a:cubicBezTo>
                        <a:pt x="2030" y="136"/>
                        <a:pt x="2030" y="136"/>
                        <a:pt x="2030" y="136"/>
                      </a:cubicBezTo>
                      <a:cubicBezTo>
                        <a:pt x="2214" y="136"/>
                        <a:pt x="2274" y="132"/>
                        <a:pt x="2313" y="117"/>
                      </a:cubicBezTo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60" name="Freeform 25"/>
                <p:cNvSpPr>
                  <a:spLocks/>
                </p:cNvSpPr>
                <p:nvPr userDrawn="1"/>
              </p:nvSpPr>
              <p:spPr bwMode="auto">
                <a:xfrm>
                  <a:off x="7354888" y="5732463"/>
                  <a:ext cx="1804987" cy="869950"/>
                </a:xfrm>
                <a:custGeom>
                  <a:avLst/>
                  <a:gdLst>
                    <a:gd name="T0" fmla="*/ 476 w 567"/>
                    <a:gd name="T1" fmla="*/ 0 h 273"/>
                    <a:gd name="T2" fmla="*/ 0 w 567"/>
                    <a:gd name="T3" fmla="*/ 117 h 273"/>
                    <a:gd name="T4" fmla="*/ 471 w 567"/>
                    <a:gd name="T5" fmla="*/ 273 h 273"/>
                    <a:gd name="T6" fmla="*/ 567 w 567"/>
                    <a:gd name="T7" fmla="*/ 273 h 273"/>
                    <a:gd name="T8" fmla="*/ 567 w 567"/>
                    <a:gd name="T9" fmla="*/ 0 h 273"/>
                    <a:gd name="T10" fmla="*/ 476 w 567"/>
                    <a:gd name="T11" fmla="*/ 0 h 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67" h="273">
                      <a:moveTo>
                        <a:pt x="476" y="0"/>
                      </a:moveTo>
                      <a:cubicBezTo>
                        <a:pt x="187" y="0"/>
                        <a:pt x="80" y="87"/>
                        <a:pt x="0" y="117"/>
                      </a:cubicBezTo>
                      <a:cubicBezTo>
                        <a:pt x="128" y="190"/>
                        <a:pt x="229" y="273"/>
                        <a:pt x="471" y="273"/>
                      </a:cubicBezTo>
                      <a:cubicBezTo>
                        <a:pt x="529" y="273"/>
                        <a:pt x="567" y="273"/>
                        <a:pt x="567" y="273"/>
                      </a:cubicBezTo>
                      <a:cubicBezTo>
                        <a:pt x="567" y="0"/>
                        <a:pt x="567" y="0"/>
                        <a:pt x="567" y="0"/>
                      </a:cubicBezTo>
                      <a:lnTo>
                        <a:pt x="47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</p:grpSp>
          <p:pic>
            <p:nvPicPr>
              <p:cNvPr id="62" name="Picture 78"/>
              <p:cNvPicPr>
                <a:picLocks noChangeAspect="1" noChangeArrowheads="1"/>
              </p:cNvPicPr>
              <p:nvPr userDrawn="1"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8169275" y="5675743"/>
                <a:ext cx="655638" cy="6556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63" name="Group 19"/>
              <p:cNvGrpSpPr/>
              <p:nvPr userDrawn="1"/>
            </p:nvGrpSpPr>
            <p:grpSpPr>
              <a:xfrm>
                <a:off x="360000" y="5807505"/>
                <a:ext cx="814388" cy="95250"/>
                <a:chOff x="3495675" y="5969000"/>
                <a:chExt cx="814388" cy="95250"/>
              </a:xfrm>
              <a:solidFill>
                <a:schemeClr val="accent1"/>
              </a:solidFill>
            </p:grpSpPr>
            <p:sp>
              <p:nvSpPr>
                <p:cNvPr id="64" name="Freeform 26"/>
                <p:cNvSpPr>
                  <a:spLocks/>
                </p:cNvSpPr>
                <p:nvPr/>
              </p:nvSpPr>
              <p:spPr bwMode="auto">
                <a:xfrm>
                  <a:off x="3495675" y="5997575"/>
                  <a:ext cx="98425" cy="66675"/>
                </a:xfrm>
                <a:custGeom>
                  <a:avLst/>
                  <a:gdLst>
                    <a:gd name="T0" fmla="*/ 31 w 31"/>
                    <a:gd name="T1" fmla="*/ 0 h 21"/>
                    <a:gd name="T2" fmla="*/ 25 w 31"/>
                    <a:gd name="T3" fmla="*/ 21 h 21"/>
                    <a:gd name="T4" fmla="*/ 19 w 31"/>
                    <a:gd name="T5" fmla="*/ 21 h 21"/>
                    <a:gd name="T6" fmla="*/ 16 w 31"/>
                    <a:gd name="T7" fmla="*/ 9 h 21"/>
                    <a:gd name="T8" fmla="*/ 15 w 31"/>
                    <a:gd name="T9" fmla="*/ 7 h 21"/>
                    <a:gd name="T10" fmla="*/ 15 w 31"/>
                    <a:gd name="T11" fmla="*/ 7 h 21"/>
                    <a:gd name="T12" fmla="*/ 15 w 31"/>
                    <a:gd name="T13" fmla="*/ 9 h 21"/>
                    <a:gd name="T14" fmla="*/ 12 w 31"/>
                    <a:gd name="T15" fmla="*/ 21 h 21"/>
                    <a:gd name="T16" fmla="*/ 6 w 31"/>
                    <a:gd name="T17" fmla="*/ 21 h 21"/>
                    <a:gd name="T18" fmla="*/ 0 w 31"/>
                    <a:gd name="T19" fmla="*/ 0 h 21"/>
                    <a:gd name="T20" fmla="*/ 5 w 31"/>
                    <a:gd name="T21" fmla="*/ 0 h 21"/>
                    <a:gd name="T22" fmla="*/ 8 w 31"/>
                    <a:gd name="T23" fmla="*/ 13 h 21"/>
                    <a:gd name="T24" fmla="*/ 9 w 31"/>
                    <a:gd name="T25" fmla="*/ 16 h 21"/>
                    <a:gd name="T26" fmla="*/ 9 w 31"/>
                    <a:gd name="T27" fmla="*/ 16 h 21"/>
                    <a:gd name="T28" fmla="*/ 10 w 31"/>
                    <a:gd name="T29" fmla="*/ 13 h 21"/>
                    <a:gd name="T30" fmla="*/ 13 w 31"/>
                    <a:gd name="T31" fmla="*/ 0 h 21"/>
                    <a:gd name="T32" fmla="*/ 18 w 31"/>
                    <a:gd name="T33" fmla="*/ 0 h 21"/>
                    <a:gd name="T34" fmla="*/ 21 w 31"/>
                    <a:gd name="T35" fmla="*/ 13 h 21"/>
                    <a:gd name="T36" fmla="*/ 22 w 31"/>
                    <a:gd name="T37" fmla="*/ 16 h 21"/>
                    <a:gd name="T38" fmla="*/ 22 w 31"/>
                    <a:gd name="T39" fmla="*/ 16 h 21"/>
                    <a:gd name="T40" fmla="*/ 23 w 31"/>
                    <a:gd name="T41" fmla="*/ 12 h 21"/>
                    <a:gd name="T42" fmla="*/ 26 w 31"/>
                    <a:gd name="T43" fmla="*/ 0 h 21"/>
                    <a:gd name="T44" fmla="*/ 31 w 31"/>
                    <a:gd name="T45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31" h="21">
                      <a:moveTo>
                        <a:pt x="31" y="0"/>
                      </a:moveTo>
                      <a:cubicBezTo>
                        <a:pt x="29" y="7"/>
                        <a:pt x="27" y="14"/>
                        <a:pt x="25" y="21"/>
                      </a:cubicBezTo>
                      <a:cubicBezTo>
                        <a:pt x="19" y="21"/>
                        <a:pt x="19" y="21"/>
                        <a:pt x="19" y="21"/>
                      </a:cubicBezTo>
                      <a:cubicBezTo>
                        <a:pt x="16" y="9"/>
                        <a:pt x="16" y="9"/>
                        <a:pt x="16" y="9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9"/>
                        <a:pt x="15" y="9"/>
                        <a:pt x="15" y="9"/>
                      </a:cubicBezTo>
                      <a:cubicBezTo>
                        <a:pt x="12" y="21"/>
                        <a:pt x="12" y="21"/>
                        <a:pt x="12" y="21"/>
                      </a:cubicBezTo>
                      <a:cubicBezTo>
                        <a:pt x="6" y="21"/>
                        <a:pt x="6" y="21"/>
                        <a:pt x="6" y="21"/>
                      </a:cubicBezTo>
                      <a:cubicBezTo>
                        <a:pt x="4" y="14"/>
                        <a:pt x="1" y="7"/>
                        <a:pt x="0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6" y="5"/>
                        <a:pt x="7" y="9"/>
                        <a:pt x="8" y="13"/>
                      </a:cubicBezTo>
                      <a:cubicBezTo>
                        <a:pt x="8" y="14"/>
                        <a:pt x="9" y="15"/>
                        <a:pt x="9" y="16"/>
                      </a:cubicBezTo>
                      <a:cubicBezTo>
                        <a:pt x="9" y="16"/>
                        <a:pt x="9" y="16"/>
                        <a:pt x="9" y="16"/>
                      </a:cubicBezTo>
                      <a:cubicBezTo>
                        <a:pt x="10" y="13"/>
                        <a:pt x="10" y="13"/>
                        <a:pt x="10" y="13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21" y="13"/>
                        <a:pt x="21" y="13"/>
                        <a:pt x="21" y="13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3" y="15"/>
                        <a:pt x="23" y="13"/>
                        <a:pt x="23" y="12"/>
                      </a:cubicBezTo>
                      <a:cubicBezTo>
                        <a:pt x="24" y="8"/>
                        <a:pt x="25" y="4"/>
                        <a:pt x="26" y="0"/>
                      </a:cubicBezTo>
                      <a:lnTo>
                        <a:pt x="3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65" name="Freeform 27"/>
                <p:cNvSpPr>
                  <a:spLocks/>
                </p:cNvSpPr>
                <p:nvPr/>
              </p:nvSpPr>
              <p:spPr bwMode="auto">
                <a:xfrm>
                  <a:off x="3603625" y="5997575"/>
                  <a:ext cx="98425" cy="66675"/>
                </a:xfrm>
                <a:custGeom>
                  <a:avLst/>
                  <a:gdLst>
                    <a:gd name="T0" fmla="*/ 31 w 31"/>
                    <a:gd name="T1" fmla="*/ 0 h 21"/>
                    <a:gd name="T2" fmla="*/ 25 w 31"/>
                    <a:gd name="T3" fmla="*/ 21 h 21"/>
                    <a:gd name="T4" fmla="*/ 19 w 31"/>
                    <a:gd name="T5" fmla="*/ 21 h 21"/>
                    <a:gd name="T6" fmla="*/ 16 w 31"/>
                    <a:gd name="T7" fmla="*/ 9 h 21"/>
                    <a:gd name="T8" fmla="*/ 15 w 31"/>
                    <a:gd name="T9" fmla="*/ 7 h 21"/>
                    <a:gd name="T10" fmla="*/ 15 w 31"/>
                    <a:gd name="T11" fmla="*/ 7 h 21"/>
                    <a:gd name="T12" fmla="*/ 15 w 31"/>
                    <a:gd name="T13" fmla="*/ 9 h 21"/>
                    <a:gd name="T14" fmla="*/ 12 w 31"/>
                    <a:gd name="T15" fmla="*/ 21 h 21"/>
                    <a:gd name="T16" fmla="*/ 6 w 31"/>
                    <a:gd name="T17" fmla="*/ 21 h 21"/>
                    <a:gd name="T18" fmla="*/ 0 w 31"/>
                    <a:gd name="T19" fmla="*/ 0 h 21"/>
                    <a:gd name="T20" fmla="*/ 5 w 31"/>
                    <a:gd name="T21" fmla="*/ 0 h 21"/>
                    <a:gd name="T22" fmla="*/ 8 w 31"/>
                    <a:gd name="T23" fmla="*/ 13 h 21"/>
                    <a:gd name="T24" fmla="*/ 9 w 31"/>
                    <a:gd name="T25" fmla="*/ 16 h 21"/>
                    <a:gd name="T26" fmla="*/ 9 w 31"/>
                    <a:gd name="T27" fmla="*/ 16 h 21"/>
                    <a:gd name="T28" fmla="*/ 10 w 31"/>
                    <a:gd name="T29" fmla="*/ 13 h 21"/>
                    <a:gd name="T30" fmla="*/ 13 w 31"/>
                    <a:gd name="T31" fmla="*/ 0 h 21"/>
                    <a:gd name="T32" fmla="*/ 18 w 31"/>
                    <a:gd name="T33" fmla="*/ 0 h 21"/>
                    <a:gd name="T34" fmla="*/ 22 w 31"/>
                    <a:gd name="T35" fmla="*/ 13 h 21"/>
                    <a:gd name="T36" fmla="*/ 22 w 31"/>
                    <a:gd name="T37" fmla="*/ 16 h 21"/>
                    <a:gd name="T38" fmla="*/ 22 w 31"/>
                    <a:gd name="T39" fmla="*/ 16 h 21"/>
                    <a:gd name="T40" fmla="*/ 23 w 31"/>
                    <a:gd name="T41" fmla="*/ 12 h 21"/>
                    <a:gd name="T42" fmla="*/ 26 w 31"/>
                    <a:gd name="T43" fmla="*/ 0 h 21"/>
                    <a:gd name="T44" fmla="*/ 31 w 31"/>
                    <a:gd name="T45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31" h="21">
                      <a:moveTo>
                        <a:pt x="31" y="0"/>
                      </a:moveTo>
                      <a:cubicBezTo>
                        <a:pt x="29" y="7"/>
                        <a:pt x="27" y="14"/>
                        <a:pt x="25" y="21"/>
                      </a:cubicBezTo>
                      <a:cubicBezTo>
                        <a:pt x="19" y="21"/>
                        <a:pt x="19" y="21"/>
                        <a:pt x="19" y="21"/>
                      </a:cubicBezTo>
                      <a:cubicBezTo>
                        <a:pt x="16" y="9"/>
                        <a:pt x="16" y="9"/>
                        <a:pt x="16" y="9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9"/>
                        <a:pt x="15" y="9"/>
                        <a:pt x="15" y="9"/>
                      </a:cubicBezTo>
                      <a:cubicBezTo>
                        <a:pt x="12" y="21"/>
                        <a:pt x="12" y="21"/>
                        <a:pt x="12" y="21"/>
                      </a:cubicBezTo>
                      <a:cubicBezTo>
                        <a:pt x="6" y="21"/>
                        <a:pt x="6" y="21"/>
                        <a:pt x="6" y="21"/>
                      </a:cubicBezTo>
                      <a:cubicBezTo>
                        <a:pt x="4" y="14"/>
                        <a:pt x="2" y="7"/>
                        <a:pt x="0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6" y="5"/>
                        <a:pt x="7" y="9"/>
                        <a:pt x="8" y="13"/>
                      </a:cubicBezTo>
                      <a:cubicBezTo>
                        <a:pt x="8" y="14"/>
                        <a:pt x="9" y="15"/>
                        <a:pt x="9" y="16"/>
                      </a:cubicBezTo>
                      <a:cubicBezTo>
                        <a:pt x="9" y="16"/>
                        <a:pt x="9" y="16"/>
                        <a:pt x="9" y="16"/>
                      </a:cubicBezTo>
                      <a:cubicBezTo>
                        <a:pt x="10" y="13"/>
                        <a:pt x="10" y="13"/>
                        <a:pt x="10" y="13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22" y="13"/>
                        <a:pt x="22" y="13"/>
                        <a:pt x="22" y="13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3" y="15"/>
                        <a:pt x="23" y="13"/>
                        <a:pt x="23" y="12"/>
                      </a:cubicBezTo>
                      <a:cubicBezTo>
                        <a:pt x="24" y="8"/>
                        <a:pt x="25" y="4"/>
                        <a:pt x="26" y="0"/>
                      </a:cubicBezTo>
                      <a:lnTo>
                        <a:pt x="3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66" name="Freeform 28"/>
                <p:cNvSpPr>
                  <a:spLocks/>
                </p:cNvSpPr>
                <p:nvPr/>
              </p:nvSpPr>
              <p:spPr bwMode="auto">
                <a:xfrm>
                  <a:off x="3711575" y="5997575"/>
                  <a:ext cx="98425" cy="66675"/>
                </a:xfrm>
                <a:custGeom>
                  <a:avLst/>
                  <a:gdLst>
                    <a:gd name="T0" fmla="*/ 31 w 31"/>
                    <a:gd name="T1" fmla="*/ 0 h 21"/>
                    <a:gd name="T2" fmla="*/ 25 w 31"/>
                    <a:gd name="T3" fmla="*/ 21 h 21"/>
                    <a:gd name="T4" fmla="*/ 19 w 31"/>
                    <a:gd name="T5" fmla="*/ 21 h 21"/>
                    <a:gd name="T6" fmla="*/ 16 w 31"/>
                    <a:gd name="T7" fmla="*/ 9 h 21"/>
                    <a:gd name="T8" fmla="*/ 15 w 31"/>
                    <a:gd name="T9" fmla="*/ 7 h 21"/>
                    <a:gd name="T10" fmla="*/ 15 w 31"/>
                    <a:gd name="T11" fmla="*/ 7 h 21"/>
                    <a:gd name="T12" fmla="*/ 15 w 31"/>
                    <a:gd name="T13" fmla="*/ 9 h 21"/>
                    <a:gd name="T14" fmla="*/ 12 w 31"/>
                    <a:gd name="T15" fmla="*/ 21 h 21"/>
                    <a:gd name="T16" fmla="*/ 6 w 31"/>
                    <a:gd name="T17" fmla="*/ 21 h 21"/>
                    <a:gd name="T18" fmla="*/ 0 w 31"/>
                    <a:gd name="T19" fmla="*/ 0 h 21"/>
                    <a:gd name="T20" fmla="*/ 5 w 31"/>
                    <a:gd name="T21" fmla="*/ 0 h 21"/>
                    <a:gd name="T22" fmla="*/ 8 w 31"/>
                    <a:gd name="T23" fmla="*/ 13 h 21"/>
                    <a:gd name="T24" fmla="*/ 9 w 31"/>
                    <a:gd name="T25" fmla="*/ 16 h 21"/>
                    <a:gd name="T26" fmla="*/ 9 w 31"/>
                    <a:gd name="T27" fmla="*/ 16 h 21"/>
                    <a:gd name="T28" fmla="*/ 10 w 31"/>
                    <a:gd name="T29" fmla="*/ 13 h 21"/>
                    <a:gd name="T30" fmla="*/ 13 w 31"/>
                    <a:gd name="T31" fmla="*/ 0 h 21"/>
                    <a:gd name="T32" fmla="*/ 18 w 31"/>
                    <a:gd name="T33" fmla="*/ 0 h 21"/>
                    <a:gd name="T34" fmla="*/ 22 w 31"/>
                    <a:gd name="T35" fmla="*/ 13 h 21"/>
                    <a:gd name="T36" fmla="*/ 22 w 31"/>
                    <a:gd name="T37" fmla="*/ 16 h 21"/>
                    <a:gd name="T38" fmla="*/ 22 w 31"/>
                    <a:gd name="T39" fmla="*/ 16 h 21"/>
                    <a:gd name="T40" fmla="*/ 23 w 31"/>
                    <a:gd name="T41" fmla="*/ 12 h 21"/>
                    <a:gd name="T42" fmla="*/ 26 w 31"/>
                    <a:gd name="T43" fmla="*/ 0 h 21"/>
                    <a:gd name="T44" fmla="*/ 31 w 31"/>
                    <a:gd name="T45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31" h="21">
                      <a:moveTo>
                        <a:pt x="31" y="0"/>
                      </a:moveTo>
                      <a:cubicBezTo>
                        <a:pt x="29" y="7"/>
                        <a:pt x="27" y="14"/>
                        <a:pt x="25" y="21"/>
                      </a:cubicBezTo>
                      <a:cubicBezTo>
                        <a:pt x="19" y="21"/>
                        <a:pt x="19" y="21"/>
                        <a:pt x="19" y="21"/>
                      </a:cubicBezTo>
                      <a:cubicBezTo>
                        <a:pt x="16" y="9"/>
                        <a:pt x="16" y="9"/>
                        <a:pt x="16" y="9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9"/>
                        <a:pt x="15" y="9"/>
                        <a:pt x="15" y="9"/>
                      </a:cubicBezTo>
                      <a:cubicBezTo>
                        <a:pt x="12" y="21"/>
                        <a:pt x="12" y="21"/>
                        <a:pt x="12" y="21"/>
                      </a:cubicBezTo>
                      <a:cubicBezTo>
                        <a:pt x="6" y="21"/>
                        <a:pt x="6" y="21"/>
                        <a:pt x="6" y="21"/>
                      </a:cubicBezTo>
                      <a:cubicBezTo>
                        <a:pt x="4" y="14"/>
                        <a:pt x="2" y="7"/>
                        <a:pt x="0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6" y="5"/>
                        <a:pt x="7" y="9"/>
                        <a:pt x="8" y="13"/>
                      </a:cubicBezTo>
                      <a:cubicBezTo>
                        <a:pt x="9" y="14"/>
                        <a:pt x="9" y="15"/>
                        <a:pt x="9" y="16"/>
                      </a:cubicBezTo>
                      <a:cubicBezTo>
                        <a:pt x="9" y="16"/>
                        <a:pt x="9" y="16"/>
                        <a:pt x="9" y="16"/>
                      </a:cubicBezTo>
                      <a:cubicBezTo>
                        <a:pt x="10" y="13"/>
                        <a:pt x="10" y="13"/>
                        <a:pt x="10" y="13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22" y="13"/>
                        <a:pt x="22" y="13"/>
                        <a:pt x="22" y="13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3" y="15"/>
                        <a:pt x="23" y="13"/>
                        <a:pt x="23" y="12"/>
                      </a:cubicBezTo>
                      <a:cubicBezTo>
                        <a:pt x="24" y="8"/>
                        <a:pt x="25" y="4"/>
                        <a:pt x="26" y="0"/>
                      </a:cubicBezTo>
                      <a:lnTo>
                        <a:pt x="3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67" name="Oval 29"/>
                <p:cNvSpPr>
                  <a:spLocks noChangeArrowheads="1"/>
                </p:cNvSpPr>
                <p:nvPr/>
              </p:nvSpPr>
              <p:spPr bwMode="auto">
                <a:xfrm>
                  <a:off x="3819525" y="6042025"/>
                  <a:ext cx="19050" cy="22225"/>
                </a:xfrm>
                <a:prstGeom prst="ellipse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68" name="Freeform 30"/>
                <p:cNvSpPr>
                  <a:spLocks/>
                </p:cNvSpPr>
                <p:nvPr/>
              </p:nvSpPr>
              <p:spPr bwMode="auto">
                <a:xfrm>
                  <a:off x="3851275" y="5997575"/>
                  <a:ext cx="50800" cy="66675"/>
                </a:xfrm>
                <a:custGeom>
                  <a:avLst/>
                  <a:gdLst>
                    <a:gd name="T0" fmla="*/ 16 w 16"/>
                    <a:gd name="T1" fmla="*/ 20 h 21"/>
                    <a:gd name="T2" fmla="*/ 10 w 16"/>
                    <a:gd name="T3" fmla="*/ 21 h 21"/>
                    <a:gd name="T4" fmla="*/ 0 w 16"/>
                    <a:gd name="T5" fmla="*/ 11 h 21"/>
                    <a:gd name="T6" fmla="*/ 10 w 16"/>
                    <a:gd name="T7" fmla="*/ 0 h 21"/>
                    <a:gd name="T8" fmla="*/ 16 w 16"/>
                    <a:gd name="T9" fmla="*/ 1 h 21"/>
                    <a:gd name="T10" fmla="*/ 14 w 16"/>
                    <a:gd name="T11" fmla="*/ 5 h 21"/>
                    <a:gd name="T12" fmla="*/ 11 w 16"/>
                    <a:gd name="T13" fmla="*/ 4 h 21"/>
                    <a:gd name="T14" fmla="*/ 6 w 16"/>
                    <a:gd name="T15" fmla="*/ 10 h 21"/>
                    <a:gd name="T16" fmla="*/ 11 w 16"/>
                    <a:gd name="T17" fmla="*/ 17 h 21"/>
                    <a:gd name="T18" fmla="*/ 15 w 16"/>
                    <a:gd name="T19" fmla="*/ 16 h 21"/>
                    <a:gd name="T20" fmla="*/ 16 w 16"/>
                    <a:gd name="T21" fmla="*/ 2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6" h="21">
                      <a:moveTo>
                        <a:pt x="16" y="20"/>
                      </a:moveTo>
                      <a:cubicBezTo>
                        <a:pt x="14" y="21"/>
                        <a:pt x="12" y="21"/>
                        <a:pt x="10" y="21"/>
                      </a:cubicBezTo>
                      <a:cubicBezTo>
                        <a:pt x="3" y="21"/>
                        <a:pt x="0" y="17"/>
                        <a:pt x="0" y="11"/>
                      </a:cubicBezTo>
                      <a:cubicBezTo>
                        <a:pt x="0" y="4"/>
                        <a:pt x="4" y="0"/>
                        <a:pt x="10" y="0"/>
                      </a:cubicBezTo>
                      <a:cubicBezTo>
                        <a:pt x="12" y="0"/>
                        <a:pt x="14" y="0"/>
                        <a:pt x="16" y="1"/>
                      </a:cubicBezTo>
                      <a:cubicBezTo>
                        <a:pt x="14" y="5"/>
                        <a:pt x="14" y="5"/>
                        <a:pt x="14" y="5"/>
                      </a:cubicBezTo>
                      <a:cubicBezTo>
                        <a:pt x="13" y="4"/>
                        <a:pt x="12" y="4"/>
                        <a:pt x="11" y="4"/>
                      </a:cubicBezTo>
                      <a:cubicBezTo>
                        <a:pt x="7" y="4"/>
                        <a:pt x="6" y="6"/>
                        <a:pt x="6" y="10"/>
                      </a:cubicBezTo>
                      <a:cubicBezTo>
                        <a:pt x="6" y="15"/>
                        <a:pt x="7" y="17"/>
                        <a:pt x="11" y="17"/>
                      </a:cubicBezTo>
                      <a:cubicBezTo>
                        <a:pt x="12" y="17"/>
                        <a:pt x="14" y="17"/>
                        <a:pt x="15" y="16"/>
                      </a:cubicBezTo>
                      <a:lnTo>
                        <a:pt x="16" y="2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69" name="Freeform 31"/>
                <p:cNvSpPr>
                  <a:spLocks/>
                </p:cNvSpPr>
                <p:nvPr/>
              </p:nvSpPr>
              <p:spPr bwMode="auto">
                <a:xfrm>
                  <a:off x="3911600" y="5997575"/>
                  <a:ext cx="47625" cy="66675"/>
                </a:xfrm>
                <a:custGeom>
                  <a:avLst/>
                  <a:gdLst>
                    <a:gd name="T0" fmla="*/ 6 w 15"/>
                    <a:gd name="T1" fmla="*/ 21 h 21"/>
                    <a:gd name="T2" fmla="*/ 0 w 15"/>
                    <a:gd name="T3" fmla="*/ 20 h 21"/>
                    <a:gd name="T4" fmla="*/ 1 w 15"/>
                    <a:gd name="T5" fmla="*/ 16 h 21"/>
                    <a:gd name="T6" fmla="*/ 6 w 15"/>
                    <a:gd name="T7" fmla="*/ 17 h 21"/>
                    <a:gd name="T8" fmla="*/ 9 w 15"/>
                    <a:gd name="T9" fmla="*/ 15 h 21"/>
                    <a:gd name="T10" fmla="*/ 6 w 15"/>
                    <a:gd name="T11" fmla="*/ 12 h 21"/>
                    <a:gd name="T12" fmla="*/ 0 w 15"/>
                    <a:gd name="T13" fmla="*/ 6 h 21"/>
                    <a:gd name="T14" fmla="*/ 8 w 15"/>
                    <a:gd name="T15" fmla="*/ 0 h 21"/>
                    <a:gd name="T16" fmla="*/ 13 w 15"/>
                    <a:gd name="T17" fmla="*/ 0 h 21"/>
                    <a:gd name="T18" fmla="*/ 13 w 15"/>
                    <a:gd name="T19" fmla="*/ 4 h 21"/>
                    <a:gd name="T20" fmla="*/ 9 w 15"/>
                    <a:gd name="T21" fmla="*/ 4 h 21"/>
                    <a:gd name="T22" fmla="*/ 6 w 15"/>
                    <a:gd name="T23" fmla="*/ 6 h 21"/>
                    <a:gd name="T24" fmla="*/ 9 w 15"/>
                    <a:gd name="T25" fmla="*/ 9 h 21"/>
                    <a:gd name="T26" fmla="*/ 15 w 15"/>
                    <a:gd name="T27" fmla="*/ 14 h 21"/>
                    <a:gd name="T28" fmla="*/ 6 w 15"/>
                    <a:gd name="T29" fmla="*/ 21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5" h="21">
                      <a:moveTo>
                        <a:pt x="6" y="21"/>
                      </a:moveTo>
                      <a:cubicBezTo>
                        <a:pt x="4" y="21"/>
                        <a:pt x="2" y="21"/>
                        <a:pt x="0" y="20"/>
                      </a:cubicBezTo>
                      <a:cubicBezTo>
                        <a:pt x="1" y="16"/>
                        <a:pt x="1" y="16"/>
                        <a:pt x="1" y="16"/>
                      </a:cubicBezTo>
                      <a:cubicBezTo>
                        <a:pt x="3" y="17"/>
                        <a:pt x="5" y="17"/>
                        <a:pt x="6" y="17"/>
                      </a:cubicBezTo>
                      <a:cubicBezTo>
                        <a:pt x="8" y="17"/>
                        <a:pt x="9" y="16"/>
                        <a:pt x="9" y="15"/>
                      </a:cubicBezTo>
                      <a:cubicBezTo>
                        <a:pt x="9" y="14"/>
                        <a:pt x="8" y="13"/>
                        <a:pt x="6" y="12"/>
                      </a:cubicBezTo>
                      <a:cubicBezTo>
                        <a:pt x="3" y="11"/>
                        <a:pt x="0" y="10"/>
                        <a:pt x="0" y="6"/>
                      </a:cubicBezTo>
                      <a:cubicBezTo>
                        <a:pt x="0" y="2"/>
                        <a:pt x="3" y="0"/>
                        <a:pt x="8" y="0"/>
                      </a:cubicBezTo>
                      <a:cubicBezTo>
                        <a:pt x="10" y="0"/>
                        <a:pt x="12" y="0"/>
                        <a:pt x="13" y="0"/>
                      </a:cubicBezTo>
                      <a:cubicBezTo>
                        <a:pt x="13" y="4"/>
                        <a:pt x="13" y="4"/>
                        <a:pt x="13" y="4"/>
                      </a:cubicBezTo>
                      <a:cubicBezTo>
                        <a:pt x="11" y="4"/>
                        <a:pt x="10" y="4"/>
                        <a:pt x="9" y="4"/>
                      </a:cubicBezTo>
                      <a:cubicBezTo>
                        <a:pt x="6" y="4"/>
                        <a:pt x="6" y="5"/>
                        <a:pt x="6" y="6"/>
                      </a:cubicBezTo>
                      <a:cubicBezTo>
                        <a:pt x="6" y="7"/>
                        <a:pt x="7" y="8"/>
                        <a:pt x="9" y="9"/>
                      </a:cubicBezTo>
                      <a:cubicBezTo>
                        <a:pt x="13" y="10"/>
                        <a:pt x="15" y="11"/>
                        <a:pt x="15" y="14"/>
                      </a:cubicBezTo>
                      <a:cubicBezTo>
                        <a:pt x="15" y="18"/>
                        <a:pt x="11" y="21"/>
                        <a:pt x="6" y="21"/>
                      </a:cubicBezTo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70" name="Freeform 32"/>
                <p:cNvSpPr>
                  <a:spLocks noEditPoints="1"/>
                </p:cNvSpPr>
                <p:nvPr/>
              </p:nvSpPr>
              <p:spPr bwMode="auto">
                <a:xfrm>
                  <a:off x="3965575" y="5969000"/>
                  <a:ext cx="28575" cy="95250"/>
                </a:xfrm>
                <a:custGeom>
                  <a:avLst/>
                  <a:gdLst>
                    <a:gd name="T0" fmla="*/ 4 w 9"/>
                    <a:gd name="T1" fmla="*/ 30 h 30"/>
                    <a:gd name="T2" fmla="*/ 4 w 9"/>
                    <a:gd name="T3" fmla="*/ 13 h 30"/>
                    <a:gd name="T4" fmla="*/ 0 w 9"/>
                    <a:gd name="T5" fmla="*/ 13 h 30"/>
                    <a:gd name="T6" fmla="*/ 0 w 9"/>
                    <a:gd name="T7" fmla="*/ 9 h 30"/>
                    <a:gd name="T8" fmla="*/ 9 w 9"/>
                    <a:gd name="T9" fmla="*/ 9 h 30"/>
                    <a:gd name="T10" fmla="*/ 9 w 9"/>
                    <a:gd name="T11" fmla="*/ 30 h 30"/>
                    <a:gd name="T12" fmla="*/ 4 w 9"/>
                    <a:gd name="T13" fmla="*/ 30 h 30"/>
                    <a:gd name="T14" fmla="*/ 6 w 9"/>
                    <a:gd name="T15" fmla="*/ 6 h 30"/>
                    <a:gd name="T16" fmla="*/ 3 w 9"/>
                    <a:gd name="T17" fmla="*/ 3 h 30"/>
                    <a:gd name="T18" fmla="*/ 6 w 9"/>
                    <a:gd name="T19" fmla="*/ 0 h 30"/>
                    <a:gd name="T20" fmla="*/ 9 w 9"/>
                    <a:gd name="T21" fmla="*/ 3 h 30"/>
                    <a:gd name="T22" fmla="*/ 6 w 9"/>
                    <a:gd name="T23" fmla="*/ 6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9" h="30">
                      <a:moveTo>
                        <a:pt x="4" y="30"/>
                      </a:moveTo>
                      <a:cubicBezTo>
                        <a:pt x="4" y="13"/>
                        <a:pt x="4" y="13"/>
                        <a:pt x="4" y="13"/>
                      </a:cubicBezTo>
                      <a:cubicBezTo>
                        <a:pt x="0" y="13"/>
                        <a:pt x="0" y="13"/>
                        <a:pt x="0" y="13"/>
                      </a:cubicBezTo>
                      <a:cubicBezTo>
                        <a:pt x="0" y="9"/>
                        <a:pt x="0" y="9"/>
                        <a:pt x="0" y="9"/>
                      </a:cubicBezTo>
                      <a:cubicBezTo>
                        <a:pt x="9" y="9"/>
                        <a:pt x="9" y="9"/>
                        <a:pt x="9" y="9"/>
                      </a:cubicBezTo>
                      <a:cubicBezTo>
                        <a:pt x="9" y="30"/>
                        <a:pt x="9" y="30"/>
                        <a:pt x="9" y="30"/>
                      </a:cubicBezTo>
                      <a:lnTo>
                        <a:pt x="4" y="30"/>
                      </a:lnTo>
                      <a:close/>
                      <a:moveTo>
                        <a:pt x="6" y="6"/>
                      </a:moveTo>
                      <a:cubicBezTo>
                        <a:pt x="4" y="6"/>
                        <a:pt x="3" y="5"/>
                        <a:pt x="3" y="3"/>
                      </a:cubicBezTo>
                      <a:cubicBezTo>
                        <a:pt x="3" y="1"/>
                        <a:pt x="4" y="0"/>
                        <a:pt x="6" y="0"/>
                      </a:cubicBezTo>
                      <a:cubicBezTo>
                        <a:pt x="8" y="0"/>
                        <a:pt x="9" y="1"/>
                        <a:pt x="9" y="3"/>
                      </a:cubicBezTo>
                      <a:cubicBezTo>
                        <a:pt x="9" y="5"/>
                        <a:pt x="8" y="6"/>
                        <a:pt x="6" y="6"/>
                      </a:cubicBezTo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71" name="Freeform 33"/>
                <p:cNvSpPr>
                  <a:spLocks/>
                </p:cNvSpPr>
                <p:nvPr/>
              </p:nvSpPr>
              <p:spPr bwMode="auto">
                <a:xfrm>
                  <a:off x="4013200" y="5997575"/>
                  <a:ext cx="39687" cy="66675"/>
                </a:xfrm>
                <a:custGeom>
                  <a:avLst/>
                  <a:gdLst>
                    <a:gd name="T0" fmla="*/ 11 w 12"/>
                    <a:gd name="T1" fmla="*/ 5 h 21"/>
                    <a:gd name="T2" fmla="*/ 9 w 12"/>
                    <a:gd name="T3" fmla="*/ 5 h 21"/>
                    <a:gd name="T4" fmla="*/ 5 w 12"/>
                    <a:gd name="T5" fmla="*/ 8 h 21"/>
                    <a:gd name="T6" fmla="*/ 5 w 12"/>
                    <a:gd name="T7" fmla="*/ 21 h 21"/>
                    <a:gd name="T8" fmla="*/ 0 w 12"/>
                    <a:gd name="T9" fmla="*/ 21 h 21"/>
                    <a:gd name="T10" fmla="*/ 0 w 12"/>
                    <a:gd name="T11" fmla="*/ 0 h 21"/>
                    <a:gd name="T12" fmla="*/ 4 w 12"/>
                    <a:gd name="T13" fmla="*/ 0 h 21"/>
                    <a:gd name="T14" fmla="*/ 4 w 12"/>
                    <a:gd name="T15" fmla="*/ 4 h 21"/>
                    <a:gd name="T16" fmla="*/ 10 w 12"/>
                    <a:gd name="T17" fmla="*/ 0 h 21"/>
                    <a:gd name="T18" fmla="*/ 12 w 12"/>
                    <a:gd name="T19" fmla="*/ 0 h 21"/>
                    <a:gd name="T20" fmla="*/ 11 w 12"/>
                    <a:gd name="T21" fmla="*/ 5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2" h="21">
                      <a:moveTo>
                        <a:pt x="11" y="5"/>
                      </a:moveTo>
                      <a:cubicBezTo>
                        <a:pt x="11" y="5"/>
                        <a:pt x="10" y="5"/>
                        <a:pt x="9" y="5"/>
                      </a:cubicBezTo>
                      <a:cubicBezTo>
                        <a:pt x="8" y="5"/>
                        <a:pt x="7" y="6"/>
                        <a:pt x="5" y="8"/>
                      </a:cubicBezTo>
                      <a:cubicBezTo>
                        <a:pt x="5" y="21"/>
                        <a:pt x="5" y="21"/>
                        <a:pt x="5" y="21"/>
                      </a:cubicBezTo>
                      <a:cubicBezTo>
                        <a:pt x="0" y="21"/>
                        <a:pt x="0" y="21"/>
                        <a:pt x="0" y="21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6" y="1"/>
                        <a:pt x="8" y="0"/>
                        <a:pt x="10" y="0"/>
                      </a:cubicBezTo>
                      <a:cubicBezTo>
                        <a:pt x="11" y="0"/>
                        <a:pt x="11" y="0"/>
                        <a:pt x="12" y="0"/>
                      </a:cubicBezTo>
                      <a:lnTo>
                        <a:pt x="11" y="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72" name="Freeform 34"/>
                <p:cNvSpPr>
                  <a:spLocks noEditPoints="1"/>
                </p:cNvSpPr>
                <p:nvPr/>
              </p:nvSpPr>
              <p:spPr bwMode="auto">
                <a:xfrm>
                  <a:off x="4062413" y="5997575"/>
                  <a:ext cx="66675" cy="66675"/>
                </a:xfrm>
                <a:custGeom>
                  <a:avLst/>
                  <a:gdLst>
                    <a:gd name="T0" fmla="*/ 10 w 21"/>
                    <a:gd name="T1" fmla="*/ 21 h 21"/>
                    <a:gd name="T2" fmla="*/ 0 w 21"/>
                    <a:gd name="T3" fmla="*/ 11 h 21"/>
                    <a:gd name="T4" fmla="*/ 10 w 21"/>
                    <a:gd name="T5" fmla="*/ 0 h 21"/>
                    <a:gd name="T6" fmla="*/ 21 w 21"/>
                    <a:gd name="T7" fmla="*/ 10 h 21"/>
                    <a:gd name="T8" fmla="*/ 10 w 21"/>
                    <a:gd name="T9" fmla="*/ 21 h 21"/>
                    <a:gd name="T10" fmla="*/ 10 w 21"/>
                    <a:gd name="T11" fmla="*/ 4 h 21"/>
                    <a:gd name="T12" fmla="*/ 5 w 21"/>
                    <a:gd name="T13" fmla="*/ 10 h 21"/>
                    <a:gd name="T14" fmla="*/ 10 w 21"/>
                    <a:gd name="T15" fmla="*/ 17 h 21"/>
                    <a:gd name="T16" fmla="*/ 15 w 21"/>
                    <a:gd name="T17" fmla="*/ 11 h 21"/>
                    <a:gd name="T18" fmla="*/ 10 w 21"/>
                    <a:gd name="T19" fmla="*/ 4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1" h="21">
                      <a:moveTo>
                        <a:pt x="10" y="21"/>
                      </a:moveTo>
                      <a:cubicBezTo>
                        <a:pt x="3" y="21"/>
                        <a:pt x="0" y="17"/>
                        <a:pt x="0" y="11"/>
                      </a:cubicBezTo>
                      <a:cubicBezTo>
                        <a:pt x="0" y="4"/>
                        <a:pt x="3" y="0"/>
                        <a:pt x="10" y="0"/>
                      </a:cubicBezTo>
                      <a:cubicBezTo>
                        <a:pt x="17" y="0"/>
                        <a:pt x="21" y="4"/>
                        <a:pt x="21" y="10"/>
                      </a:cubicBezTo>
                      <a:cubicBezTo>
                        <a:pt x="21" y="17"/>
                        <a:pt x="17" y="21"/>
                        <a:pt x="10" y="21"/>
                      </a:cubicBezTo>
                      <a:moveTo>
                        <a:pt x="10" y="4"/>
                      </a:moveTo>
                      <a:cubicBezTo>
                        <a:pt x="7" y="4"/>
                        <a:pt x="5" y="7"/>
                        <a:pt x="5" y="10"/>
                      </a:cubicBezTo>
                      <a:cubicBezTo>
                        <a:pt x="5" y="14"/>
                        <a:pt x="6" y="17"/>
                        <a:pt x="10" y="17"/>
                      </a:cubicBezTo>
                      <a:cubicBezTo>
                        <a:pt x="14" y="17"/>
                        <a:pt x="15" y="14"/>
                        <a:pt x="15" y="11"/>
                      </a:cubicBezTo>
                      <a:cubicBezTo>
                        <a:pt x="15" y="6"/>
                        <a:pt x="14" y="4"/>
                        <a:pt x="10" y="4"/>
                      </a:cubicBezTo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73" name="Oval 35"/>
                <p:cNvSpPr>
                  <a:spLocks noChangeArrowheads="1"/>
                </p:cNvSpPr>
                <p:nvPr/>
              </p:nvSpPr>
              <p:spPr bwMode="auto">
                <a:xfrm>
                  <a:off x="4141788" y="6042025"/>
                  <a:ext cx="19050" cy="22225"/>
                </a:xfrm>
                <a:prstGeom prst="ellipse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74" name="Freeform 36"/>
                <p:cNvSpPr>
                  <a:spLocks noEditPoints="1"/>
                </p:cNvSpPr>
                <p:nvPr/>
              </p:nvSpPr>
              <p:spPr bwMode="auto">
                <a:xfrm>
                  <a:off x="4176713" y="5997575"/>
                  <a:ext cx="57150" cy="66675"/>
                </a:xfrm>
                <a:custGeom>
                  <a:avLst/>
                  <a:gdLst>
                    <a:gd name="T0" fmla="*/ 14 w 18"/>
                    <a:gd name="T1" fmla="*/ 21 h 21"/>
                    <a:gd name="T2" fmla="*/ 13 w 18"/>
                    <a:gd name="T3" fmla="*/ 19 h 21"/>
                    <a:gd name="T4" fmla="*/ 7 w 18"/>
                    <a:gd name="T5" fmla="*/ 21 h 21"/>
                    <a:gd name="T6" fmla="*/ 0 w 18"/>
                    <a:gd name="T7" fmla="*/ 15 h 21"/>
                    <a:gd name="T8" fmla="*/ 10 w 18"/>
                    <a:gd name="T9" fmla="*/ 8 h 21"/>
                    <a:gd name="T10" fmla="*/ 13 w 18"/>
                    <a:gd name="T11" fmla="*/ 8 h 21"/>
                    <a:gd name="T12" fmla="*/ 13 w 18"/>
                    <a:gd name="T13" fmla="*/ 7 h 21"/>
                    <a:gd name="T14" fmla="*/ 8 w 18"/>
                    <a:gd name="T15" fmla="*/ 4 h 21"/>
                    <a:gd name="T16" fmla="*/ 2 w 18"/>
                    <a:gd name="T17" fmla="*/ 5 h 21"/>
                    <a:gd name="T18" fmla="*/ 2 w 18"/>
                    <a:gd name="T19" fmla="*/ 1 h 21"/>
                    <a:gd name="T20" fmla="*/ 9 w 18"/>
                    <a:gd name="T21" fmla="*/ 0 h 21"/>
                    <a:gd name="T22" fmla="*/ 18 w 18"/>
                    <a:gd name="T23" fmla="*/ 7 h 21"/>
                    <a:gd name="T24" fmla="*/ 18 w 18"/>
                    <a:gd name="T25" fmla="*/ 21 h 21"/>
                    <a:gd name="T26" fmla="*/ 14 w 18"/>
                    <a:gd name="T27" fmla="*/ 21 h 21"/>
                    <a:gd name="T28" fmla="*/ 13 w 18"/>
                    <a:gd name="T29" fmla="*/ 12 h 21"/>
                    <a:gd name="T30" fmla="*/ 10 w 18"/>
                    <a:gd name="T31" fmla="*/ 12 h 21"/>
                    <a:gd name="T32" fmla="*/ 5 w 18"/>
                    <a:gd name="T33" fmla="*/ 15 h 21"/>
                    <a:gd name="T34" fmla="*/ 8 w 18"/>
                    <a:gd name="T35" fmla="*/ 17 h 21"/>
                    <a:gd name="T36" fmla="*/ 13 w 18"/>
                    <a:gd name="T37" fmla="*/ 15 h 21"/>
                    <a:gd name="T38" fmla="*/ 13 w 18"/>
                    <a:gd name="T39" fmla="*/ 12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8" h="21">
                      <a:moveTo>
                        <a:pt x="14" y="21"/>
                      </a:moveTo>
                      <a:cubicBezTo>
                        <a:pt x="13" y="19"/>
                        <a:pt x="13" y="19"/>
                        <a:pt x="13" y="19"/>
                      </a:cubicBezTo>
                      <a:cubicBezTo>
                        <a:pt x="12" y="20"/>
                        <a:pt x="10" y="21"/>
                        <a:pt x="7" y="21"/>
                      </a:cubicBezTo>
                      <a:cubicBezTo>
                        <a:pt x="3" y="21"/>
                        <a:pt x="0" y="19"/>
                        <a:pt x="0" y="15"/>
                      </a:cubicBezTo>
                      <a:cubicBezTo>
                        <a:pt x="0" y="10"/>
                        <a:pt x="4" y="8"/>
                        <a:pt x="10" y="8"/>
                      </a:cubicBezTo>
                      <a:cubicBezTo>
                        <a:pt x="13" y="8"/>
                        <a:pt x="13" y="8"/>
                        <a:pt x="13" y="8"/>
                      </a:cubicBezTo>
                      <a:cubicBezTo>
                        <a:pt x="13" y="7"/>
                        <a:pt x="13" y="7"/>
                        <a:pt x="13" y="7"/>
                      </a:cubicBezTo>
                      <a:cubicBezTo>
                        <a:pt x="13" y="5"/>
                        <a:pt x="12" y="4"/>
                        <a:pt x="8" y="4"/>
                      </a:cubicBezTo>
                      <a:cubicBezTo>
                        <a:pt x="6" y="4"/>
                        <a:pt x="4" y="4"/>
                        <a:pt x="2" y="5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4" y="0"/>
                        <a:pt x="6" y="0"/>
                        <a:pt x="9" y="0"/>
                      </a:cubicBezTo>
                      <a:cubicBezTo>
                        <a:pt x="15" y="0"/>
                        <a:pt x="18" y="2"/>
                        <a:pt x="18" y="7"/>
                      </a:cubicBezTo>
                      <a:cubicBezTo>
                        <a:pt x="18" y="21"/>
                        <a:pt x="18" y="21"/>
                        <a:pt x="18" y="21"/>
                      </a:cubicBezTo>
                      <a:lnTo>
                        <a:pt x="14" y="21"/>
                      </a:lnTo>
                      <a:close/>
                      <a:moveTo>
                        <a:pt x="13" y="12"/>
                      </a:moveTo>
                      <a:cubicBezTo>
                        <a:pt x="10" y="12"/>
                        <a:pt x="10" y="12"/>
                        <a:pt x="10" y="12"/>
                      </a:cubicBezTo>
                      <a:cubicBezTo>
                        <a:pt x="7" y="12"/>
                        <a:pt x="5" y="13"/>
                        <a:pt x="5" y="15"/>
                      </a:cubicBezTo>
                      <a:cubicBezTo>
                        <a:pt x="5" y="16"/>
                        <a:pt x="6" y="17"/>
                        <a:pt x="8" y="17"/>
                      </a:cubicBezTo>
                      <a:cubicBezTo>
                        <a:pt x="10" y="17"/>
                        <a:pt x="11" y="17"/>
                        <a:pt x="13" y="15"/>
                      </a:cubicBezTo>
                      <a:lnTo>
                        <a:pt x="13" y="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75" name="Freeform 37"/>
                <p:cNvSpPr>
                  <a:spLocks/>
                </p:cNvSpPr>
                <p:nvPr/>
              </p:nvSpPr>
              <p:spPr bwMode="auto">
                <a:xfrm>
                  <a:off x="4252913" y="5997575"/>
                  <a:ext cx="57150" cy="66675"/>
                </a:xfrm>
                <a:custGeom>
                  <a:avLst/>
                  <a:gdLst>
                    <a:gd name="T0" fmla="*/ 14 w 18"/>
                    <a:gd name="T1" fmla="*/ 21 h 21"/>
                    <a:gd name="T2" fmla="*/ 14 w 18"/>
                    <a:gd name="T3" fmla="*/ 18 h 21"/>
                    <a:gd name="T4" fmla="*/ 7 w 18"/>
                    <a:gd name="T5" fmla="*/ 21 h 21"/>
                    <a:gd name="T6" fmla="*/ 0 w 18"/>
                    <a:gd name="T7" fmla="*/ 13 h 21"/>
                    <a:gd name="T8" fmla="*/ 0 w 18"/>
                    <a:gd name="T9" fmla="*/ 0 h 21"/>
                    <a:gd name="T10" fmla="*/ 5 w 18"/>
                    <a:gd name="T11" fmla="*/ 0 h 21"/>
                    <a:gd name="T12" fmla="*/ 5 w 18"/>
                    <a:gd name="T13" fmla="*/ 12 h 21"/>
                    <a:gd name="T14" fmla="*/ 8 w 18"/>
                    <a:gd name="T15" fmla="*/ 17 h 21"/>
                    <a:gd name="T16" fmla="*/ 13 w 18"/>
                    <a:gd name="T17" fmla="*/ 14 h 21"/>
                    <a:gd name="T18" fmla="*/ 13 w 18"/>
                    <a:gd name="T19" fmla="*/ 0 h 21"/>
                    <a:gd name="T20" fmla="*/ 18 w 18"/>
                    <a:gd name="T21" fmla="*/ 0 h 21"/>
                    <a:gd name="T22" fmla="*/ 18 w 18"/>
                    <a:gd name="T23" fmla="*/ 21 h 21"/>
                    <a:gd name="T24" fmla="*/ 14 w 18"/>
                    <a:gd name="T25" fmla="*/ 21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8" h="21">
                      <a:moveTo>
                        <a:pt x="14" y="21"/>
                      </a:moveTo>
                      <a:cubicBezTo>
                        <a:pt x="14" y="18"/>
                        <a:pt x="14" y="18"/>
                        <a:pt x="14" y="18"/>
                      </a:cubicBezTo>
                      <a:cubicBezTo>
                        <a:pt x="12" y="20"/>
                        <a:pt x="10" y="21"/>
                        <a:pt x="7" y="21"/>
                      </a:cubicBezTo>
                      <a:cubicBezTo>
                        <a:pt x="2" y="21"/>
                        <a:pt x="0" y="18"/>
                        <a:pt x="0" y="13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5" y="12"/>
                        <a:pt x="5" y="12"/>
                        <a:pt x="5" y="12"/>
                      </a:cubicBezTo>
                      <a:cubicBezTo>
                        <a:pt x="5" y="15"/>
                        <a:pt x="6" y="17"/>
                        <a:pt x="8" y="17"/>
                      </a:cubicBezTo>
                      <a:cubicBezTo>
                        <a:pt x="10" y="17"/>
                        <a:pt x="11" y="16"/>
                        <a:pt x="13" y="14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18" y="21"/>
                        <a:pt x="18" y="21"/>
                        <a:pt x="18" y="21"/>
                      </a:cubicBezTo>
                      <a:lnTo>
                        <a:pt x="14" y="2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</p:grpSp>
        </p:grpSp>
        <p:grpSp>
          <p:nvGrpSpPr>
            <p:cNvPr id="95" name="Group 66"/>
            <p:cNvGrpSpPr>
              <a:grpSpLocks/>
            </p:cNvGrpSpPr>
            <p:nvPr userDrawn="1"/>
          </p:nvGrpSpPr>
          <p:grpSpPr bwMode="auto">
            <a:xfrm>
              <a:off x="-26988" y="357188"/>
              <a:ext cx="9178926" cy="2571750"/>
              <a:chOff x="-17463" y="357188"/>
              <a:chExt cx="9186863" cy="2571750"/>
            </a:xfrm>
          </p:grpSpPr>
          <p:sp>
            <p:nvSpPr>
              <p:cNvPr id="96" name="Freeform 17"/>
              <p:cNvSpPr>
                <a:spLocks/>
              </p:cNvSpPr>
              <p:nvPr userDrawn="1"/>
            </p:nvSpPr>
            <p:spPr bwMode="auto">
              <a:xfrm>
                <a:off x="-17463" y="1971675"/>
                <a:ext cx="9186863" cy="957263"/>
              </a:xfrm>
              <a:custGeom>
                <a:avLst/>
                <a:gdLst>
                  <a:gd name="T0" fmla="*/ 0 w 2880"/>
                  <a:gd name="T1" fmla="*/ 0 h 300"/>
                  <a:gd name="T2" fmla="*/ 372 w 2880"/>
                  <a:gd name="T3" fmla="*/ 0 h 300"/>
                  <a:gd name="T4" fmla="*/ 890 w 2880"/>
                  <a:gd name="T5" fmla="*/ 171 h 300"/>
                  <a:gd name="T6" fmla="*/ 1389 w 2880"/>
                  <a:gd name="T7" fmla="*/ 300 h 300"/>
                  <a:gd name="T8" fmla="*/ 2880 w 2880"/>
                  <a:gd name="T9" fmla="*/ 30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300">
                    <a:moveTo>
                      <a:pt x="0" y="0"/>
                    </a:moveTo>
                    <a:cubicBezTo>
                      <a:pt x="0" y="0"/>
                      <a:pt x="308" y="0"/>
                      <a:pt x="372" y="0"/>
                    </a:cubicBezTo>
                    <a:cubicBezTo>
                      <a:pt x="638" y="0"/>
                      <a:pt x="749" y="91"/>
                      <a:pt x="890" y="171"/>
                    </a:cubicBezTo>
                    <a:cubicBezTo>
                      <a:pt x="1011" y="240"/>
                      <a:pt x="1176" y="300"/>
                      <a:pt x="1389" y="300"/>
                    </a:cubicBezTo>
                    <a:cubicBezTo>
                      <a:pt x="2880" y="300"/>
                      <a:pt x="2880" y="300"/>
                      <a:pt x="2880" y="300"/>
                    </a:cubicBezTo>
                  </a:path>
                </a:pathLst>
              </a:custGeom>
              <a:noFill/>
              <a:ln w="1905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97" name="Freeform 18"/>
              <p:cNvSpPr>
                <a:spLocks/>
              </p:cNvSpPr>
              <p:nvPr userDrawn="1"/>
            </p:nvSpPr>
            <p:spPr bwMode="auto">
              <a:xfrm>
                <a:off x="-17463" y="2449513"/>
                <a:ext cx="9186863" cy="479425"/>
              </a:xfrm>
              <a:custGeom>
                <a:avLst/>
                <a:gdLst>
                  <a:gd name="T0" fmla="*/ 2880 w 2880"/>
                  <a:gd name="T1" fmla="*/ 0 h 150"/>
                  <a:gd name="T2" fmla="*/ 1202 w 2880"/>
                  <a:gd name="T3" fmla="*/ 0 h 150"/>
                  <a:gd name="T4" fmla="*/ 890 w 2880"/>
                  <a:gd name="T5" fmla="*/ 21 h 150"/>
                  <a:gd name="T6" fmla="*/ 366 w 2880"/>
                  <a:gd name="T7" fmla="*/ 150 h 150"/>
                  <a:gd name="T8" fmla="*/ 0 w 2880"/>
                  <a:gd name="T9" fmla="*/ 15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50">
                    <a:moveTo>
                      <a:pt x="2880" y="0"/>
                    </a:moveTo>
                    <a:cubicBezTo>
                      <a:pt x="1202" y="0"/>
                      <a:pt x="1202" y="0"/>
                      <a:pt x="1202" y="0"/>
                    </a:cubicBezTo>
                    <a:cubicBezTo>
                      <a:pt x="999" y="0"/>
                      <a:pt x="933" y="5"/>
                      <a:pt x="890" y="21"/>
                    </a:cubicBezTo>
                    <a:cubicBezTo>
                      <a:pt x="802" y="55"/>
                      <a:pt x="685" y="150"/>
                      <a:pt x="366" y="150"/>
                    </a:cubicBezTo>
                    <a:cubicBezTo>
                      <a:pt x="0" y="150"/>
                      <a:pt x="0" y="150"/>
                      <a:pt x="0" y="150"/>
                    </a:cubicBezTo>
                  </a:path>
                </a:pathLst>
              </a:custGeom>
              <a:noFill/>
              <a:ln w="1905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98" name="Freeform 19"/>
              <p:cNvSpPr>
                <a:spLocks/>
              </p:cNvSpPr>
              <p:nvPr userDrawn="1"/>
            </p:nvSpPr>
            <p:spPr bwMode="auto">
              <a:xfrm>
                <a:off x="-17463" y="1655763"/>
                <a:ext cx="9186863" cy="954087"/>
              </a:xfrm>
              <a:custGeom>
                <a:avLst/>
                <a:gdLst>
                  <a:gd name="T0" fmla="*/ 0 w 2880"/>
                  <a:gd name="T1" fmla="*/ 0 h 299"/>
                  <a:gd name="T2" fmla="*/ 372 w 2880"/>
                  <a:gd name="T3" fmla="*/ 0 h 299"/>
                  <a:gd name="T4" fmla="*/ 890 w 2880"/>
                  <a:gd name="T5" fmla="*/ 170 h 299"/>
                  <a:gd name="T6" fmla="*/ 1389 w 2880"/>
                  <a:gd name="T7" fmla="*/ 299 h 299"/>
                  <a:gd name="T8" fmla="*/ 2880 w 2880"/>
                  <a:gd name="T9" fmla="*/ 299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299">
                    <a:moveTo>
                      <a:pt x="0" y="0"/>
                    </a:moveTo>
                    <a:cubicBezTo>
                      <a:pt x="0" y="0"/>
                      <a:pt x="308" y="0"/>
                      <a:pt x="372" y="0"/>
                    </a:cubicBezTo>
                    <a:cubicBezTo>
                      <a:pt x="638" y="0"/>
                      <a:pt x="749" y="90"/>
                      <a:pt x="890" y="170"/>
                    </a:cubicBezTo>
                    <a:cubicBezTo>
                      <a:pt x="1011" y="239"/>
                      <a:pt x="1176" y="299"/>
                      <a:pt x="1389" y="299"/>
                    </a:cubicBezTo>
                    <a:cubicBezTo>
                      <a:pt x="2880" y="299"/>
                      <a:pt x="2880" y="299"/>
                      <a:pt x="2880" y="299"/>
                    </a:cubicBezTo>
                  </a:path>
                </a:pathLst>
              </a:custGeom>
              <a:noFill/>
              <a:ln w="19050" cap="flat">
                <a:solidFill>
                  <a:schemeClr val="accent2">
                    <a:lumMod val="90000"/>
                    <a:lumOff val="10000"/>
                  </a:scheme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99" name="Freeform 20"/>
              <p:cNvSpPr>
                <a:spLocks/>
              </p:cNvSpPr>
              <p:nvPr userDrawn="1"/>
            </p:nvSpPr>
            <p:spPr bwMode="auto">
              <a:xfrm>
                <a:off x="-17463" y="2130425"/>
                <a:ext cx="9186863" cy="479425"/>
              </a:xfrm>
              <a:custGeom>
                <a:avLst/>
                <a:gdLst>
                  <a:gd name="T0" fmla="*/ 2880 w 2880"/>
                  <a:gd name="T1" fmla="*/ 0 h 150"/>
                  <a:gd name="T2" fmla="*/ 1202 w 2880"/>
                  <a:gd name="T3" fmla="*/ 0 h 150"/>
                  <a:gd name="T4" fmla="*/ 890 w 2880"/>
                  <a:gd name="T5" fmla="*/ 21 h 150"/>
                  <a:gd name="T6" fmla="*/ 366 w 2880"/>
                  <a:gd name="T7" fmla="*/ 150 h 150"/>
                  <a:gd name="T8" fmla="*/ 0 w 2880"/>
                  <a:gd name="T9" fmla="*/ 15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50">
                    <a:moveTo>
                      <a:pt x="2880" y="0"/>
                    </a:moveTo>
                    <a:cubicBezTo>
                      <a:pt x="1202" y="0"/>
                      <a:pt x="1202" y="0"/>
                      <a:pt x="1202" y="0"/>
                    </a:cubicBezTo>
                    <a:cubicBezTo>
                      <a:pt x="999" y="0"/>
                      <a:pt x="933" y="5"/>
                      <a:pt x="890" y="21"/>
                    </a:cubicBezTo>
                    <a:cubicBezTo>
                      <a:pt x="802" y="55"/>
                      <a:pt x="685" y="150"/>
                      <a:pt x="366" y="150"/>
                    </a:cubicBezTo>
                    <a:cubicBezTo>
                      <a:pt x="0" y="150"/>
                      <a:pt x="0" y="150"/>
                      <a:pt x="0" y="150"/>
                    </a:cubicBezTo>
                  </a:path>
                </a:pathLst>
              </a:custGeom>
              <a:noFill/>
              <a:ln w="19050" cap="flat">
                <a:solidFill>
                  <a:schemeClr val="accent1">
                    <a:lumMod val="75000"/>
                  </a:scheme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100" name="Freeform 21"/>
              <p:cNvSpPr>
                <a:spLocks/>
              </p:cNvSpPr>
              <p:nvPr userDrawn="1"/>
            </p:nvSpPr>
            <p:spPr bwMode="auto">
              <a:xfrm>
                <a:off x="-17463" y="1336675"/>
                <a:ext cx="9186863" cy="954088"/>
              </a:xfrm>
              <a:custGeom>
                <a:avLst/>
                <a:gdLst>
                  <a:gd name="T0" fmla="*/ 0 w 2880"/>
                  <a:gd name="T1" fmla="*/ 0 h 299"/>
                  <a:gd name="T2" fmla="*/ 372 w 2880"/>
                  <a:gd name="T3" fmla="*/ 0 h 299"/>
                  <a:gd name="T4" fmla="*/ 890 w 2880"/>
                  <a:gd name="T5" fmla="*/ 171 h 299"/>
                  <a:gd name="T6" fmla="*/ 1389 w 2880"/>
                  <a:gd name="T7" fmla="*/ 299 h 299"/>
                  <a:gd name="T8" fmla="*/ 2880 w 2880"/>
                  <a:gd name="T9" fmla="*/ 299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299">
                    <a:moveTo>
                      <a:pt x="0" y="0"/>
                    </a:moveTo>
                    <a:cubicBezTo>
                      <a:pt x="0" y="0"/>
                      <a:pt x="308" y="0"/>
                      <a:pt x="372" y="0"/>
                    </a:cubicBezTo>
                    <a:cubicBezTo>
                      <a:pt x="638" y="0"/>
                      <a:pt x="749" y="90"/>
                      <a:pt x="890" y="171"/>
                    </a:cubicBezTo>
                    <a:cubicBezTo>
                      <a:pt x="1011" y="239"/>
                      <a:pt x="1176" y="299"/>
                      <a:pt x="1389" y="299"/>
                    </a:cubicBezTo>
                    <a:cubicBezTo>
                      <a:pt x="2880" y="299"/>
                      <a:pt x="2880" y="299"/>
                      <a:pt x="2880" y="299"/>
                    </a:cubicBezTo>
                  </a:path>
                </a:pathLst>
              </a:custGeom>
              <a:noFill/>
              <a:ln w="1905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101" name="Freeform 22"/>
              <p:cNvSpPr>
                <a:spLocks/>
              </p:cNvSpPr>
              <p:nvPr userDrawn="1"/>
            </p:nvSpPr>
            <p:spPr bwMode="auto">
              <a:xfrm>
                <a:off x="-17463" y="1811338"/>
                <a:ext cx="9186863" cy="479425"/>
              </a:xfrm>
              <a:custGeom>
                <a:avLst/>
                <a:gdLst>
                  <a:gd name="T0" fmla="*/ 2880 w 2880"/>
                  <a:gd name="T1" fmla="*/ 0 h 150"/>
                  <a:gd name="T2" fmla="*/ 1202 w 2880"/>
                  <a:gd name="T3" fmla="*/ 0 h 150"/>
                  <a:gd name="T4" fmla="*/ 890 w 2880"/>
                  <a:gd name="T5" fmla="*/ 22 h 150"/>
                  <a:gd name="T6" fmla="*/ 366 w 2880"/>
                  <a:gd name="T7" fmla="*/ 150 h 150"/>
                  <a:gd name="T8" fmla="*/ 0 w 2880"/>
                  <a:gd name="T9" fmla="*/ 15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50">
                    <a:moveTo>
                      <a:pt x="2880" y="0"/>
                    </a:moveTo>
                    <a:cubicBezTo>
                      <a:pt x="1202" y="0"/>
                      <a:pt x="1202" y="0"/>
                      <a:pt x="1202" y="0"/>
                    </a:cubicBezTo>
                    <a:cubicBezTo>
                      <a:pt x="999" y="0"/>
                      <a:pt x="933" y="5"/>
                      <a:pt x="890" y="22"/>
                    </a:cubicBezTo>
                    <a:cubicBezTo>
                      <a:pt x="802" y="55"/>
                      <a:pt x="685" y="150"/>
                      <a:pt x="366" y="150"/>
                    </a:cubicBezTo>
                    <a:cubicBezTo>
                      <a:pt x="0" y="150"/>
                      <a:pt x="0" y="150"/>
                      <a:pt x="0" y="150"/>
                    </a:cubicBezTo>
                  </a:path>
                </a:pathLst>
              </a:custGeom>
              <a:noFill/>
              <a:ln w="1905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102" name="Freeform 23"/>
              <p:cNvSpPr>
                <a:spLocks/>
              </p:cNvSpPr>
              <p:nvPr userDrawn="1"/>
            </p:nvSpPr>
            <p:spPr bwMode="auto">
              <a:xfrm>
                <a:off x="-17463" y="357188"/>
                <a:ext cx="9186863" cy="957262"/>
              </a:xfrm>
              <a:custGeom>
                <a:avLst/>
                <a:gdLst>
                  <a:gd name="T0" fmla="*/ 2880 w 2880"/>
                  <a:gd name="T1" fmla="*/ 300 h 300"/>
                  <a:gd name="T2" fmla="*/ 2501 w 2880"/>
                  <a:gd name="T3" fmla="*/ 300 h 300"/>
                  <a:gd name="T4" fmla="*/ 1984 w 2880"/>
                  <a:gd name="T5" fmla="*/ 129 h 300"/>
                  <a:gd name="T6" fmla="*/ 1485 w 2880"/>
                  <a:gd name="T7" fmla="*/ 0 h 300"/>
                  <a:gd name="T8" fmla="*/ 0 w 2880"/>
                  <a:gd name="T9" fmla="*/ 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300">
                    <a:moveTo>
                      <a:pt x="2880" y="300"/>
                    </a:moveTo>
                    <a:cubicBezTo>
                      <a:pt x="2880" y="300"/>
                      <a:pt x="2565" y="300"/>
                      <a:pt x="2501" y="300"/>
                    </a:cubicBezTo>
                    <a:cubicBezTo>
                      <a:pt x="2236" y="300"/>
                      <a:pt x="2124" y="209"/>
                      <a:pt x="1984" y="129"/>
                    </a:cubicBezTo>
                    <a:cubicBezTo>
                      <a:pt x="1863" y="60"/>
                      <a:pt x="1698" y="0"/>
                      <a:pt x="1485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noFill/>
              <a:ln w="19050" cap="flat">
                <a:solidFill>
                  <a:schemeClr val="accent2">
                    <a:lumMod val="90000"/>
                    <a:lumOff val="10000"/>
                  </a:scheme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103" name="Freeform 24"/>
              <p:cNvSpPr>
                <a:spLocks/>
              </p:cNvSpPr>
              <p:nvPr userDrawn="1"/>
            </p:nvSpPr>
            <p:spPr bwMode="auto">
              <a:xfrm>
                <a:off x="-17463" y="357188"/>
                <a:ext cx="9186863" cy="477837"/>
              </a:xfrm>
              <a:custGeom>
                <a:avLst/>
                <a:gdLst>
                  <a:gd name="T0" fmla="*/ 0 w 2880"/>
                  <a:gd name="T1" fmla="*/ 150 h 150"/>
                  <a:gd name="T2" fmla="*/ 1672 w 2880"/>
                  <a:gd name="T3" fmla="*/ 150 h 150"/>
                  <a:gd name="T4" fmla="*/ 1984 w 2880"/>
                  <a:gd name="T5" fmla="*/ 129 h 150"/>
                  <a:gd name="T6" fmla="*/ 2507 w 2880"/>
                  <a:gd name="T7" fmla="*/ 0 h 150"/>
                  <a:gd name="T8" fmla="*/ 2880 w 2880"/>
                  <a:gd name="T9" fmla="*/ 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50">
                    <a:moveTo>
                      <a:pt x="0" y="150"/>
                    </a:moveTo>
                    <a:cubicBezTo>
                      <a:pt x="1672" y="150"/>
                      <a:pt x="1672" y="150"/>
                      <a:pt x="1672" y="150"/>
                    </a:cubicBezTo>
                    <a:cubicBezTo>
                      <a:pt x="1875" y="150"/>
                      <a:pt x="1941" y="145"/>
                      <a:pt x="1984" y="129"/>
                    </a:cubicBezTo>
                    <a:cubicBezTo>
                      <a:pt x="2071" y="95"/>
                      <a:pt x="2189" y="0"/>
                      <a:pt x="2507" y="0"/>
                    </a:cubicBezTo>
                    <a:cubicBezTo>
                      <a:pt x="2880" y="0"/>
                      <a:pt x="2880" y="0"/>
                      <a:pt x="2880" y="0"/>
                    </a:cubicBezTo>
                  </a:path>
                </a:pathLst>
              </a:custGeom>
              <a:noFill/>
              <a:ln w="1905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104" name="Freeform 25"/>
              <p:cNvSpPr>
                <a:spLocks/>
              </p:cNvSpPr>
              <p:nvPr userDrawn="1"/>
            </p:nvSpPr>
            <p:spPr bwMode="auto">
              <a:xfrm>
                <a:off x="-17463" y="676275"/>
                <a:ext cx="9186863" cy="954088"/>
              </a:xfrm>
              <a:custGeom>
                <a:avLst/>
                <a:gdLst>
                  <a:gd name="T0" fmla="*/ 2880 w 2880"/>
                  <a:gd name="T1" fmla="*/ 299 h 299"/>
                  <a:gd name="T2" fmla="*/ 2501 w 2880"/>
                  <a:gd name="T3" fmla="*/ 299 h 299"/>
                  <a:gd name="T4" fmla="*/ 1984 w 2880"/>
                  <a:gd name="T5" fmla="*/ 129 h 299"/>
                  <a:gd name="T6" fmla="*/ 1485 w 2880"/>
                  <a:gd name="T7" fmla="*/ 0 h 299"/>
                  <a:gd name="T8" fmla="*/ 0 w 2880"/>
                  <a:gd name="T9" fmla="*/ 0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299">
                    <a:moveTo>
                      <a:pt x="2880" y="299"/>
                    </a:moveTo>
                    <a:cubicBezTo>
                      <a:pt x="2880" y="299"/>
                      <a:pt x="2565" y="299"/>
                      <a:pt x="2501" y="299"/>
                    </a:cubicBezTo>
                    <a:cubicBezTo>
                      <a:pt x="2236" y="299"/>
                      <a:pt x="2124" y="209"/>
                      <a:pt x="1984" y="129"/>
                    </a:cubicBezTo>
                    <a:cubicBezTo>
                      <a:pt x="1863" y="60"/>
                      <a:pt x="1698" y="0"/>
                      <a:pt x="1485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noFill/>
              <a:ln w="1905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105" name="Freeform 26"/>
              <p:cNvSpPr>
                <a:spLocks/>
              </p:cNvSpPr>
              <p:nvPr userDrawn="1"/>
            </p:nvSpPr>
            <p:spPr bwMode="auto">
              <a:xfrm>
                <a:off x="-17463" y="676275"/>
                <a:ext cx="9186863" cy="477838"/>
              </a:xfrm>
              <a:custGeom>
                <a:avLst/>
                <a:gdLst>
                  <a:gd name="T0" fmla="*/ 0 w 2880"/>
                  <a:gd name="T1" fmla="*/ 150 h 150"/>
                  <a:gd name="T2" fmla="*/ 1672 w 2880"/>
                  <a:gd name="T3" fmla="*/ 150 h 150"/>
                  <a:gd name="T4" fmla="*/ 1984 w 2880"/>
                  <a:gd name="T5" fmla="*/ 129 h 150"/>
                  <a:gd name="T6" fmla="*/ 2507 w 2880"/>
                  <a:gd name="T7" fmla="*/ 0 h 150"/>
                  <a:gd name="T8" fmla="*/ 2880 w 2880"/>
                  <a:gd name="T9" fmla="*/ 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50">
                    <a:moveTo>
                      <a:pt x="0" y="150"/>
                    </a:moveTo>
                    <a:cubicBezTo>
                      <a:pt x="1672" y="150"/>
                      <a:pt x="1672" y="150"/>
                      <a:pt x="1672" y="150"/>
                    </a:cubicBezTo>
                    <a:cubicBezTo>
                      <a:pt x="1875" y="150"/>
                      <a:pt x="1941" y="145"/>
                      <a:pt x="1984" y="129"/>
                    </a:cubicBezTo>
                    <a:cubicBezTo>
                      <a:pt x="2071" y="95"/>
                      <a:pt x="2189" y="0"/>
                      <a:pt x="2507" y="0"/>
                    </a:cubicBezTo>
                    <a:cubicBezTo>
                      <a:pt x="2880" y="0"/>
                      <a:pt x="2880" y="0"/>
                      <a:pt x="2880" y="0"/>
                    </a:cubicBezTo>
                  </a:path>
                </a:pathLst>
              </a:custGeom>
              <a:noFill/>
              <a:ln w="19050" cap="flat">
                <a:solidFill>
                  <a:schemeClr val="accent1">
                    <a:lumMod val="75000"/>
                  </a:scheme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106" name="Freeform 27"/>
              <p:cNvSpPr>
                <a:spLocks/>
              </p:cNvSpPr>
              <p:nvPr userDrawn="1"/>
            </p:nvSpPr>
            <p:spPr bwMode="auto">
              <a:xfrm>
                <a:off x="-17463" y="995363"/>
                <a:ext cx="9186863" cy="954087"/>
              </a:xfrm>
              <a:custGeom>
                <a:avLst/>
                <a:gdLst>
                  <a:gd name="T0" fmla="*/ 2880 w 2880"/>
                  <a:gd name="T1" fmla="*/ 299 h 299"/>
                  <a:gd name="T2" fmla="*/ 2501 w 2880"/>
                  <a:gd name="T3" fmla="*/ 299 h 299"/>
                  <a:gd name="T4" fmla="*/ 1984 w 2880"/>
                  <a:gd name="T5" fmla="*/ 128 h 299"/>
                  <a:gd name="T6" fmla="*/ 1485 w 2880"/>
                  <a:gd name="T7" fmla="*/ 0 h 299"/>
                  <a:gd name="T8" fmla="*/ 0 w 2880"/>
                  <a:gd name="T9" fmla="*/ 0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299">
                    <a:moveTo>
                      <a:pt x="2880" y="299"/>
                    </a:moveTo>
                    <a:cubicBezTo>
                      <a:pt x="2880" y="299"/>
                      <a:pt x="2565" y="299"/>
                      <a:pt x="2501" y="299"/>
                    </a:cubicBezTo>
                    <a:cubicBezTo>
                      <a:pt x="2236" y="299"/>
                      <a:pt x="2124" y="209"/>
                      <a:pt x="1984" y="128"/>
                    </a:cubicBezTo>
                    <a:cubicBezTo>
                      <a:pt x="1863" y="60"/>
                      <a:pt x="1698" y="0"/>
                      <a:pt x="1485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noFill/>
              <a:ln w="19050" cap="flat">
                <a:solidFill>
                  <a:schemeClr val="accent2">
                    <a:lumMod val="90000"/>
                    <a:lumOff val="10000"/>
                  </a:scheme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107" name="Freeform 28"/>
              <p:cNvSpPr>
                <a:spLocks/>
              </p:cNvSpPr>
              <p:nvPr userDrawn="1"/>
            </p:nvSpPr>
            <p:spPr bwMode="auto">
              <a:xfrm>
                <a:off x="-17463" y="995363"/>
                <a:ext cx="9186863" cy="474662"/>
              </a:xfrm>
              <a:custGeom>
                <a:avLst/>
                <a:gdLst>
                  <a:gd name="T0" fmla="*/ 0 w 2880"/>
                  <a:gd name="T1" fmla="*/ 149 h 149"/>
                  <a:gd name="T2" fmla="*/ 1672 w 2880"/>
                  <a:gd name="T3" fmla="*/ 149 h 149"/>
                  <a:gd name="T4" fmla="*/ 1984 w 2880"/>
                  <a:gd name="T5" fmla="*/ 128 h 149"/>
                  <a:gd name="T6" fmla="*/ 2507 w 2880"/>
                  <a:gd name="T7" fmla="*/ 0 h 149"/>
                  <a:gd name="T8" fmla="*/ 2880 w 2880"/>
                  <a:gd name="T9" fmla="*/ 0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49">
                    <a:moveTo>
                      <a:pt x="0" y="149"/>
                    </a:moveTo>
                    <a:cubicBezTo>
                      <a:pt x="1672" y="149"/>
                      <a:pt x="1672" y="149"/>
                      <a:pt x="1672" y="149"/>
                    </a:cubicBezTo>
                    <a:cubicBezTo>
                      <a:pt x="1875" y="149"/>
                      <a:pt x="1941" y="145"/>
                      <a:pt x="1984" y="128"/>
                    </a:cubicBezTo>
                    <a:cubicBezTo>
                      <a:pt x="2071" y="95"/>
                      <a:pt x="2189" y="0"/>
                      <a:pt x="2507" y="0"/>
                    </a:cubicBezTo>
                    <a:cubicBezTo>
                      <a:pt x="2880" y="0"/>
                      <a:pt x="2880" y="0"/>
                      <a:pt x="2880" y="0"/>
                    </a:cubicBezTo>
                  </a:path>
                </a:pathLst>
              </a:custGeom>
              <a:noFill/>
              <a:ln w="1905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</p:grpSp>
      </p:grp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194F51-0646-4EFC-94D7-2D71D494F782}" type="slidenum">
              <a:rPr lang="en-AU">
                <a:solidFill>
                  <a:srgbClr val="3333CC"/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3333CC"/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0319EA-7B0A-44FA-99FA-BF473FB2A678}" type="slidenum">
              <a:rPr lang="en-AU">
                <a:solidFill>
                  <a:srgbClr val="3333CC"/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3333CC"/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8F42C9-D60A-4C34-B2BB-F99043AD3946}" type="slidenum">
              <a:rPr lang="en-AU">
                <a:solidFill>
                  <a:srgbClr val="3333CC"/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3333CC"/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2B0F11-1674-4A49-AC22-689994C1780B}" type="slidenum">
              <a:rPr lang="en-AU">
                <a:solidFill>
                  <a:srgbClr val="3333CC"/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3333CC"/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E9DB59-A37C-41E8-AD94-DA9109AABC73}" type="slidenum">
              <a:rPr lang="en-AU">
                <a:solidFill>
                  <a:srgbClr val="3333CC"/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3333CC"/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07376D-921C-4501-926B-DB9B1EB61319}" type="slidenum">
              <a:rPr lang="en-AU">
                <a:solidFill>
                  <a:srgbClr val="3333CC"/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3333CC"/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FCE5A-73E4-4F1D-9E77-2E3E5A66A84E}" type="slidenum">
              <a:rPr lang="en-AU">
                <a:solidFill>
                  <a:srgbClr val="3333CC"/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3333CC"/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629DA6-1FD3-47D9-BECD-7C7DF013E329}" type="slidenum">
              <a:rPr lang="en-AU">
                <a:solidFill>
                  <a:srgbClr val="3333CC"/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3333CC"/>
              </a:solidFill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F4E5BE-02DE-455B-9FE5-7466300F6FFF}" type="slidenum">
              <a:rPr lang="en-AU">
                <a:solidFill>
                  <a:srgbClr val="3333CC"/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3333CC"/>
              </a:solidFill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1469CD-F297-48B6-B703-F73A2FD5C342}" type="slidenum">
              <a:rPr lang="en-AU">
                <a:solidFill>
                  <a:srgbClr val="3333CC"/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3333CC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60363" y="270000"/>
            <a:ext cx="8460000" cy="900000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283"/>
              </a:spcAft>
              <a:buNone/>
              <a:defRPr sz="2800" b="1">
                <a:solidFill>
                  <a:schemeClr val="accent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2200" b="1">
                <a:solidFill>
                  <a:schemeClr val="accent1">
                    <a:lumMod val="75000"/>
                  </a:schemeClr>
                </a:solidFill>
              </a:defRPr>
            </a:lvl2pPr>
            <a:lvl3pPr>
              <a:buNone/>
              <a:defRPr sz="2800">
                <a:solidFill>
                  <a:srgbClr val="00A9CE"/>
                </a:solidFill>
              </a:defRPr>
            </a:lvl3pPr>
            <a:lvl4pPr>
              <a:buNone/>
              <a:defRPr sz="2800">
                <a:solidFill>
                  <a:srgbClr val="00A9CE"/>
                </a:solidFill>
              </a:defRPr>
            </a:lvl4pPr>
            <a:lvl5pPr>
              <a:buNone/>
              <a:defRPr sz="2800">
                <a:solidFill>
                  <a:srgbClr val="00A9CE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360365" y="1276351"/>
            <a:ext cx="8459787" cy="4559300"/>
          </a:xfrm>
        </p:spPr>
        <p:txBody>
          <a:bodyPr>
            <a:noAutofit/>
          </a:bodyPr>
          <a:lstStyle>
            <a:lvl1pPr marL="378000" indent="-378000">
              <a:buFont typeface="+mj-lt"/>
              <a:buAutoNum type="arabicPeriod"/>
              <a:defRPr/>
            </a:lvl1pPr>
            <a:lvl2pPr marL="648000" indent="-270000">
              <a:defRPr/>
            </a:lvl2pPr>
            <a:lvl3pPr marL="648000" indent="-270000">
              <a:defRPr/>
            </a:lvl3pPr>
            <a:lvl4pPr marL="648000" indent="-270000">
              <a:defRPr/>
            </a:lvl4pPr>
            <a:lvl5pPr marL="648000" indent="-270000">
              <a:defRPr/>
            </a:lvl5pPr>
            <a:lvl6pPr marL="648000" indent="-270000">
              <a:defRPr/>
            </a:lvl6pPr>
            <a:lvl7pPr marL="648000" indent="-270000">
              <a:defRPr/>
            </a:lvl7pPr>
            <a:lvl8pPr marL="648000" indent="-270000">
              <a:defRPr/>
            </a:lvl8pPr>
            <a:lvl9pPr marL="648000" indent="-270000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5BD4F7-E33F-44CE-B265-B5DE01409F39}" type="slidenum">
              <a:rPr lang="en-AU">
                <a:solidFill>
                  <a:srgbClr val="3333CC"/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3333CC"/>
              </a:solidFill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14EE2C-0217-43F2-A8CC-4C7F32161002}" type="slidenum">
              <a:rPr lang="en-AU">
                <a:solidFill>
                  <a:srgbClr val="3333CC"/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3333CC"/>
              </a:solidFill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A8C128-4BE6-49F8-8F4C-1321758586E1}" type="slidenum">
              <a:rPr lang="en-AU">
                <a:solidFill>
                  <a:srgbClr val="3333CC"/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3333CC"/>
              </a:solidFill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4EF99F-9A04-4C33-9630-AA0C5EB23E98}" type="slidenum">
              <a:rPr lang="en-AU">
                <a:solidFill>
                  <a:srgbClr val="3333CC"/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3333CC"/>
              </a:solidFill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BE4CA8-5D7F-413B-948B-6DBFB6473A22}" type="slidenum">
              <a:rPr lang="en-AU">
                <a:solidFill>
                  <a:srgbClr val="3333CC"/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3333CC"/>
              </a:solidFill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043EE9-A65B-4F29-8ECB-CBC4F5195069}" type="slidenum">
              <a:rPr lang="en-AU">
                <a:solidFill>
                  <a:srgbClr val="3333CC"/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3333CC"/>
              </a:solidFill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CF6ECA-1CB0-439E-BD04-997D076DE1B9}" type="slidenum">
              <a:rPr lang="en-AU">
                <a:solidFill>
                  <a:srgbClr val="3333CC"/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3333CC"/>
              </a:solidFill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F0F8A2-C96F-4F30-BBF1-DF80BE70A0AA}" type="slidenum">
              <a:rPr lang="en-AU">
                <a:solidFill>
                  <a:srgbClr val="3333CC"/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3333CC"/>
              </a:solidFill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4401584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91801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1276349"/>
            <a:ext cx="8460000" cy="4555651"/>
          </a:xfrm>
        </p:spPr>
        <p:txBody>
          <a:bodyPr/>
          <a:lstStyle>
            <a:lvl2pPr marL="252000" indent="-250825"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60363" y="270001"/>
            <a:ext cx="8460000" cy="893783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283"/>
              </a:spcAft>
              <a:buNone/>
              <a:defRPr sz="3600" b="1">
                <a:solidFill>
                  <a:schemeClr val="accent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2200" b="1">
                <a:solidFill>
                  <a:schemeClr val="accent2"/>
                </a:solidFill>
              </a:defRPr>
            </a:lvl2pPr>
            <a:lvl3pPr>
              <a:buNone/>
              <a:defRPr sz="2800">
                <a:solidFill>
                  <a:srgbClr val="00A9CE"/>
                </a:solidFill>
              </a:defRPr>
            </a:lvl3pPr>
            <a:lvl4pPr>
              <a:buNone/>
              <a:defRPr sz="2800">
                <a:solidFill>
                  <a:srgbClr val="00A9CE"/>
                </a:solidFill>
              </a:defRPr>
            </a:lvl4pPr>
            <a:lvl5pPr>
              <a:buNone/>
              <a:defRPr sz="2800">
                <a:solidFill>
                  <a:srgbClr val="00A9CE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360363" y="6516689"/>
            <a:ext cx="6119812" cy="10795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3615792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1513" y="1906588"/>
            <a:ext cx="3822700" cy="43195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06588"/>
            <a:ext cx="3824287" cy="43195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7997579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6121025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1933001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400775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0485558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2047257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9072410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21450" y="568325"/>
            <a:ext cx="1949450" cy="5657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1513" y="568325"/>
            <a:ext cx="5697537" cy="5657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9693799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1513" y="568325"/>
            <a:ext cx="7799387" cy="11382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Online Image Placeholder 2"/>
          <p:cNvSpPr>
            <a:spLocks noGrp="1"/>
          </p:cNvSpPr>
          <p:nvPr>
            <p:ph type="clipArt" sz="half" idx="1"/>
          </p:nvPr>
        </p:nvSpPr>
        <p:spPr>
          <a:xfrm>
            <a:off x="671513" y="1906588"/>
            <a:ext cx="3822700" cy="4319587"/>
          </a:xfrm>
        </p:spPr>
        <p:txBody>
          <a:bodyPr/>
          <a:lstStyle/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6613" y="1906588"/>
            <a:ext cx="3824287" cy="43195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43771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1276349"/>
            <a:ext cx="8460000" cy="4555651"/>
          </a:xfrm>
        </p:spPr>
        <p:txBody>
          <a:bodyPr/>
          <a:lstStyle>
            <a:lvl2pPr marL="252000" indent="-250825"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60363" y="270000"/>
            <a:ext cx="8460000" cy="900000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283"/>
              </a:spcAft>
              <a:buNone/>
              <a:defRPr sz="3600" b="1" baseline="0">
                <a:solidFill>
                  <a:schemeClr val="accent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2200" b="1">
                <a:solidFill>
                  <a:schemeClr val="accent1">
                    <a:lumMod val="75000"/>
                  </a:schemeClr>
                </a:solidFill>
              </a:defRPr>
            </a:lvl2pPr>
            <a:lvl3pPr>
              <a:buNone/>
              <a:defRPr sz="2800">
                <a:solidFill>
                  <a:srgbClr val="00A9CE"/>
                </a:solidFill>
              </a:defRPr>
            </a:lvl3pPr>
            <a:lvl4pPr>
              <a:buNone/>
              <a:defRPr sz="2800">
                <a:solidFill>
                  <a:srgbClr val="00A9CE"/>
                </a:solidFill>
              </a:defRPr>
            </a:lvl4pPr>
            <a:lvl5pPr>
              <a:buNone/>
              <a:defRPr sz="2800">
                <a:solidFill>
                  <a:srgbClr val="00A9CE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360363" y="6516689"/>
            <a:ext cx="6119812" cy="10795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1513" y="568325"/>
            <a:ext cx="7799387" cy="11382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1513" y="1906588"/>
            <a:ext cx="3822700" cy="43195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6613" y="1906588"/>
            <a:ext cx="3824287" cy="2082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6613" y="4141788"/>
            <a:ext cx="3824287" cy="20843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421514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- text or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0363" y="1276349"/>
            <a:ext cx="4140000" cy="4555651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60363" y="270000"/>
            <a:ext cx="8460000" cy="900000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283"/>
              </a:spcAft>
              <a:buNone/>
              <a:defRPr sz="3600" b="1">
                <a:solidFill>
                  <a:schemeClr val="accent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2200" b="1">
                <a:solidFill>
                  <a:schemeClr val="accent1">
                    <a:lumMod val="75000"/>
                  </a:schemeClr>
                </a:solidFill>
              </a:defRPr>
            </a:lvl2pPr>
            <a:lvl3pPr>
              <a:buNone/>
              <a:defRPr sz="2800">
                <a:solidFill>
                  <a:srgbClr val="00A9CE"/>
                </a:solidFill>
              </a:defRPr>
            </a:lvl3pPr>
            <a:lvl4pPr>
              <a:buNone/>
              <a:defRPr sz="2800">
                <a:solidFill>
                  <a:srgbClr val="00A9CE"/>
                </a:solidFill>
              </a:defRPr>
            </a:lvl4pPr>
            <a:lvl5pPr>
              <a:buNone/>
              <a:defRPr sz="2800">
                <a:solidFill>
                  <a:srgbClr val="00A9CE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4680363" y="1276349"/>
            <a:ext cx="4140000" cy="4555651"/>
          </a:xfrm>
        </p:spPr>
        <p:txBody>
          <a:bodyPr rtlCol="0">
            <a:no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AU" noProof="0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>
          <a:xfrm>
            <a:off x="360363" y="6516689"/>
            <a:ext cx="6119812" cy="10795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 2 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0363" y="1276349"/>
            <a:ext cx="4140000" cy="4555651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4680363" y="1276349"/>
            <a:ext cx="4140000" cy="2251651"/>
          </a:xfrm>
        </p:spPr>
        <p:txBody>
          <a:bodyPr rtlCol="0">
            <a:no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4680363" y="3708000"/>
            <a:ext cx="4140000" cy="2124000"/>
          </a:xfrm>
        </p:spPr>
        <p:txBody>
          <a:bodyPr rtlCol="0">
            <a:no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60363" y="270000"/>
            <a:ext cx="8460000" cy="900000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283"/>
              </a:spcAft>
              <a:buNone/>
              <a:defRPr sz="3600" b="1">
                <a:solidFill>
                  <a:schemeClr val="accent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2200" b="1">
                <a:solidFill>
                  <a:schemeClr val="accent1">
                    <a:lumMod val="75000"/>
                  </a:schemeClr>
                </a:solidFill>
              </a:defRPr>
            </a:lvl2pPr>
            <a:lvl3pPr>
              <a:buNone/>
              <a:defRPr sz="2800">
                <a:solidFill>
                  <a:srgbClr val="00A9CE"/>
                </a:solidFill>
              </a:defRPr>
            </a:lvl3pPr>
            <a:lvl4pPr>
              <a:buNone/>
              <a:defRPr sz="2800">
                <a:solidFill>
                  <a:srgbClr val="00A9CE"/>
                </a:solidFill>
              </a:defRPr>
            </a:lvl4pPr>
            <a:lvl5pPr>
              <a:buNone/>
              <a:defRPr sz="2800">
                <a:solidFill>
                  <a:srgbClr val="00A9CE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>
          <a:xfrm>
            <a:off x="360363" y="6516689"/>
            <a:ext cx="6119812" cy="10795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9525" y="6051552"/>
            <a:ext cx="9169400" cy="849313"/>
            <a:chOff x="-9525" y="6051550"/>
            <a:chExt cx="9169400" cy="849313"/>
          </a:xfrm>
        </p:grpSpPr>
        <p:sp>
          <p:nvSpPr>
            <p:cNvPr id="3" name="AutoShape 4"/>
            <p:cNvSpPr>
              <a:spLocks noChangeAspect="1" noChangeArrowheads="1" noTextEdit="1"/>
            </p:cNvSpPr>
            <p:nvPr userDrawn="1"/>
          </p:nvSpPr>
          <p:spPr bwMode="auto">
            <a:xfrm>
              <a:off x="-7938" y="6056313"/>
              <a:ext cx="9161463" cy="80168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4" name="Rectangle 6"/>
            <p:cNvSpPr>
              <a:spLocks noChangeArrowheads="1"/>
            </p:cNvSpPr>
            <p:nvPr userDrawn="1"/>
          </p:nvSpPr>
          <p:spPr bwMode="auto">
            <a:xfrm>
              <a:off x="1588" y="6367463"/>
              <a:ext cx="9142412" cy="49053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6" name="Rectangle 7"/>
            <p:cNvSpPr>
              <a:spLocks noChangeArrowheads="1"/>
            </p:cNvSpPr>
            <p:nvPr userDrawn="1"/>
          </p:nvSpPr>
          <p:spPr bwMode="auto">
            <a:xfrm>
              <a:off x="1588" y="6367463"/>
              <a:ext cx="9142412" cy="49053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7" name="Freeform 8"/>
            <p:cNvSpPr>
              <a:spLocks noEditPoints="1"/>
            </p:cNvSpPr>
            <p:nvPr userDrawn="1"/>
          </p:nvSpPr>
          <p:spPr bwMode="auto">
            <a:xfrm>
              <a:off x="1588" y="6065837"/>
              <a:ext cx="9142412" cy="690562"/>
            </a:xfrm>
            <a:custGeom>
              <a:avLst/>
              <a:gdLst>
                <a:gd name="T0" fmla="*/ 2880 w 2880"/>
                <a:gd name="T1" fmla="*/ 14 h 217"/>
                <a:gd name="T2" fmla="*/ 2817 w 2880"/>
                <a:gd name="T3" fmla="*/ 14 h 217"/>
                <a:gd name="T4" fmla="*/ 2486 w 2880"/>
                <a:gd name="T5" fmla="*/ 95 h 217"/>
                <a:gd name="T6" fmla="*/ 2486 w 2880"/>
                <a:gd name="T7" fmla="*/ 95 h 217"/>
                <a:gd name="T8" fmla="*/ 2880 w 2880"/>
                <a:gd name="T9" fmla="*/ 95 h 217"/>
                <a:gd name="T10" fmla="*/ 2880 w 2880"/>
                <a:gd name="T11" fmla="*/ 217 h 217"/>
                <a:gd name="T12" fmla="*/ 2880 w 2880"/>
                <a:gd name="T13" fmla="*/ 217 h 217"/>
                <a:gd name="T14" fmla="*/ 2880 w 2880"/>
                <a:gd name="T15" fmla="*/ 14 h 217"/>
                <a:gd name="T16" fmla="*/ 2171 w 2880"/>
                <a:gd name="T17" fmla="*/ 0 h 217"/>
                <a:gd name="T18" fmla="*/ 0 w 2880"/>
                <a:gd name="T19" fmla="*/ 0 h 217"/>
                <a:gd name="T20" fmla="*/ 0 w 2880"/>
                <a:gd name="T21" fmla="*/ 95 h 217"/>
                <a:gd name="T22" fmla="*/ 2486 w 2880"/>
                <a:gd name="T23" fmla="*/ 95 h 217"/>
                <a:gd name="T24" fmla="*/ 2486 w 2880"/>
                <a:gd name="T25" fmla="*/ 95 h 217"/>
                <a:gd name="T26" fmla="*/ 2486 w 2880"/>
                <a:gd name="T27" fmla="*/ 95 h 217"/>
                <a:gd name="T28" fmla="*/ 2486 w 2880"/>
                <a:gd name="T29" fmla="*/ 95 h 217"/>
                <a:gd name="T30" fmla="*/ 2171 w 2880"/>
                <a:gd name="T31" fmla="*/ 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80" h="217">
                  <a:moveTo>
                    <a:pt x="2880" y="14"/>
                  </a:moveTo>
                  <a:cubicBezTo>
                    <a:pt x="2817" y="14"/>
                    <a:pt x="2817" y="14"/>
                    <a:pt x="2817" y="14"/>
                  </a:cubicBezTo>
                  <a:cubicBezTo>
                    <a:pt x="2616" y="14"/>
                    <a:pt x="2542" y="74"/>
                    <a:pt x="2486" y="95"/>
                  </a:cubicBezTo>
                  <a:cubicBezTo>
                    <a:pt x="2486" y="95"/>
                    <a:pt x="2486" y="95"/>
                    <a:pt x="2486" y="95"/>
                  </a:cubicBezTo>
                  <a:cubicBezTo>
                    <a:pt x="2880" y="95"/>
                    <a:pt x="2880" y="95"/>
                    <a:pt x="2880" y="95"/>
                  </a:cubicBezTo>
                  <a:cubicBezTo>
                    <a:pt x="2880" y="217"/>
                    <a:pt x="2880" y="217"/>
                    <a:pt x="2880" y="217"/>
                  </a:cubicBezTo>
                  <a:cubicBezTo>
                    <a:pt x="2880" y="217"/>
                    <a:pt x="2880" y="217"/>
                    <a:pt x="2880" y="217"/>
                  </a:cubicBezTo>
                  <a:cubicBezTo>
                    <a:pt x="2880" y="14"/>
                    <a:pt x="2880" y="14"/>
                    <a:pt x="2880" y="14"/>
                  </a:cubicBezTo>
                  <a:moveTo>
                    <a:pt x="217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2486" y="95"/>
                    <a:pt x="2486" y="95"/>
                    <a:pt x="2486" y="95"/>
                  </a:cubicBezTo>
                  <a:cubicBezTo>
                    <a:pt x="2486" y="95"/>
                    <a:pt x="2486" y="95"/>
                    <a:pt x="2486" y="95"/>
                  </a:cubicBezTo>
                  <a:cubicBezTo>
                    <a:pt x="2486" y="95"/>
                    <a:pt x="2486" y="95"/>
                    <a:pt x="2486" y="95"/>
                  </a:cubicBezTo>
                  <a:cubicBezTo>
                    <a:pt x="2486" y="95"/>
                    <a:pt x="2486" y="95"/>
                    <a:pt x="2486" y="95"/>
                  </a:cubicBezTo>
                  <a:cubicBezTo>
                    <a:pt x="2419" y="39"/>
                    <a:pt x="2306" y="0"/>
                    <a:pt x="2171" y="0"/>
                  </a:cubicBezTo>
                </a:path>
              </a:pathLst>
            </a:custGeom>
            <a:solidFill>
              <a:srgbClr val="BFBFBF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8" name="Freeform 9"/>
            <p:cNvSpPr>
              <a:spLocks noEditPoints="1"/>
            </p:cNvSpPr>
            <p:nvPr userDrawn="1"/>
          </p:nvSpPr>
          <p:spPr bwMode="auto">
            <a:xfrm>
              <a:off x="1588" y="6367463"/>
              <a:ext cx="9142412" cy="388937"/>
            </a:xfrm>
            <a:custGeom>
              <a:avLst/>
              <a:gdLst>
                <a:gd name="T0" fmla="*/ 2486 w 2880"/>
                <a:gd name="T1" fmla="*/ 0 h 122"/>
                <a:gd name="T2" fmla="*/ 0 w 2880"/>
                <a:gd name="T3" fmla="*/ 0 h 122"/>
                <a:gd name="T4" fmla="*/ 0 w 2880"/>
                <a:gd name="T5" fmla="*/ 13 h 122"/>
                <a:gd name="T6" fmla="*/ 2289 w 2880"/>
                <a:gd name="T7" fmla="*/ 13 h 122"/>
                <a:gd name="T8" fmla="*/ 2486 w 2880"/>
                <a:gd name="T9" fmla="*/ 0 h 122"/>
                <a:gd name="T10" fmla="*/ 2880 w 2880"/>
                <a:gd name="T11" fmla="*/ 0 h 122"/>
                <a:gd name="T12" fmla="*/ 2486 w 2880"/>
                <a:gd name="T13" fmla="*/ 0 h 122"/>
                <a:gd name="T14" fmla="*/ 2813 w 2880"/>
                <a:gd name="T15" fmla="*/ 122 h 122"/>
                <a:gd name="T16" fmla="*/ 2880 w 2880"/>
                <a:gd name="T17" fmla="*/ 122 h 122"/>
                <a:gd name="T18" fmla="*/ 2880 w 2880"/>
                <a:gd name="T19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80" h="122">
                  <a:moveTo>
                    <a:pt x="248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2289" y="13"/>
                    <a:pt x="2289" y="13"/>
                    <a:pt x="2289" y="13"/>
                  </a:cubicBezTo>
                  <a:cubicBezTo>
                    <a:pt x="2418" y="13"/>
                    <a:pt x="2459" y="10"/>
                    <a:pt x="2486" y="0"/>
                  </a:cubicBezTo>
                  <a:moveTo>
                    <a:pt x="2880" y="0"/>
                  </a:moveTo>
                  <a:cubicBezTo>
                    <a:pt x="2486" y="0"/>
                    <a:pt x="2486" y="0"/>
                    <a:pt x="2486" y="0"/>
                  </a:cubicBezTo>
                  <a:cubicBezTo>
                    <a:pt x="2554" y="56"/>
                    <a:pt x="2645" y="122"/>
                    <a:pt x="2813" y="122"/>
                  </a:cubicBezTo>
                  <a:cubicBezTo>
                    <a:pt x="2854" y="122"/>
                    <a:pt x="2880" y="122"/>
                    <a:pt x="2880" y="122"/>
                  </a:cubicBezTo>
                  <a:cubicBezTo>
                    <a:pt x="2880" y="0"/>
                    <a:pt x="2880" y="0"/>
                    <a:pt x="2880" y="0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9" name="Freeform 10"/>
            <p:cNvSpPr>
              <a:spLocks/>
            </p:cNvSpPr>
            <p:nvPr userDrawn="1"/>
          </p:nvSpPr>
          <p:spPr bwMode="auto">
            <a:xfrm>
              <a:off x="1588" y="6110288"/>
              <a:ext cx="7891462" cy="298450"/>
            </a:xfrm>
            <a:custGeom>
              <a:avLst/>
              <a:gdLst>
                <a:gd name="T0" fmla="*/ 2486 w 2486"/>
                <a:gd name="T1" fmla="*/ 81 h 94"/>
                <a:gd name="T2" fmla="*/ 2171 w 2486"/>
                <a:gd name="T3" fmla="*/ 0 h 94"/>
                <a:gd name="T4" fmla="*/ 0 w 2486"/>
                <a:gd name="T5" fmla="*/ 0 h 94"/>
                <a:gd name="T6" fmla="*/ 0 w 2486"/>
                <a:gd name="T7" fmla="*/ 94 h 94"/>
                <a:gd name="T8" fmla="*/ 2289 w 2486"/>
                <a:gd name="T9" fmla="*/ 94 h 94"/>
                <a:gd name="T10" fmla="*/ 2486 w 2486"/>
                <a:gd name="T11" fmla="*/ 8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86" h="94">
                  <a:moveTo>
                    <a:pt x="2486" y="81"/>
                  </a:moveTo>
                  <a:cubicBezTo>
                    <a:pt x="2410" y="38"/>
                    <a:pt x="2306" y="0"/>
                    <a:pt x="217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2289" y="94"/>
                    <a:pt x="2289" y="94"/>
                    <a:pt x="2289" y="94"/>
                  </a:cubicBezTo>
                  <a:cubicBezTo>
                    <a:pt x="2418" y="94"/>
                    <a:pt x="2459" y="91"/>
                    <a:pt x="2486" y="81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10" name="Freeform 11"/>
            <p:cNvSpPr>
              <a:spLocks/>
            </p:cNvSpPr>
            <p:nvPr userDrawn="1"/>
          </p:nvSpPr>
          <p:spPr bwMode="auto">
            <a:xfrm>
              <a:off x="7893050" y="6110285"/>
              <a:ext cx="1250950" cy="601662"/>
            </a:xfrm>
            <a:custGeom>
              <a:avLst/>
              <a:gdLst>
                <a:gd name="T0" fmla="*/ 331 w 394"/>
                <a:gd name="T1" fmla="*/ 0 h 189"/>
                <a:gd name="T2" fmla="*/ 0 w 394"/>
                <a:gd name="T3" fmla="*/ 81 h 189"/>
                <a:gd name="T4" fmla="*/ 327 w 394"/>
                <a:gd name="T5" fmla="*/ 189 h 189"/>
                <a:gd name="T6" fmla="*/ 394 w 394"/>
                <a:gd name="T7" fmla="*/ 189 h 189"/>
                <a:gd name="T8" fmla="*/ 394 w 394"/>
                <a:gd name="T9" fmla="*/ 0 h 189"/>
                <a:gd name="T10" fmla="*/ 331 w 394"/>
                <a:gd name="T11" fmla="*/ 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4" h="189">
                  <a:moveTo>
                    <a:pt x="331" y="0"/>
                  </a:moveTo>
                  <a:cubicBezTo>
                    <a:pt x="130" y="0"/>
                    <a:pt x="56" y="60"/>
                    <a:pt x="0" y="81"/>
                  </a:cubicBezTo>
                  <a:cubicBezTo>
                    <a:pt x="89" y="131"/>
                    <a:pt x="159" y="189"/>
                    <a:pt x="327" y="189"/>
                  </a:cubicBezTo>
                  <a:cubicBezTo>
                    <a:pt x="368" y="189"/>
                    <a:pt x="394" y="189"/>
                    <a:pt x="394" y="189"/>
                  </a:cubicBezTo>
                  <a:cubicBezTo>
                    <a:pt x="394" y="0"/>
                    <a:pt x="394" y="0"/>
                    <a:pt x="394" y="0"/>
                  </a:cubicBezTo>
                  <a:lnTo>
                    <a:pt x="331" y="0"/>
                  </a:ln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1105" name="AutoShape 81"/>
            <p:cNvSpPr>
              <a:spLocks noChangeAspect="1" noChangeArrowheads="1" noTextEdit="1"/>
            </p:cNvSpPr>
            <p:nvPr/>
          </p:nvSpPr>
          <p:spPr bwMode="auto">
            <a:xfrm>
              <a:off x="-9525" y="6051550"/>
              <a:ext cx="9169400" cy="849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08" name="Rectangle 84"/>
            <p:cNvSpPr>
              <a:spLocks noChangeArrowheads="1"/>
            </p:cNvSpPr>
            <p:nvPr/>
          </p:nvSpPr>
          <p:spPr bwMode="auto">
            <a:xfrm>
              <a:off x="-9525" y="6356350"/>
              <a:ext cx="9167813" cy="544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pic>
          <p:nvPicPr>
            <p:cNvPr id="1033" name="Picture 78"/>
            <p:cNvPicPr>
              <a:picLocks noChangeAspect="1" noChangeArrowheads="1"/>
            </p:cNvPicPr>
            <p:nvPr/>
          </p:nvPicPr>
          <p:blipFill>
            <a:blip r:embed="rId24"/>
            <a:srcRect/>
            <a:stretch>
              <a:fillRect/>
            </a:stretch>
          </p:blipFill>
          <p:spPr bwMode="auto">
            <a:xfrm>
              <a:off x="8459788" y="6191250"/>
              <a:ext cx="454025" cy="454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60365" y="1276351"/>
            <a:ext cx="8459787" cy="455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 smtClean="0"/>
          </a:p>
        </p:txBody>
      </p:sp>
      <p:sp>
        <p:nvSpPr>
          <p:cNvPr id="1031" name="Title Placeholder 1"/>
          <p:cNvSpPr>
            <a:spLocks noGrp="1"/>
          </p:cNvSpPr>
          <p:nvPr>
            <p:ph type="title"/>
          </p:nvPr>
        </p:nvSpPr>
        <p:spPr bwMode="auto">
          <a:xfrm>
            <a:off x="360365" y="269875"/>
            <a:ext cx="8459787" cy="857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70" name="Rectangle 46"/>
          <p:cNvSpPr>
            <a:spLocks noChangeArrowheads="1"/>
          </p:cNvSpPr>
          <p:nvPr/>
        </p:nvSpPr>
        <p:spPr bwMode="auto">
          <a:xfrm>
            <a:off x="-71438" y="6365877"/>
            <a:ext cx="9317038" cy="54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0" r:id="rId3"/>
    <p:sldLayoutId id="2147483671" r:id="rId4"/>
    <p:sldLayoutId id="2147483666" r:id="rId5"/>
    <p:sldLayoutId id="2147483665" r:id="rId6"/>
    <p:sldLayoutId id="2147483664" r:id="rId7"/>
    <p:sldLayoutId id="2147483663" r:id="rId8"/>
    <p:sldLayoutId id="2147483662" r:id="rId9"/>
    <p:sldLayoutId id="2147483661" r:id="rId10"/>
    <p:sldLayoutId id="2147483660" r:id="rId11"/>
    <p:sldLayoutId id="2147483659" r:id="rId12"/>
    <p:sldLayoutId id="2147483658" r:id="rId13"/>
    <p:sldLayoutId id="2147483657" r:id="rId14"/>
    <p:sldLayoutId id="2147483656" r:id="rId15"/>
    <p:sldLayoutId id="2147483655" r:id="rId16"/>
    <p:sldLayoutId id="2147483672" r:id="rId17"/>
    <p:sldLayoutId id="2147483654" r:id="rId18"/>
    <p:sldLayoutId id="2147483653" r:id="rId19"/>
    <p:sldLayoutId id="2147483673" r:id="rId20"/>
    <p:sldLayoutId id="2147483676" r:id="rId21"/>
    <p:sldLayoutId id="2147483705" r:id="rId2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4572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 kern="1200">
          <a:solidFill>
            <a:schemeClr val="accent2"/>
          </a:solidFill>
          <a:latin typeface="+mj-lt"/>
          <a:ea typeface="+mj-ea"/>
          <a:cs typeface="+mj-cs"/>
        </a:defRPr>
      </a:lvl1pPr>
      <a:lvl2pPr algn="l" defTabSz="4572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Calibri" pitchFamily="34" charset="0"/>
        </a:defRPr>
      </a:lvl2pPr>
      <a:lvl3pPr algn="l" defTabSz="4572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Calibri" pitchFamily="34" charset="0"/>
        </a:defRPr>
      </a:lvl3pPr>
      <a:lvl4pPr algn="l" defTabSz="4572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Calibri" pitchFamily="34" charset="0"/>
        </a:defRPr>
      </a:lvl4pPr>
      <a:lvl5pPr algn="l" defTabSz="4572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Calibri" pitchFamily="34" charset="0"/>
        </a:defRPr>
      </a:lvl5pPr>
      <a:lvl6pPr marL="457200" algn="l" defTabSz="4572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Calibri" pitchFamily="34" charset="0"/>
        </a:defRPr>
      </a:lvl6pPr>
      <a:lvl7pPr marL="914400" algn="l" defTabSz="4572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Calibri" pitchFamily="34" charset="0"/>
        </a:defRPr>
      </a:lvl7pPr>
      <a:lvl8pPr marL="1371600" algn="l" defTabSz="4572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Calibri" pitchFamily="34" charset="0"/>
        </a:defRPr>
      </a:lvl8pPr>
      <a:lvl9pPr marL="1828800" algn="l" defTabSz="4572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Calibri" pitchFamily="34" charset="0"/>
        </a:defRPr>
      </a:lvl9pPr>
    </p:titleStyle>
    <p:bodyStyle>
      <a:lvl1pPr algn="l" defTabSz="457200" rtl="0" eaLnBrk="1" fontAlgn="base" hangingPunct="1">
        <a:lnSpc>
          <a:spcPct val="90000"/>
        </a:lnSpc>
        <a:spcBef>
          <a:spcPts val="600"/>
        </a:spcBef>
        <a:spcAft>
          <a:spcPts val="563"/>
        </a:spcAft>
        <a:buFont typeface="Arial" charset="0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250825" indent="-250825" algn="l" defTabSz="457200" rtl="0" eaLnBrk="1" fontAlgn="base" hangingPunct="1">
        <a:lnSpc>
          <a:spcPct val="90000"/>
        </a:lnSpc>
        <a:spcBef>
          <a:spcPct val="0"/>
        </a:spcBef>
        <a:spcAft>
          <a:spcPts val="563"/>
        </a:spcAft>
        <a:buFont typeface="Symbol" pitchFamily="18" charset="2"/>
        <a:buChar char="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503238" indent="-250825" algn="l" defTabSz="457200" rtl="0" eaLnBrk="1" fontAlgn="base" hangingPunct="1">
        <a:lnSpc>
          <a:spcPct val="90000"/>
        </a:lnSpc>
        <a:spcBef>
          <a:spcPct val="0"/>
        </a:spcBef>
        <a:spcAft>
          <a:spcPts val="563"/>
        </a:spcAft>
        <a:buClr>
          <a:srgbClr val="484647"/>
        </a:buClr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755650" indent="-250825" algn="l" defTabSz="457200" rtl="0" eaLnBrk="1" fontAlgn="base" hangingPunct="1">
        <a:lnSpc>
          <a:spcPct val="90000"/>
        </a:lnSpc>
        <a:spcBef>
          <a:spcPct val="0"/>
        </a:spcBef>
        <a:spcAft>
          <a:spcPts val="563"/>
        </a:spcAft>
        <a:buClr>
          <a:srgbClr val="484647"/>
        </a:buClr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008000" indent="-252000" algn="l" defTabSz="457200" rtl="0" eaLnBrk="1" fontAlgn="base" hangingPunct="1">
        <a:lnSpc>
          <a:spcPct val="90000"/>
        </a:lnSpc>
        <a:spcBef>
          <a:spcPct val="0"/>
        </a:spcBef>
        <a:spcAft>
          <a:spcPts val="563"/>
        </a:spcAft>
        <a:buClr>
          <a:schemeClr val="accent2"/>
        </a:buClr>
        <a:buFont typeface="Arial" pitchFamily="34" charset="0"/>
        <a:buChar char="•"/>
        <a:defRPr sz="1800" kern="1200" baseline="0">
          <a:solidFill>
            <a:schemeClr val="accent2"/>
          </a:solidFill>
          <a:latin typeface="+mn-lt"/>
          <a:ea typeface="+mn-ea"/>
          <a:cs typeface="+mn-cs"/>
        </a:defRPr>
      </a:lvl5pPr>
      <a:lvl6pPr marL="756000" indent="-252000" algn="l" defTabSz="457200" rtl="0" eaLnBrk="1" latinLnBrk="0" hangingPunct="1">
        <a:lnSpc>
          <a:spcPct val="90000"/>
        </a:lnSpc>
        <a:spcBef>
          <a:spcPts val="0"/>
        </a:spcBef>
        <a:spcAft>
          <a:spcPts val="567"/>
        </a:spcAft>
        <a:buClr>
          <a:schemeClr val="tx2"/>
        </a:buClr>
        <a:buFont typeface="Arial" pitchFamily="34" charset="0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6pPr>
      <a:lvl7pPr marL="756000" indent="-252000" algn="l" defTabSz="457200" rtl="0" eaLnBrk="1" latinLnBrk="0" hangingPunct="1">
        <a:lnSpc>
          <a:spcPct val="90000"/>
        </a:lnSpc>
        <a:spcBef>
          <a:spcPts val="0"/>
        </a:spcBef>
        <a:spcAft>
          <a:spcPts val="567"/>
        </a:spcAft>
        <a:buClr>
          <a:schemeClr val="tx2"/>
        </a:buClr>
        <a:buFont typeface="Arial" pitchFamily="34" charset="0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7pPr>
      <a:lvl8pPr marL="756000" indent="-252000" algn="l" defTabSz="457200" rtl="0" eaLnBrk="1" latinLnBrk="0" hangingPunct="1">
        <a:lnSpc>
          <a:spcPct val="90000"/>
        </a:lnSpc>
        <a:spcBef>
          <a:spcPts val="0"/>
        </a:spcBef>
        <a:spcAft>
          <a:spcPts val="567"/>
        </a:spcAft>
        <a:buClr>
          <a:schemeClr val="tx2"/>
        </a:buClr>
        <a:buFont typeface="Arial" pitchFamily="34" charset="0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8pPr>
      <a:lvl9pPr marL="756000" indent="-252000" algn="l" defTabSz="457200" rtl="0" eaLnBrk="1" latinLnBrk="0" hangingPunct="1">
        <a:lnSpc>
          <a:spcPct val="90000"/>
        </a:lnSpc>
        <a:spcBef>
          <a:spcPts val="0"/>
        </a:spcBef>
        <a:spcAft>
          <a:spcPts val="567"/>
        </a:spcAft>
        <a:buClr>
          <a:schemeClr val="tx2"/>
        </a:buClr>
        <a:buFont typeface="Arial" pitchFamily="34" charset="0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304800"/>
            <a:ext cx="7010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zh-TW" smtClean="0"/>
              <a:t>Click to edit Master title style</a:t>
            </a:r>
          </a:p>
        </p:txBody>
      </p:sp>
      <p:pic>
        <p:nvPicPr>
          <p:cNvPr id="1027" name="Picture 3"/>
          <p:cNvPicPr>
            <a:picLocks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-571500" y="0"/>
            <a:ext cx="1143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4" name="Line 4"/>
          <p:cNvSpPr>
            <a:spLocks noChangeShapeType="1"/>
          </p:cNvSpPr>
          <p:nvPr/>
        </p:nvSpPr>
        <p:spPr bwMode="auto">
          <a:xfrm>
            <a:off x="611188" y="6453188"/>
            <a:ext cx="8532812" cy="111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914400">
              <a:defRPr/>
            </a:pPr>
            <a:endParaRPr lang="en-AU" u="sng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6085" name="Line 5"/>
          <p:cNvSpPr>
            <a:spLocks noChangeShapeType="1"/>
          </p:cNvSpPr>
          <p:nvPr/>
        </p:nvSpPr>
        <p:spPr bwMode="auto">
          <a:xfrm>
            <a:off x="1143000" y="6248400"/>
            <a:ext cx="44450" cy="60325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914400">
              <a:defRPr/>
            </a:pPr>
            <a:endParaRPr lang="en-AU" u="sng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6086" name="Text Box 6"/>
          <p:cNvSpPr txBox="1">
            <a:spLocks noChangeArrowheads="1"/>
          </p:cNvSpPr>
          <p:nvPr/>
        </p:nvSpPr>
        <p:spPr bwMode="auto">
          <a:xfrm>
            <a:off x="4678363" y="6515100"/>
            <a:ext cx="42116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defTabSz="914400" eaLnBrk="0" hangingPunct="0">
              <a:spcBef>
                <a:spcPct val="50000"/>
              </a:spcBef>
              <a:defRPr/>
            </a:pPr>
            <a:r>
              <a:rPr lang="en-AU" altLang="zh-TW" sz="1400" b="1">
                <a:solidFill>
                  <a:srgbClr val="6699FF"/>
                </a:solidFill>
                <a:latin typeface="Arial" pitchFamily="34" charset="0"/>
              </a:rPr>
              <a:t>CSIRO Marine and Atmospheric Research</a:t>
            </a:r>
            <a:endParaRPr lang="en-AU" altLang="zh-TW" sz="1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73900" y="6483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600" u="none">
                <a:solidFill>
                  <a:schemeClr val="accent2"/>
                </a:solidFill>
                <a:latin typeface="Calibri" pitchFamily="34" charset="0"/>
                <a:ea typeface="+mn-ea"/>
              </a:defRPr>
            </a:lvl1pPr>
          </a:lstStyle>
          <a:p>
            <a:pPr defTabSz="914400">
              <a:defRPr/>
            </a:pPr>
            <a:fld id="{6308231B-C5A0-4EEB-9B90-4E5D19076735}" type="slidenum">
              <a:rPr lang="en-AU">
                <a:solidFill>
                  <a:srgbClr val="3333CC"/>
                </a:solidFill>
              </a:rPr>
              <a:pPr defTabSz="914400">
                <a:defRPr/>
              </a:pPr>
              <a:t>‹#›</a:t>
            </a:fld>
            <a:endParaRPr lang="en-AU">
              <a:solidFill>
                <a:srgbClr val="3333CC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770" r:id="rId12"/>
    <p:sldLayoutId id="2147483771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Helvetica" pitchFamily="34" charset="0"/>
          <a:ea typeface="PMingLiU" pitchFamily="18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Helvetica" pitchFamily="34" charset="0"/>
          <a:ea typeface="PMingLiU" pitchFamily="18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Helvetica" pitchFamily="34" charset="0"/>
          <a:ea typeface="PMingLiU" pitchFamily="18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Helvetica" pitchFamily="34" charset="0"/>
          <a:ea typeface="PMingLiU" pitchFamily="18" charset="-12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Helvetica" pitchFamily="34" charset="0"/>
          <a:ea typeface="PMingLiU" pitchFamily="18" charset="-12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Helvetica" pitchFamily="34" charset="0"/>
          <a:ea typeface="PMingLiU" pitchFamily="18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Helvetica" pitchFamily="34" charset="0"/>
          <a:ea typeface="PMingLiU" pitchFamily="18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Helvetica" pitchFamily="34" charset="0"/>
          <a:ea typeface="PMingLiU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00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2800">
          <a:solidFill>
            <a:srgbClr val="000066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0066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0066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304800"/>
            <a:ext cx="7010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zh-TW" smtClean="0"/>
              <a:t>Click to edit Master title style</a:t>
            </a:r>
          </a:p>
        </p:txBody>
      </p:sp>
      <p:pic>
        <p:nvPicPr>
          <p:cNvPr id="1027" name="Picture 3"/>
          <p:cNvPicPr>
            <a:picLocks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-571500" y="0"/>
            <a:ext cx="1143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4" name="Line 4"/>
          <p:cNvSpPr>
            <a:spLocks noChangeShapeType="1"/>
          </p:cNvSpPr>
          <p:nvPr/>
        </p:nvSpPr>
        <p:spPr bwMode="auto">
          <a:xfrm>
            <a:off x="611188" y="6453188"/>
            <a:ext cx="8532812" cy="111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914400">
              <a:defRPr/>
            </a:pPr>
            <a:endParaRPr lang="en-AU" u="sng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6085" name="Line 5"/>
          <p:cNvSpPr>
            <a:spLocks noChangeShapeType="1"/>
          </p:cNvSpPr>
          <p:nvPr/>
        </p:nvSpPr>
        <p:spPr bwMode="auto">
          <a:xfrm>
            <a:off x="1143000" y="6248400"/>
            <a:ext cx="44450" cy="60325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914400">
              <a:defRPr/>
            </a:pPr>
            <a:endParaRPr lang="en-AU" u="sng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6086" name="Text Box 6"/>
          <p:cNvSpPr txBox="1">
            <a:spLocks noChangeArrowheads="1"/>
          </p:cNvSpPr>
          <p:nvPr/>
        </p:nvSpPr>
        <p:spPr bwMode="auto">
          <a:xfrm>
            <a:off x="4678363" y="6515100"/>
            <a:ext cx="42116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defTabSz="914400" eaLnBrk="0" hangingPunct="0">
              <a:spcBef>
                <a:spcPct val="50000"/>
              </a:spcBef>
              <a:defRPr/>
            </a:pPr>
            <a:r>
              <a:rPr lang="en-AU" altLang="zh-TW" sz="1400" b="1">
                <a:solidFill>
                  <a:srgbClr val="6699FF"/>
                </a:solidFill>
                <a:latin typeface="Arial" pitchFamily="34" charset="0"/>
              </a:rPr>
              <a:t>CSIRO Marine and Atmospheric Research</a:t>
            </a:r>
            <a:endParaRPr lang="en-AU" altLang="zh-TW" sz="1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73900" y="6483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600" u="none">
                <a:solidFill>
                  <a:schemeClr val="accent2"/>
                </a:solidFill>
                <a:latin typeface="Calibri" pitchFamily="34" charset="0"/>
                <a:ea typeface="+mn-ea"/>
              </a:defRPr>
            </a:lvl1pPr>
          </a:lstStyle>
          <a:p>
            <a:pPr defTabSz="914400">
              <a:defRPr/>
            </a:pPr>
            <a:fld id="{65B32098-CE1F-4675-B5DB-6D91FE247AF0}" type="slidenum">
              <a:rPr lang="en-AU">
                <a:solidFill>
                  <a:srgbClr val="3333CC"/>
                </a:solidFill>
              </a:rPr>
              <a:pPr defTabSz="914400">
                <a:defRPr/>
              </a:pPr>
              <a:t>‹#›</a:t>
            </a:fld>
            <a:endParaRPr lang="en-AU">
              <a:solidFill>
                <a:srgbClr val="3333CC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Helvetica" pitchFamily="34" charset="0"/>
          <a:ea typeface="PMingLiU" pitchFamily="18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Helvetica" pitchFamily="34" charset="0"/>
          <a:ea typeface="PMingLiU" pitchFamily="18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Helvetica" pitchFamily="34" charset="0"/>
          <a:ea typeface="PMingLiU" pitchFamily="18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Helvetica" pitchFamily="34" charset="0"/>
          <a:ea typeface="PMingLiU" pitchFamily="18" charset="-12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Helvetica" pitchFamily="34" charset="0"/>
          <a:ea typeface="PMingLiU" pitchFamily="18" charset="-12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Helvetica" pitchFamily="34" charset="0"/>
          <a:ea typeface="PMingLiU" pitchFamily="18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Helvetica" pitchFamily="34" charset="0"/>
          <a:ea typeface="PMingLiU" pitchFamily="18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Helvetica" pitchFamily="34" charset="0"/>
          <a:ea typeface="PMingLiU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00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2800">
          <a:solidFill>
            <a:srgbClr val="000066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0066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0066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304800"/>
            <a:ext cx="7010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zh-TW" smtClean="0"/>
              <a:t>Click to edit Master title style</a:t>
            </a:r>
          </a:p>
        </p:txBody>
      </p:sp>
      <p:pic>
        <p:nvPicPr>
          <p:cNvPr id="1027" name="Picture 3"/>
          <p:cNvPicPr>
            <a:picLocks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-571500" y="0"/>
            <a:ext cx="1143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4" name="Line 4"/>
          <p:cNvSpPr>
            <a:spLocks noChangeShapeType="1"/>
          </p:cNvSpPr>
          <p:nvPr/>
        </p:nvSpPr>
        <p:spPr bwMode="auto">
          <a:xfrm>
            <a:off x="611188" y="6453188"/>
            <a:ext cx="8532812" cy="111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914400">
              <a:defRPr/>
            </a:pPr>
            <a:endParaRPr lang="en-AU" u="sng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6085" name="Line 5"/>
          <p:cNvSpPr>
            <a:spLocks noChangeShapeType="1"/>
          </p:cNvSpPr>
          <p:nvPr/>
        </p:nvSpPr>
        <p:spPr bwMode="auto">
          <a:xfrm>
            <a:off x="1143000" y="6248400"/>
            <a:ext cx="44450" cy="60325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914400">
              <a:defRPr/>
            </a:pPr>
            <a:endParaRPr lang="en-AU" u="sng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6086" name="Text Box 6"/>
          <p:cNvSpPr txBox="1">
            <a:spLocks noChangeArrowheads="1"/>
          </p:cNvSpPr>
          <p:nvPr/>
        </p:nvSpPr>
        <p:spPr bwMode="auto">
          <a:xfrm>
            <a:off x="4678363" y="6515100"/>
            <a:ext cx="42116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defTabSz="914400" eaLnBrk="0" hangingPunct="0">
              <a:spcBef>
                <a:spcPct val="50000"/>
              </a:spcBef>
              <a:defRPr/>
            </a:pPr>
            <a:r>
              <a:rPr lang="en-AU" altLang="zh-TW" sz="1400" b="1">
                <a:solidFill>
                  <a:srgbClr val="6699FF"/>
                </a:solidFill>
                <a:latin typeface="Arial" pitchFamily="34" charset="0"/>
              </a:rPr>
              <a:t>CSIRO Marine and Atmospheric Research</a:t>
            </a:r>
            <a:endParaRPr lang="en-AU" altLang="zh-TW" sz="1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73900" y="6483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600" u="none">
                <a:solidFill>
                  <a:schemeClr val="accent2"/>
                </a:solidFill>
                <a:latin typeface="Calibri" pitchFamily="34" charset="0"/>
                <a:ea typeface="+mn-ea"/>
              </a:defRPr>
            </a:lvl1pPr>
          </a:lstStyle>
          <a:p>
            <a:pPr defTabSz="914400">
              <a:defRPr/>
            </a:pPr>
            <a:fld id="{B0A7147C-56B1-4D73-B425-4AC15E452CA0}" type="slidenum">
              <a:rPr lang="en-AU">
                <a:solidFill>
                  <a:srgbClr val="3333CC"/>
                </a:solidFill>
              </a:rPr>
              <a:pPr defTabSz="914400">
                <a:defRPr/>
              </a:pPr>
              <a:t>‹#›</a:t>
            </a:fld>
            <a:endParaRPr lang="en-AU">
              <a:solidFill>
                <a:srgbClr val="3333CC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Helvetica" pitchFamily="34" charset="0"/>
          <a:ea typeface="PMingLiU" pitchFamily="18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Helvetica" pitchFamily="34" charset="0"/>
          <a:ea typeface="PMingLiU" pitchFamily="18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Helvetica" pitchFamily="34" charset="0"/>
          <a:ea typeface="PMingLiU" pitchFamily="18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Helvetica" pitchFamily="34" charset="0"/>
          <a:ea typeface="PMingLiU" pitchFamily="18" charset="-12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Helvetica" pitchFamily="34" charset="0"/>
          <a:ea typeface="PMingLiU" pitchFamily="18" charset="-12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Helvetica" pitchFamily="34" charset="0"/>
          <a:ea typeface="PMingLiU" pitchFamily="18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Helvetica" pitchFamily="34" charset="0"/>
          <a:ea typeface="PMingLiU" pitchFamily="18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Helvetica" pitchFamily="34" charset="0"/>
          <a:ea typeface="PMingLiU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00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2800">
          <a:solidFill>
            <a:srgbClr val="000066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0066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0066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1513" y="568325"/>
            <a:ext cx="7799387" cy="1138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title text format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1513" y="1906588"/>
            <a:ext cx="7799387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outline text format</a:t>
            </a:r>
          </a:p>
          <a:p>
            <a:pPr lvl="1"/>
            <a:r>
              <a:rPr lang="en-GB" altLang="en-US" smtClean="0"/>
              <a:t>Second Outline Level</a:t>
            </a:r>
          </a:p>
          <a:p>
            <a:pPr lvl="2"/>
            <a:r>
              <a:rPr lang="en-GB" altLang="en-US" smtClean="0"/>
              <a:t>Third Outline Level</a:t>
            </a:r>
          </a:p>
          <a:p>
            <a:pPr lvl="3"/>
            <a:r>
              <a:rPr lang="en-GB" altLang="en-US" smtClean="0"/>
              <a:t>Fourth Outline Level</a:t>
            </a:r>
          </a:p>
          <a:p>
            <a:pPr lvl="4"/>
            <a:r>
              <a:rPr lang="en-GB" altLang="en-US" smtClean="0"/>
              <a:t>Fifth Outline Level</a:t>
            </a:r>
          </a:p>
          <a:p>
            <a:pPr lvl="4"/>
            <a:r>
              <a:rPr lang="en-GB" altLang="en-US" smtClean="0"/>
              <a:t>Sixth Outline Level</a:t>
            </a:r>
          </a:p>
          <a:p>
            <a:pPr lvl="4"/>
            <a:r>
              <a:rPr lang="en-GB" altLang="en-US" smtClean="0"/>
              <a:t>Seventh Outline Level</a:t>
            </a:r>
          </a:p>
          <a:p>
            <a:pPr lvl="4"/>
            <a:r>
              <a:rPr lang="en-GB" altLang="en-US" smtClean="0"/>
              <a:t>Eighth Outline Level</a:t>
            </a:r>
          </a:p>
          <a:p>
            <a:pPr lvl="4"/>
            <a:r>
              <a:rPr lang="en-GB" altLang="en-US" smtClean="0"/>
              <a:t>Ninth Outline Level</a:t>
            </a:r>
          </a:p>
        </p:txBody>
      </p:sp>
    </p:spTree>
    <p:extLst>
      <p:ext uri="{BB962C8B-B14F-4D97-AF65-F5344CB8AC3E}">
        <p14:creationId xmlns:p14="http://schemas.microsoft.com/office/powerpoint/2010/main" val="2090906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  <p:sldLayoutId id="2147483784" r:id="rId12"/>
    <p:sldLayoutId id="2147483785" r:id="rId13"/>
  </p:sldLayoutIdLst>
  <p:txStyles>
    <p:titleStyle>
      <a:lvl1pPr algn="l" defTabSz="407988" rtl="0" fontAlgn="base">
        <a:spcBef>
          <a:spcPct val="0"/>
        </a:spcBef>
        <a:spcAft>
          <a:spcPct val="0"/>
        </a:spcAft>
        <a:buClr>
          <a:srgbClr val="000000"/>
        </a:buClr>
        <a:buSzPct val="45000"/>
        <a:buFont typeface="StarBats" charset="0"/>
        <a:defRPr sz="4000" kern="1200">
          <a:solidFill>
            <a:srgbClr val="000000"/>
          </a:solidFill>
          <a:latin typeface="+mj-lt"/>
          <a:ea typeface="+mj-ea"/>
          <a:cs typeface="+mj-cs"/>
        </a:defRPr>
      </a:lvl1pPr>
      <a:lvl2pPr algn="l" defTabSz="407988" rtl="0" fontAlgn="base">
        <a:spcBef>
          <a:spcPct val="0"/>
        </a:spcBef>
        <a:spcAft>
          <a:spcPct val="0"/>
        </a:spcAft>
        <a:buClr>
          <a:srgbClr val="000000"/>
        </a:buClr>
        <a:buSzPct val="45000"/>
        <a:buFont typeface="StarBats" charset="0"/>
        <a:defRPr sz="4000">
          <a:solidFill>
            <a:srgbClr val="000000"/>
          </a:solidFill>
          <a:latin typeface="Times New Roman" panose="02020603050405020304" pitchFamily="18" charset="0"/>
        </a:defRPr>
      </a:lvl2pPr>
      <a:lvl3pPr algn="l" defTabSz="407988" rtl="0" fontAlgn="base">
        <a:spcBef>
          <a:spcPct val="0"/>
        </a:spcBef>
        <a:spcAft>
          <a:spcPct val="0"/>
        </a:spcAft>
        <a:buClr>
          <a:srgbClr val="000000"/>
        </a:buClr>
        <a:buSzPct val="45000"/>
        <a:buFont typeface="StarBats" charset="0"/>
        <a:defRPr sz="4000">
          <a:solidFill>
            <a:srgbClr val="000000"/>
          </a:solidFill>
          <a:latin typeface="Times New Roman" panose="02020603050405020304" pitchFamily="18" charset="0"/>
        </a:defRPr>
      </a:lvl3pPr>
      <a:lvl4pPr algn="l" defTabSz="407988" rtl="0" fontAlgn="base">
        <a:spcBef>
          <a:spcPct val="0"/>
        </a:spcBef>
        <a:spcAft>
          <a:spcPct val="0"/>
        </a:spcAft>
        <a:buClr>
          <a:srgbClr val="000000"/>
        </a:buClr>
        <a:buSzPct val="45000"/>
        <a:buFont typeface="StarBats" charset="0"/>
        <a:defRPr sz="4000">
          <a:solidFill>
            <a:srgbClr val="000000"/>
          </a:solidFill>
          <a:latin typeface="Times New Roman" panose="02020603050405020304" pitchFamily="18" charset="0"/>
        </a:defRPr>
      </a:lvl4pPr>
      <a:lvl5pPr algn="l" defTabSz="407988" rtl="0" fontAlgn="base">
        <a:spcBef>
          <a:spcPct val="0"/>
        </a:spcBef>
        <a:spcAft>
          <a:spcPct val="0"/>
        </a:spcAft>
        <a:buClr>
          <a:srgbClr val="000000"/>
        </a:buClr>
        <a:buSzPct val="45000"/>
        <a:buFont typeface="StarBats" charset="0"/>
        <a:defRPr sz="4000">
          <a:solidFill>
            <a:srgbClr val="000000"/>
          </a:solidFill>
          <a:latin typeface="Times New Roman" panose="02020603050405020304" pitchFamily="18" charset="0"/>
        </a:defRPr>
      </a:lvl5pPr>
      <a:lvl6pPr marL="457200" algn="l" defTabSz="407988" rtl="0" fontAlgn="base">
        <a:spcBef>
          <a:spcPct val="0"/>
        </a:spcBef>
        <a:spcAft>
          <a:spcPct val="0"/>
        </a:spcAft>
        <a:buClr>
          <a:srgbClr val="000000"/>
        </a:buClr>
        <a:buSzPct val="45000"/>
        <a:buFont typeface="StarBats" charset="0"/>
        <a:defRPr sz="4000">
          <a:solidFill>
            <a:srgbClr val="000000"/>
          </a:solidFill>
          <a:latin typeface="Times New Roman" panose="02020603050405020304" pitchFamily="18" charset="0"/>
        </a:defRPr>
      </a:lvl6pPr>
      <a:lvl7pPr marL="914400" algn="l" defTabSz="407988" rtl="0" fontAlgn="base">
        <a:spcBef>
          <a:spcPct val="0"/>
        </a:spcBef>
        <a:spcAft>
          <a:spcPct val="0"/>
        </a:spcAft>
        <a:buClr>
          <a:srgbClr val="000000"/>
        </a:buClr>
        <a:buSzPct val="45000"/>
        <a:buFont typeface="StarBats" charset="0"/>
        <a:defRPr sz="4000">
          <a:solidFill>
            <a:srgbClr val="000000"/>
          </a:solidFill>
          <a:latin typeface="Times New Roman" panose="02020603050405020304" pitchFamily="18" charset="0"/>
        </a:defRPr>
      </a:lvl7pPr>
      <a:lvl8pPr marL="1371600" algn="l" defTabSz="407988" rtl="0" fontAlgn="base">
        <a:spcBef>
          <a:spcPct val="0"/>
        </a:spcBef>
        <a:spcAft>
          <a:spcPct val="0"/>
        </a:spcAft>
        <a:buClr>
          <a:srgbClr val="000000"/>
        </a:buClr>
        <a:buSzPct val="45000"/>
        <a:buFont typeface="StarBats" charset="0"/>
        <a:defRPr sz="4000">
          <a:solidFill>
            <a:srgbClr val="000000"/>
          </a:solidFill>
          <a:latin typeface="Times New Roman" panose="02020603050405020304" pitchFamily="18" charset="0"/>
        </a:defRPr>
      </a:lvl8pPr>
      <a:lvl9pPr marL="1828800" algn="l" defTabSz="407988" rtl="0" fontAlgn="base">
        <a:spcBef>
          <a:spcPct val="0"/>
        </a:spcBef>
        <a:spcAft>
          <a:spcPct val="0"/>
        </a:spcAft>
        <a:buClr>
          <a:srgbClr val="000000"/>
        </a:buClr>
        <a:buSzPct val="45000"/>
        <a:buFont typeface="StarBats" charset="0"/>
        <a:defRPr sz="4000">
          <a:solidFill>
            <a:srgbClr val="000000"/>
          </a:solidFill>
          <a:latin typeface="Times New Roman" panose="02020603050405020304" pitchFamily="18" charset="0"/>
        </a:defRPr>
      </a:lvl9pPr>
    </p:titleStyle>
    <p:bodyStyle>
      <a:lvl1pPr marL="385763" indent="-290513" algn="l" defTabSz="407988" rtl="0" fontAlgn="base">
        <a:spcBef>
          <a:spcPct val="0"/>
        </a:spcBef>
        <a:spcAft>
          <a:spcPts val="1238"/>
        </a:spcAft>
        <a:buClr>
          <a:srgbClr val="000000"/>
        </a:buClr>
        <a:buSzPct val="45000"/>
        <a:buFont typeface="StarBats" charset="0"/>
        <a:buChar char="&quot;"/>
        <a:defRPr sz="2900" kern="1200">
          <a:solidFill>
            <a:srgbClr val="000000"/>
          </a:solidFill>
          <a:latin typeface="+mn-lt"/>
          <a:ea typeface="+mn-ea"/>
          <a:cs typeface="+mn-cs"/>
        </a:defRPr>
      </a:lvl1pPr>
      <a:lvl2pPr marL="777875" indent="-258763" algn="l" defTabSz="407988" rtl="0" fontAlgn="base">
        <a:spcBef>
          <a:spcPct val="0"/>
        </a:spcBef>
        <a:spcAft>
          <a:spcPts val="975"/>
        </a:spcAft>
        <a:buClr>
          <a:srgbClr val="000000"/>
        </a:buClr>
        <a:buSzPct val="75000"/>
        <a:buFont typeface="StarBats" charset="0"/>
        <a:buChar char=""/>
        <a:defRPr sz="2500" kern="1200">
          <a:solidFill>
            <a:srgbClr val="000000"/>
          </a:solidFill>
          <a:latin typeface="+mn-lt"/>
          <a:ea typeface="+mn-ea"/>
          <a:cs typeface="+mn-cs"/>
        </a:defRPr>
      </a:lvl2pPr>
      <a:lvl3pPr marL="1169988" indent="-193675" algn="l" defTabSz="407988" rtl="0" fontAlgn="base">
        <a:spcBef>
          <a:spcPct val="0"/>
        </a:spcBef>
        <a:spcAft>
          <a:spcPts val="725"/>
        </a:spcAft>
        <a:buClr>
          <a:srgbClr val="000000"/>
        </a:buClr>
        <a:buSzPct val="45000"/>
        <a:buFont typeface="StarBats" charset="0"/>
        <a:buChar char="&quot;"/>
        <a:defRPr sz="2200" kern="1200">
          <a:solidFill>
            <a:srgbClr val="000000"/>
          </a:solidFill>
          <a:latin typeface="+mn-lt"/>
          <a:ea typeface="+mn-ea"/>
          <a:cs typeface="+mn-cs"/>
        </a:defRPr>
      </a:lvl3pPr>
      <a:lvl4pPr marL="1560513" indent="-188913" algn="l" defTabSz="407988" rtl="0" fontAlgn="base">
        <a:spcBef>
          <a:spcPct val="0"/>
        </a:spcBef>
        <a:spcAft>
          <a:spcPts val="463"/>
        </a:spcAft>
        <a:buClr>
          <a:srgbClr val="000000"/>
        </a:buClr>
        <a:buSzPct val="75000"/>
        <a:buFont typeface="StarBats" charset="0"/>
        <a:buChar char=""/>
        <a:defRPr kern="1200">
          <a:solidFill>
            <a:srgbClr val="000000"/>
          </a:solidFill>
          <a:latin typeface="+mn-lt"/>
          <a:ea typeface="+mn-ea"/>
          <a:cs typeface="+mn-cs"/>
        </a:defRPr>
      </a:lvl4pPr>
      <a:lvl5pPr marL="1952625" indent="-193675" algn="l" defTabSz="407988" rtl="0" fontAlgn="base">
        <a:spcBef>
          <a:spcPct val="0"/>
        </a:spcBef>
        <a:spcAft>
          <a:spcPts val="200"/>
        </a:spcAft>
        <a:buClr>
          <a:srgbClr val="000000"/>
        </a:buClr>
        <a:buSzPct val="45000"/>
        <a:buFont typeface="StarBats" charset="0"/>
        <a:buChar char="&quot;"/>
        <a:defRPr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1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84250" y="679450"/>
            <a:ext cx="7772400" cy="1143000"/>
          </a:xfrm>
        </p:spPr>
        <p:txBody>
          <a:bodyPr/>
          <a:lstStyle/>
          <a:p>
            <a:pPr algn="ctr" eaLnBrk="1" hangingPunct="1"/>
            <a:r>
              <a:rPr lang="en-AU" altLang="en-US" sz="3600" b="1" dirty="0">
                <a:solidFill>
                  <a:schemeClr val="accent6"/>
                </a:solidFill>
              </a:rPr>
              <a:t>Cubed-sphere modelling activities at </a:t>
            </a:r>
            <a:r>
              <a:rPr lang="en-AU" altLang="en-US" sz="3600" b="1" dirty="0" smtClean="0">
                <a:solidFill>
                  <a:schemeClr val="accent6"/>
                </a:solidFill>
              </a:rPr>
              <a:t>CSIRO</a:t>
            </a:r>
            <a:endParaRPr lang="en-GB" altLang="en-US" sz="3600" b="1" dirty="0" smtClean="0">
              <a:solidFill>
                <a:schemeClr val="accent6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187450" y="2257425"/>
            <a:ext cx="7627938" cy="3908425"/>
          </a:xfrm>
          <a:solidFill>
            <a:schemeClr val="bg1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 smtClean="0">
                <a:latin typeface="Helvetica" panose="020B0604020202020204" pitchFamily="34" charset="0"/>
              </a:rPr>
              <a:t>John McGregor</a:t>
            </a:r>
          </a:p>
          <a:p>
            <a:pPr eaLnBrk="1" hangingPunct="1">
              <a:lnSpc>
                <a:spcPct val="90000"/>
              </a:lnSpc>
            </a:pPr>
            <a:endParaRPr lang="en-US" altLang="en-US" sz="1400" dirty="0" smtClean="0">
              <a:latin typeface="Helvetica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smtClean="0">
                <a:latin typeface="Helvetica" panose="020B0604020202020204" pitchFamily="34" charset="0"/>
              </a:rPr>
              <a:t>CSIRO Oceans and Atmosphere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err="1" smtClean="0">
                <a:latin typeface="Helvetica" panose="020B0604020202020204" pitchFamily="34" charset="0"/>
              </a:rPr>
              <a:t>Aspendale</a:t>
            </a:r>
            <a:r>
              <a:rPr lang="en-US" altLang="en-US" sz="2400" dirty="0" smtClean="0">
                <a:latin typeface="Helvetica" panose="020B0604020202020204" pitchFamily="34" charset="0"/>
              </a:rPr>
              <a:t>, Melbourne</a:t>
            </a:r>
          </a:p>
          <a:p>
            <a:pPr eaLnBrk="1" hangingPunct="1">
              <a:lnSpc>
                <a:spcPct val="90000"/>
              </a:lnSpc>
            </a:pPr>
            <a:endParaRPr lang="en-US" altLang="en-US" sz="3600" dirty="0" smtClean="0">
              <a:latin typeface="Helvetica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1800" dirty="0" smtClean="0">
                <a:latin typeface="Helvetica" panose="020B0604020202020204" pitchFamily="34" charset="0"/>
              </a:rPr>
              <a:t>Acknowledgement: Marcus Thatcher</a:t>
            </a:r>
          </a:p>
          <a:p>
            <a:pPr eaLnBrk="1" hangingPunct="1">
              <a:lnSpc>
                <a:spcPct val="90000"/>
              </a:lnSpc>
            </a:pPr>
            <a:endParaRPr lang="en-US" altLang="en-US" sz="1600" dirty="0" smtClean="0">
              <a:latin typeface="Helvetica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AU" altLang="en-US" sz="2400" dirty="0" smtClean="0">
                <a:latin typeface="Helvetica" panose="020B0604020202020204" pitchFamily="34" charset="0"/>
              </a:rPr>
              <a:t>NHM Conference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smtClean="0">
                <a:latin typeface="Helvetica" panose="020B0604020202020204" pitchFamily="34" charset="0"/>
              </a:rPr>
              <a:t>Hakone</a:t>
            </a:r>
            <a:endParaRPr lang="en-AU" altLang="en-US" sz="2400" dirty="0" smtClean="0">
              <a:latin typeface="Helvetica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AU" altLang="en-US" sz="2400" dirty="0" smtClean="0">
                <a:latin typeface="Helvetica" panose="020B0604020202020204" pitchFamily="34" charset="0"/>
              </a:rPr>
              <a:t>1 December 2016</a:t>
            </a:r>
          </a:p>
          <a:p>
            <a:pPr eaLnBrk="1" hangingPunct="1">
              <a:lnSpc>
                <a:spcPct val="90000"/>
              </a:lnSpc>
            </a:pPr>
            <a:endParaRPr lang="en-AU" altLang="en-US" sz="1100" dirty="0" smtClean="0">
              <a:latin typeface="Helvetica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en-AU" altLang="en-US" sz="2400" dirty="0" smtClean="0">
              <a:latin typeface="Helvetica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en-AU" altLang="en-US" sz="2400" dirty="0" smtClean="0">
              <a:latin typeface="Helvetica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en-AU" altLang="en-US" sz="2400" dirty="0" smtClean="0">
              <a:latin typeface="Helvetica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en-AU" altLang="en-US" sz="2400" dirty="0" smtClean="0">
              <a:latin typeface="Helvetica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en-AU" altLang="en-US" sz="1800" dirty="0" smtClean="0">
              <a:latin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5330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39014" y="-26988"/>
            <a:ext cx="9144000" cy="647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89225" algn="l"/>
                <a:tab pos="3143250" algn="l"/>
                <a:tab pos="3592513" algn="l"/>
                <a:tab pos="4038600" algn="l"/>
                <a:tab pos="4487863" algn="l"/>
                <a:tab pos="4937125" algn="l"/>
                <a:tab pos="5386388" algn="l"/>
                <a:tab pos="5834063" algn="l"/>
                <a:tab pos="6284913" algn="l"/>
                <a:tab pos="6735763" algn="l"/>
                <a:tab pos="7185025" algn="l"/>
                <a:tab pos="7629525" algn="l"/>
                <a:tab pos="8083550" algn="l"/>
                <a:tab pos="8532813" algn="l"/>
                <a:tab pos="8978900" algn="l"/>
              </a:tabLst>
              <a:defRPr/>
            </a:pPr>
            <a:r>
              <a:rPr lang="en-GB" sz="3200" b="1" u="none" kern="0" dirty="0">
                <a:solidFill>
                  <a:schemeClr val="accent6"/>
                </a:solidFill>
                <a:ea typeface="+mj-ea"/>
                <a:cs typeface="+mj-cs"/>
              </a:rPr>
              <a:t>Variable-resolution conformal-cubic grid 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154113" y="620713"/>
            <a:ext cx="7273925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AU" u="none" dirty="0"/>
              <a:t>The C-C grid is moved to locate panel 1 over the region of </a:t>
            </a:r>
            <a:r>
              <a:rPr lang="en-AU" u="none" dirty="0" smtClean="0"/>
              <a:t>interest.</a:t>
            </a:r>
            <a:endParaRPr lang="en-AU" u="none" dirty="0"/>
          </a:p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r>
              <a:rPr lang="en-AU" u="none" dirty="0"/>
              <a:t>The Schmidt (1975) transformation is applied</a:t>
            </a:r>
          </a:p>
          <a:p>
            <a:pPr marL="216000" indent="-216000">
              <a:lnSpc>
                <a:spcPct val="80000"/>
              </a:lnSpc>
              <a:spcBef>
                <a:spcPct val="20000"/>
              </a:spcBef>
              <a:defRPr/>
            </a:pPr>
            <a:r>
              <a:rPr lang="en-AU" u="none" dirty="0"/>
              <a:t>	- it preserves the </a:t>
            </a:r>
            <a:r>
              <a:rPr lang="en-AU" u="none" dirty="0" err="1"/>
              <a:t>orthogonality</a:t>
            </a:r>
            <a:r>
              <a:rPr lang="en-AU" u="none" dirty="0"/>
              <a:t> and isotropy of the grid</a:t>
            </a:r>
          </a:p>
          <a:p>
            <a:pPr marL="216000" indent="-216000">
              <a:lnSpc>
                <a:spcPct val="80000"/>
              </a:lnSpc>
              <a:spcBef>
                <a:spcPct val="20000"/>
              </a:spcBef>
              <a:defRPr/>
            </a:pPr>
            <a:r>
              <a:rPr lang="en-AU" u="none" dirty="0"/>
              <a:t>	- same primitive equations, but with modified values of map factor</a:t>
            </a:r>
          </a:p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endParaRPr lang="en-AU" u="none" dirty="0"/>
          </a:p>
        </p:txBody>
      </p:sp>
      <p:pic>
        <p:nvPicPr>
          <p:cNvPr id="19460" name="Picture 2" descr="C:\Users\mcg130\Downloads\pl48_viet20LL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23975" y="1916113"/>
            <a:ext cx="6704013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Text Box 4"/>
          <p:cNvSpPr txBox="1">
            <a:spLocks noChangeArrowheads="1"/>
          </p:cNvSpPr>
          <p:nvPr/>
        </p:nvSpPr>
        <p:spPr bwMode="auto">
          <a:xfrm>
            <a:off x="1835150" y="6067425"/>
            <a:ext cx="5616575" cy="3143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AU" u="none">
                <a:solidFill>
                  <a:srgbClr val="002060"/>
                </a:solidFill>
              </a:rPr>
              <a:t>C48 grid (with resolution about 20 km over Vietnam)</a:t>
            </a: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022141" y="6483350"/>
            <a:ext cx="2133600" cy="365125"/>
          </a:xfrm>
        </p:spPr>
        <p:txBody>
          <a:bodyPr/>
          <a:lstStyle/>
          <a:p>
            <a:pPr>
              <a:defRPr/>
            </a:pPr>
            <a:fld id="{70E6DD48-E975-4B6E-877A-AF1C0CCA6A47}" type="slidenum">
              <a:rPr lang="en-AU" smtClean="0"/>
              <a:pPr>
                <a:defRPr/>
              </a:pPr>
              <a:t>10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20816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39014" y="-26988"/>
            <a:ext cx="9144000" cy="647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89225" algn="l"/>
                <a:tab pos="3143250" algn="l"/>
                <a:tab pos="3592513" algn="l"/>
                <a:tab pos="4038600" algn="l"/>
                <a:tab pos="4487863" algn="l"/>
                <a:tab pos="4937125" algn="l"/>
                <a:tab pos="5386388" algn="l"/>
                <a:tab pos="5834063" algn="l"/>
                <a:tab pos="6284913" algn="l"/>
                <a:tab pos="6735763" algn="l"/>
                <a:tab pos="7185025" algn="l"/>
                <a:tab pos="7629525" algn="l"/>
                <a:tab pos="8083550" algn="l"/>
                <a:tab pos="8532813" algn="l"/>
                <a:tab pos="8978900" algn="l"/>
              </a:tabLst>
              <a:defRPr/>
            </a:pPr>
            <a:r>
              <a:rPr lang="en-GB" sz="3200" b="1" u="none" kern="0" dirty="0" err="1" smtClean="0">
                <a:solidFill>
                  <a:schemeClr val="accent6"/>
                </a:solidFill>
                <a:ea typeface="+mj-ea"/>
                <a:cs typeface="+mj-cs"/>
              </a:rPr>
              <a:t>Nonhydrostatic</a:t>
            </a:r>
            <a:r>
              <a:rPr lang="en-GB" sz="3200" b="1" u="none" kern="0" dirty="0" smtClean="0">
                <a:solidFill>
                  <a:schemeClr val="accent6"/>
                </a:solidFill>
                <a:ea typeface="+mj-ea"/>
                <a:cs typeface="+mj-cs"/>
              </a:rPr>
              <a:t> treatment</a:t>
            </a:r>
            <a:endParaRPr lang="en-GB" sz="3200" b="1" u="none" kern="0" dirty="0">
              <a:solidFill>
                <a:schemeClr val="accent6"/>
              </a:solidFill>
              <a:ea typeface="+mj-ea"/>
              <a:cs typeface="+mj-cs"/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3844" y="815975"/>
            <a:ext cx="8367628" cy="5675313"/>
          </a:xfrm>
        </p:spPr>
        <p:txBody>
          <a:bodyPr/>
          <a:lstStyle/>
          <a:p>
            <a:pPr marL="425450" indent="-320675" defTabSz="449263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buChar char="•"/>
            </a:pPr>
            <a:r>
              <a:rPr lang="en-AU" altLang="en-US" dirty="0">
                <a:solidFill>
                  <a:schemeClr val="tx1"/>
                </a:solidFill>
                <a:latin typeface="Times New Roman" panose="02020603050405020304" pitchFamily="18" charset="0"/>
              </a:rPr>
              <a:t>Uses the quasi-elastic equations of Miller and White (1984), White (1989)</a:t>
            </a:r>
          </a:p>
          <a:p>
            <a:pPr marL="425450" indent="-320675" defTabSz="449263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buChar char="•"/>
            </a:pPr>
            <a:r>
              <a:rPr lang="en-AU" altLang="en-US" dirty="0">
                <a:solidFill>
                  <a:schemeClr val="tx1"/>
                </a:solidFill>
                <a:latin typeface="Times New Roman" panose="02020603050405020304" pitchFamily="18" charset="0"/>
              </a:rPr>
              <a:t>Requires advection of omega</a:t>
            </a:r>
          </a:p>
          <a:p>
            <a:pPr marL="425450" indent="-320675" defTabSz="449263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buChar char="•"/>
            </a:pPr>
            <a:r>
              <a:rPr lang="en-AU" altLang="en-US" dirty="0">
                <a:solidFill>
                  <a:schemeClr val="tx1"/>
                </a:solidFill>
                <a:latin typeface="Times New Roman" panose="02020603050405020304" pitchFamily="18" charset="0"/>
              </a:rPr>
              <a:t>Produces a modified Helmholtz </a:t>
            </a:r>
            <a:r>
              <a:rPr lang="en-AU" altLang="en-US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equation (of the CCAM semi-implicit treatment)</a:t>
            </a:r>
            <a:endParaRPr lang="en-AU" altLang="en-US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marL="425450" indent="-320675" defTabSz="449263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buChar char="•"/>
            </a:pPr>
            <a:r>
              <a:rPr lang="en-AU" altLang="en-US" dirty="0">
                <a:solidFill>
                  <a:schemeClr val="tx1"/>
                </a:solidFill>
                <a:latin typeface="Times New Roman" panose="02020603050405020304" pitchFamily="18" charset="0"/>
              </a:rPr>
              <a:t>V</a:t>
            </a:r>
            <a:r>
              <a:rPr lang="en-AU" altLang="en-US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ery </a:t>
            </a:r>
            <a:r>
              <a:rPr lang="en-AU" altLang="en-US" dirty="0">
                <a:solidFill>
                  <a:schemeClr val="tx1"/>
                </a:solidFill>
                <a:latin typeface="Times New Roman" panose="02020603050405020304" pitchFamily="18" charset="0"/>
              </a:rPr>
              <a:t>small computational overhead</a:t>
            </a:r>
          </a:p>
          <a:p>
            <a:pPr marL="425450" indent="-320675" defTabSz="449263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buChar char="•"/>
            </a:pPr>
            <a:r>
              <a:rPr lang="en-AU" altLang="en-US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Example </a:t>
            </a:r>
            <a:r>
              <a:rPr lang="en-AU" altLang="en-US" dirty="0">
                <a:solidFill>
                  <a:schemeClr val="tx1"/>
                </a:solidFill>
                <a:latin typeface="Times New Roman" panose="02020603050405020304" pitchFamily="18" charset="0"/>
              </a:rPr>
              <a:t>shows cold bubble test</a:t>
            </a:r>
          </a:p>
          <a:p>
            <a:pPr marL="857250" lvl="1" indent="-285750" defTabSz="449263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buChar char="–"/>
            </a:pPr>
            <a:r>
              <a:rPr lang="en-AU" altLang="en-US" dirty="0">
                <a:solidFill>
                  <a:schemeClr val="tx1"/>
                </a:solidFill>
                <a:latin typeface="Times New Roman" panose="02020603050405020304" pitchFamily="18" charset="0"/>
              </a:rPr>
              <a:t>performed on sphere with extremely stretched grid, initially at rest with isentropic lower atmosphere, no Coriolis</a:t>
            </a:r>
          </a:p>
          <a:p>
            <a:pPr marL="857250" lvl="1" indent="-285750" defTabSz="449263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buChar char="–"/>
            </a:pPr>
            <a:r>
              <a:rPr lang="en-AU" altLang="en-US" dirty="0">
                <a:solidFill>
                  <a:schemeClr val="tx1"/>
                </a:solidFill>
                <a:latin typeface="Times New Roman" panose="02020603050405020304" pitchFamily="18" charset="0"/>
              </a:rPr>
              <a:t>C48 L35 with grid spacing of 500 m on central panel</a:t>
            </a:r>
          </a:p>
          <a:p>
            <a:pPr marL="857250" lvl="1" indent="-285750" defTabSz="449263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buChar char="–"/>
            </a:pPr>
            <a:r>
              <a:rPr lang="en-AU" altLang="en-US" dirty="0">
                <a:solidFill>
                  <a:schemeClr val="tx1"/>
                </a:solidFill>
                <a:latin typeface="Times New Roman" panose="02020603050405020304" pitchFamily="18" charset="0"/>
              </a:rPr>
              <a:t>radius of initial bubble 4 km, depth 4 km</a:t>
            </a:r>
          </a:p>
          <a:p>
            <a:pPr marL="857250" lvl="1" indent="-285750" defTabSz="449263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buChar char="–"/>
            </a:pPr>
            <a:r>
              <a:rPr lang="en-AU" altLang="en-US" dirty="0">
                <a:solidFill>
                  <a:schemeClr val="tx1"/>
                </a:solidFill>
                <a:latin typeface="Times New Roman" panose="02020603050405020304" pitchFamily="18" charset="0"/>
              </a:rPr>
              <a:t>after 900 s, vortex spreads to 10 </a:t>
            </a:r>
            <a:r>
              <a:rPr lang="en-AU" altLang="en-US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km</a:t>
            </a:r>
            <a:endParaRPr lang="en-AU" altLang="en-US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0922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Text Box 2"/>
          <p:cNvSpPr txBox="1">
            <a:spLocks noChangeArrowheads="1"/>
          </p:cNvSpPr>
          <p:nvPr/>
        </p:nvSpPr>
        <p:spPr bwMode="auto">
          <a:xfrm>
            <a:off x="327025" y="1339850"/>
            <a:ext cx="8582025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828675"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1575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2725" algn="l"/>
                <a:tab pos="5703888" algn="l"/>
                <a:tab pos="6111875" algn="l"/>
                <a:tab pos="6518275" algn="l"/>
                <a:tab pos="6921500" algn="l"/>
                <a:tab pos="7334250" algn="l"/>
                <a:tab pos="7742238" algn="l"/>
                <a:tab pos="8145463" algn="l"/>
                <a:tab pos="8532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14338" defTabSz="828675"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1575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2725" algn="l"/>
                <a:tab pos="5703888" algn="l"/>
                <a:tab pos="6111875" algn="l"/>
                <a:tab pos="6518275" algn="l"/>
                <a:tab pos="6921500" algn="l"/>
                <a:tab pos="7334250" algn="l"/>
                <a:tab pos="7742238" algn="l"/>
                <a:tab pos="8145463" algn="l"/>
                <a:tab pos="8532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28675" defTabSz="828675"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1575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2725" algn="l"/>
                <a:tab pos="5703888" algn="l"/>
                <a:tab pos="6111875" algn="l"/>
                <a:tab pos="6518275" algn="l"/>
                <a:tab pos="6921500" algn="l"/>
                <a:tab pos="7334250" algn="l"/>
                <a:tab pos="7742238" algn="l"/>
                <a:tab pos="8145463" algn="l"/>
                <a:tab pos="8532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44600" defTabSz="828675"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1575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2725" algn="l"/>
                <a:tab pos="5703888" algn="l"/>
                <a:tab pos="6111875" algn="l"/>
                <a:tab pos="6518275" algn="l"/>
                <a:tab pos="6921500" algn="l"/>
                <a:tab pos="7334250" algn="l"/>
                <a:tab pos="7742238" algn="l"/>
                <a:tab pos="8145463" algn="l"/>
                <a:tab pos="8532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658938" defTabSz="828675"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1575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2725" algn="l"/>
                <a:tab pos="5703888" algn="l"/>
                <a:tab pos="6111875" algn="l"/>
                <a:tab pos="6518275" algn="l"/>
                <a:tab pos="6921500" algn="l"/>
                <a:tab pos="7334250" algn="l"/>
                <a:tab pos="7742238" algn="l"/>
                <a:tab pos="8145463" algn="l"/>
                <a:tab pos="8532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116138" defTabSz="828675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1575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2725" algn="l"/>
                <a:tab pos="5703888" algn="l"/>
                <a:tab pos="6111875" algn="l"/>
                <a:tab pos="6518275" algn="l"/>
                <a:tab pos="6921500" algn="l"/>
                <a:tab pos="7334250" algn="l"/>
                <a:tab pos="7742238" algn="l"/>
                <a:tab pos="8145463" algn="l"/>
                <a:tab pos="8532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573338" defTabSz="828675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1575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2725" algn="l"/>
                <a:tab pos="5703888" algn="l"/>
                <a:tab pos="6111875" algn="l"/>
                <a:tab pos="6518275" algn="l"/>
                <a:tab pos="6921500" algn="l"/>
                <a:tab pos="7334250" algn="l"/>
                <a:tab pos="7742238" algn="l"/>
                <a:tab pos="8145463" algn="l"/>
                <a:tab pos="8532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030538" defTabSz="828675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1575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2725" algn="l"/>
                <a:tab pos="5703888" algn="l"/>
                <a:tab pos="6111875" algn="l"/>
                <a:tab pos="6518275" algn="l"/>
                <a:tab pos="6921500" algn="l"/>
                <a:tab pos="7334250" algn="l"/>
                <a:tab pos="7742238" algn="l"/>
                <a:tab pos="8145463" algn="l"/>
                <a:tab pos="8532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487738" defTabSz="828675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1575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2725" algn="l"/>
                <a:tab pos="5703888" algn="l"/>
                <a:tab pos="6111875" algn="l"/>
                <a:tab pos="6518275" algn="l"/>
                <a:tab pos="6921500" algn="l"/>
                <a:tab pos="7334250" algn="l"/>
                <a:tab pos="7742238" algn="l"/>
                <a:tab pos="8145463" algn="l"/>
                <a:tab pos="8532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buSzPct val="36000"/>
            </a:pPr>
            <a:endParaRPr lang="en-US" altLang="en-US" sz="2500" smtClean="0">
              <a:solidFill>
                <a:srgbClr val="0000FF"/>
              </a:solidFill>
              <a:latin typeface="Times" panose="02020603050405020304" pitchFamily="18" charset="0"/>
            </a:endParaRPr>
          </a:p>
        </p:txBody>
      </p:sp>
      <p:sp>
        <p:nvSpPr>
          <p:cNvPr id="121859" name="Rectangle 3"/>
          <p:cNvSpPr>
            <a:spLocks noChangeArrowheads="1"/>
          </p:cNvSpPr>
          <p:nvPr/>
        </p:nvSpPr>
        <p:spPr bwMode="auto">
          <a:xfrm>
            <a:off x="327025" y="2559050"/>
            <a:ext cx="8229600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10" tIns="41455" rIns="82910" bIns="41455">
            <a:spAutoFit/>
          </a:bodyPr>
          <a:lstStyle>
            <a:lvl1pPr defTabSz="8286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14338" defTabSz="8286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28675" defTabSz="8286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44600" defTabSz="8286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658938" defTabSz="8286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116138" defTabSz="828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573338" defTabSz="828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030538" defTabSz="828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487738" defTabSz="828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/>
            <a:endParaRPr lang="en-US" altLang="en-US" sz="25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21860" name="Picture 4" descr="bub35f_nh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4595813" cy="62611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1861" name="Picture 5" descr="bub35f_h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48188" y="0"/>
            <a:ext cx="4595812" cy="62611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1862" name="Text Box 6"/>
          <p:cNvSpPr txBox="1">
            <a:spLocks noChangeArrowheads="1"/>
          </p:cNvSpPr>
          <p:nvPr/>
        </p:nvSpPr>
        <p:spPr bwMode="auto">
          <a:xfrm>
            <a:off x="260350" y="6237288"/>
            <a:ext cx="8447088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910" tIns="41455" rIns="82910" bIns="41455">
            <a:spAutoFit/>
          </a:bodyPr>
          <a:lstStyle>
            <a:lvl1pPr defTabSz="8286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14338" defTabSz="8286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28675" defTabSz="8286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44600" defTabSz="8286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658938" defTabSz="8286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116138" defTabSz="828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573338" defTabSz="828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030538" defTabSz="828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487738" defTabSz="828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/>
            <a:r>
              <a:rPr lang="en-AU" altLang="en-US" smtClean="0">
                <a:solidFill>
                  <a:srgbClr val="000000"/>
                </a:solidFill>
                <a:latin typeface="Times New Roman" panose="02020603050405020304" pitchFamily="18" charset="0"/>
              </a:rPr>
              <a:t>CCAM simulations of cold bubble, 500 m L35 resolution, on highly stretched global grid.</a:t>
            </a:r>
          </a:p>
        </p:txBody>
      </p:sp>
    </p:spTree>
    <p:extLst>
      <p:ext uri="{BB962C8B-B14F-4D97-AF65-F5344CB8AC3E}">
        <p14:creationId xmlns:p14="http://schemas.microsoft.com/office/powerpoint/2010/main" val="1997222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 preferRelativeResize="0"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3178497"/>
            <a:ext cx="4548187" cy="2338388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856953" y="5609169"/>
            <a:ext cx="430164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828675" eaLnBrk="0" hangingPunct="0">
              <a:buSzPct val="100000"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1575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2725" algn="l"/>
                <a:tab pos="5703888" algn="l"/>
                <a:tab pos="6111875" algn="l"/>
                <a:tab pos="6518275" algn="l"/>
                <a:tab pos="6921500" algn="l"/>
                <a:tab pos="7334250" algn="l"/>
                <a:tab pos="7742238" algn="l"/>
                <a:tab pos="8145463" algn="l"/>
              </a:tabLst>
            </a:pPr>
            <a:r>
              <a:rPr lang="en-GB" sz="1400" u="none" dirty="0">
                <a:solidFill>
                  <a:srgbClr val="000000"/>
                </a:solidFill>
                <a:cs typeface="Arial" charset="0"/>
              </a:rPr>
              <a:t>Quasi-uniform </a:t>
            </a:r>
            <a:r>
              <a:rPr lang="en-GB" sz="1400" u="none" dirty="0" smtClean="0">
                <a:solidFill>
                  <a:srgbClr val="000000"/>
                </a:solidFill>
                <a:cs typeface="Arial" charset="0"/>
              </a:rPr>
              <a:t>C96 </a:t>
            </a:r>
            <a:r>
              <a:rPr lang="en-GB" sz="1400" u="none" dirty="0">
                <a:solidFill>
                  <a:srgbClr val="000000"/>
                </a:solidFill>
                <a:cs typeface="Arial" charset="0"/>
              </a:rPr>
              <a:t>CCAM grid with resolution about </a:t>
            </a:r>
            <a:r>
              <a:rPr lang="en-GB" sz="1400" u="none" dirty="0" smtClean="0">
                <a:solidFill>
                  <a:srgbClr val="000000"/>
                </a:solidFill>
                <a:cs typeface="Arial" charset="0"/>
              </a:rPr>
              <a:t>100 </a:t>
            </a:r>
            <a:r>
              <a:rPr lang="en-GB" sz="1400" u="none" dirty="0">
                <a:solidFill>
                  <a:srgbClr val="000000"/>
                </a:solidFill>
                <a:cs typeface="Arial" charset="0"/>
              </a:rPr>
              <a:t>km, showing every </a:t>
            </a:r>
            <a:r>
              <a:rPr lang="en-GB" sz="1400" u="none" dirty="0" smtClean="0">
                <a:solidFill>
                  <a:srgbClr val="000000"/>
                </a:solidFill>
                <a:cs typeface="Arial" charset="0"/>
              </a:rPr>
              <a:t>2nd </a:t>
            </a:r>
            <a:r>
              <a:rPr lang="en-GB" sz="1400" u="none" dirty="0">
                <a:solidFill>
                  <a:srgbClr val="000000"/>
                </a:solidFill>
                <a:cs typeface="Arial" charset="0"/>
              </a:rPr>
              <a:t>grid point </a:t>
            </a:r>
          </a:p>
        </p:txBody>
      </p:sp>
      <p:sp>
        <p:nvSpPr>
          <p:cNvPr id="6148" name="Text Box 5"/>
          <p:cNvSpPr txBox="1">
            <a:spLocks noChangeArrowheads="1"/>
          </p:cNvSpPr>
          <p:nvPr/>
        </p:nvSpPr>
        <p:spPr bwMode="auto">
          <a:xfrm>
            <a:off x="5401094" y="5622409"/>
            <a:ext cx="3898181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828675" eaLnBrk="0" hangingPunct="0">
              <a:buSzPct val="100000"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1575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2725" algn="l"/>
                <a:tab pos="5703888" algn="l"/>
                <a:tab pos="6111875" algn="l"/>
                <a:tab pos="6518275" algn="l"/>
                <a:tab pos="6921500" algn="l"/>
                <a:tab pos="7334250" algn="l"/>
                <a:tab pos="7742238" algn="l"/>
                <a:tab pos="8145463" algn="l"/>
              </a:tabLst>
            </a:pPr>
            <a:r>
              <a:rPr lang="en-GB" sz="1400" u="none" dirty="0">
                <a:solidFill>
                  <a:srgbClr val="000000"/>
                </a:solidFill>
                <a:cs typeface="Arial" charset="0"/>
              </a:rPr>
              <a:t>Stretched C96 grid with resolution about 14 km over Nepal, showing every 2</a:t>
            </a:r>
            <a:r>
              <a:rPr lang="en-GB" sz="1400" u="none" baseline="30000" dirty="0">
                <a:solidFill>
                  <a:srgbClr val="000000"/>
                </a:solidFill>
                <a:cs typeface="Arial" charset="0"/>
              </a:rPr>
              <a:t>nd</a:t>
            </a:r>
            <a:r>
              <a:rPr lang="en-GB" sz="1400" u="none" dirty="0">
                <a:solidFill>
                  <a:srgbClr val="000000"/>
                </a:solidFill>
                <a:cs typeface="Arial" charset="0"/>
              </a:rPr>
              <a:t> grid point</a:t>
            </a:r>
          </a:p>
        </p:txBody>
      </p:sp>
      <p:sp>
        <p:nvSpPr>
          <p:cNvPr id="6149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188" y="2565400"/>
            <a:ext cx="8532812" cy="10795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AU" sz="1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The 100 km run is then downscaled to 14 km </a:t>
            </a:r>
            <a:r>
              <a:rPr lang="en-AU" sz="1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or 8 km (for example) </a:t>
            </a:r>
            <a:r>
              <a:rPr lang="en-AU" sz="1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by running CCAM with a stretched grid, but applying a digital filter every 6 h to </a:t>
            </a:r>
            <a:r>
              <a:rPr lang="en-AU" sz="1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inherit</a:t>
            </a:r>
            <a:r>
              <a:rPr lang="en-AU" sz="1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en-AU" sz="1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large-scale patterns of the 100 km run</a:t>
            </a:r>
          </a:p>
        </p:txBody>
      </p:sp>
      <p:sp>
        <p:nvSpPr>
          <p:cNvPr id="6150" name="Line 7"/>
          <p:cNvSpPr>
            <a:spLocks noChangeShapeType="1"/>
          </p:cNvSpPr>
          <p:nvPr/>
        </p:nvSpPr>
        <p:spPr bwMode="auto">
          <a:xfrm>
            <a:off x="5229225" y="4324672"/>
            <a:ext cx="979488" cy="0"/>
          </a:xfrm>
          <a:prstGeom prst="line">
            <a:avLst/>
          </a:prstGeom>
          <a:noFill/>
          <a:ln w="31750">
            <a:solidFill>
              <a:srgbClr val="00008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AU"/>
          </a:p>
        </p:txBody>
      </p:sp>
      <p:sp>
        <p:nvSpPr>
          <p:cNvPr id="6151" name="Rectangle 8"/>
          <p:cNvSpPr>
            <a:spLocks noChangeArrowheads="1"/>
          </p:cNvSpPr>
          <p:nvPr/>
        </p:nvSpPr>
        <p:spPr bwMode="auto">
          <a:xfrm>
            <a:off x="544126" y="357430"/>
            <a:ext cx="4681538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AU" sz="3600" b="1" u="none" dirty="0">
                <a:solidFill>
                  <a:schemeClr val="accent6"/>
                </a:solidFill>
                <a:latin typeface="Helvetica" pitchFamily="34" charset="0"/>
              </a:rPr>
              <a:t>CCAM downscaling methodology</a:t>
            </a:r>
          </a:p>
        </p:txBody>
      </p:sp>
      <p:pic>
        <p:nvPicPr>
          <p:cNvPr id="6152" name="Picture 9" descr="stu_error_ja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00663" y="69850"/>
            <a:ext cx="3879850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3" name="Rectangle 10"/>
          <p:cNvSpPr>
            <a:spLocks noChangeArrowheads="1"/>
          </p:cNvSpPr>
          <p:nvPr/>
        </p:nvSpPr>
        <p:spPr bwMode="auto">
          <a:xfrm>
            <a:off x="611188" y="1869832"/>
            <a:ext cx="480695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15900" indent="-215900">
              <a:spcBef>
                <a:spcPct val="20000"/>
              </a:spcBef>
              <a:buFontTx/>
              <a:buChar char="•"/>
            </a:pPr>
            <a:r>
              <a:rPr lang="en-AU" sz="1400" dirty="0">
                <a:solidFill>
                  <a:srgbClr val="000000"/>
                </a:solidFill>
                <a:cs typeface="Arial" charset="0"/>
              </a:rPr>
              <a:t>F</a:t>
            </a:r>
            <a:r>
              <a:rPr lang="en-AU" sz="1400" u="none" dirty="0" smtClean="0">
                <a:solidFill>
                  <a:srgbClr val="000000"/>
                </a:solidFill>
                <a:cs typeface="Arial" charset="0"/>
              </a:rPr>
              <a:t>irst </a:t>
            </a:r>
            <a:r>
              <a:rPr lang="en-AU" sz="1400" u="none" dirty="0">
                <a:solidFill>
                  <a:srgbClr val="000000"/>
                </a:solidFill>
                <a:cs typeface="Arial" charset="0"/>
              </a:rPr>
              <a:t>run a quasi-uniform </a:t>
            </a:r>
            <a:r>
              <a:rPr lang="en-AU" sz="1400" u="none" dirty="0" smtClean="0">
                <a:solidFill>
                  <a:srgbClr val="000000"/>
                </a:solidFill>
                <a:cs typeface="Arial" charset="0"/>
              </a:rPr>
              <a:t>100 km global </a:t>
            </a:r>
            <a:r>
              <a:rPr lang="en-AU" sz="1400" u="none" dirty="0">
                <a:solidFill>
                  <a:srgbClr val="000000"/>
                </a:solidFill>
                <a:cs typeface="Arial" charset="0"/>
              </a:rPr>
              <a:t>CCAM run driven </a:t>
            </a:r>
            <a:r>
              <a:rPr lang="en-AU" sz="1400" u="none" dirty="0" smtClean="0">
                <a:solidFill>
                  <a:srgbClr val="000000"/>
                </a:solidFill>
                <a:cs typeface="Arial" charset="0"/>
              </a:rPr>
              <a:t>by </a:t>
            </a:r>
            <a:r>
              <a:rPr lang="en-AU" sz="1400" u="none" dirty="0">
                <a:solidFill>
                  <a:srgbClr val="000000"/>
                </a:solidFill>
                <a:cs typeface="Arial" charset="0"/>
              </a:rPr>
              <a:t>bias-corrected </a:t>
            </a:r>
            <a:r>
              <a:rPr lang="en-AU" sz="1400" dirty="0" smtClean="0">
                <a:solidFill>
                  <a:srgbClr val="000000"/>
                </a:solidFill>
                <a:cs typeface="Arial" charset="0"/>
              </a:rPr>
              <a:t>(for present-day) </a:t>
            </a:r>
            <a:r>
              <a:rPr lang="en-AU" sz="1400" u="none" dirty="0" smtClean="0">
                <a:solidFill>
                  <a:srgbClr val="000000"/>
                </a:solidFill>
                <a:cs typeface="Arial" charset="0"/>
              </a:rPr>
              <a:t>SSTs</a:t>
            </a:r>
            <a:endParaRPr lang="en-AU" sz="1400" u="none" dirty="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6154" name="Picture 3" descr="C:\Users\mcg130\Downloads\pl48Nepal80_25.28k (1).jpg"/>
          <p:cNvPicPr>
            <a:picLocks noChangeAspect="1" noChangeArrowheads="1"/>
          </p:cNvPicPr>
          <p:nvPr/>
        </p:nvPicPr>
        <p:blipFill>
          <a:blip r:embed="rId4" cstate="print"/>
          <a:srcRect l="6931" t="15936" r="6206" b="15277"/>
          <a:stretch>
            <a:fillRect/>
          </a:stretch>
        </p:blipFill>
        <p:spPr bwMode="auto">
          <a:xfrm>
            <a:off x="6227763" y="3068960"/>
            <a:ext cx="2286000" cy="233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66548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224290" y="137001"/>
            <a:ext cx="9144000" cy="1006348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eversibly staggered, coupled </a:t>
            </a:r>
          </a:p>
          <a:p>
            <a:pPr algn="ctr"/>
            <a:r>
              <a:rPr lang="en-US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atmosphere–ocean climate model</a:t>
            </a:r>
            <a:endParaRPr lang="en-AU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1333" y="1563140"/>
            <a:ext cx="8055429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A reversibly staggered atmosphere-ocean coupled version of CCAM has also been developed.</a:t>
            </a: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Ocean model is on same grid as atmosphere, and uses same time step. Directly coupled.</a:t>
            </a: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/>
              <a:t>After implementing a geometric multi-grid solver and using RMA for the scale-selective filter, CCAM was found to scale to 10,000+ cores, which is competitive with atmosphere-only models. </a:t>
            </a:r>
          </a:p>
          <a:p>
            <a:r>
              <a:rPr lang="en-US" sz="2000" dirty="0" smtClean="0"/>
              <a:t> </a:t>
            </a:r>
          </a:p>
          <a:p>
            <a:r>
              <a:rPr lang="en-US" sz="2000" dirty="0" smtClean="0"/>
              <a:t>Preliminary results show improvements for the simulation of cyclones and </a:t>
            </a:r>
            <a:r>
              <a:rPr lang="en-US" sz="2000" dirty="0" smtClean="0"/>
              <a:t>allows </a:t>
            </a:r>
            <a:r>
              <a:rPr lang="en-US" sz="2000" dirty="0" smtClean="0"/>
              <a:t>for feedbacks with currents in coastal regions.</a:t>
            </a:r>
            <a:endParaRPr lang="en-AU" sz="2000" dirty="0" smtClean="0"/>
          </a:p>
          <a:p>
            <a:endParaRPr lang="en-AU" sz="2000" dirty="0" err="1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090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67036" y="827771"/>
            <a:ext cx="8460000" cy="4555651"/>
          </a:xfrm>
        </p:spPr>
        <p:txBody>
          <a:bodyPr/>
          <a:lstStyle/>
          <a:p>
            <a:r>
              <a:rPr lang="en-US" sz="2400" dirty="0" smtClean="0"/>
              <a:t>Variable resolution global atmosphere/ocean/sea-ice run for several years, 10 km resolution around Australia</a:t>
            </a:r>
          </a:p>
          <a:p>
            <a:r>
              <a:rPr lang="en-US" sz="2400" dirty="0" smtClean="0"/>
              <a:t>Digital filter applied hourly to SSTs, with length scale 500 km</a:t>
            </a:r>
          </a:p>
          <a:p>
            <a:r>
              <a:rPr lang="en-US" sz="2400" dirty="0" smtClean="0"/>
              <a:t>Shows instantaneous SSTs. </a:t>
            </a:r>
            <a:r>
              <a:rPr lang="en-US" sz="2400" dirty="0" smtClean="0"/>
              <a:t>T</a:t>
            </a:r>
            <a:r>
              <a:rPr lang="en-US" sz="2400" dirty="0" smtClean="0"/>
              <a:t>he </a:t>
            </a:r>
            <a:r>
              <a:rPr lang="en-US" sz="2400" dirty="0" smtClean="0"/>
              <a:t>broad SST patterns of ERA-interim are retained, but fine detail is added.</a:t>
            </a:r>
          </a:p>
          <a:p>
            <a:endParaRPr lang="en-AU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532892" y="218242"/>
            <a:ext cx="8622969" cy="893783"/>
          </a:xfrm>
        </p:spPr>
        <p:txBody>
          <a:bodyPr/>
          <a:lstStyle/>
          <a:p>
            <a:pPr lvl="0" algn="ctr"/>
            <a:r>
              <a:rPr lang="en-US" dirty="0" smtClean="0">
                <a:solidFill>
                  <a:schemeClr val="accent6"/>
                </a:solidFill>
              </a:rPr>
              <a:t>Coupled run downscaling ERAI reanalysis</a:t>
            </a:r>
            <a:endParaRPr lang="en-AU" dirty="0">
              <a:solidFill>
                <a:schemeClr val="accent6"/>
              </a:solidFill>
            </a:endParaRPr>
          </a:p>
          <a:p>
            <a:endParaRPr lang="en-AU" dirty="0">
              <a:solidFill>
                <a:schemeClr val="accent6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" y="3045403"/>
            <a:ext cx="9029700" cy="328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715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3"/>
          <p:cNvSpPr>
            <a:spLocks noGrp="1"/>
          </p:cNvSpPr>
          <p:nvPr>
            <p:ph type="sldNum" sz="quarter" idx="10"/>
          </p:nvPr>
        </p:nvSpPr>
        <p:spPr bwMode="auto">
          <a:xfrm>
            <a:off x="7022141" y="6492875"/>
            <a:ext cx="2133600" cy="365125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0E82F8AB-D81C-4195-9AB1-C91B00AC502A}" type="slidenum">
              <a:rPr lang="en-AU" smtClean="0">
                <a:solidFill>
                  <a:srgbClr val="3333CC"/>
                </a:solidFill>
              </a:rPr>
              <a:pPr>
                <a:defRPr/>
              </a:pPr>
              <a:t>16</a:t>
            </a:fld>
            <a:endParaRPr lang="en-AU" dirty="0" smtClean="0">
              <a:solidFill>
                <a:srgbClr val="3333CC"/>
              </a:solidFill>
            </a:endParaRP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266700"/>
            <a:ext cx="8532812" cy="714375"/>
          </a:xfrm>
        </p:spPr>
        <p:txBody>
          <a:bodyPr/>
          <a:lstStyle/>
          <a:p>
            <a:pPr algn="ctr" defTabSz="449263" eaLnBrk="1" hangingPunct="1"/>
            <a:r>
              <a:rPr lang="en-AU" sz="2400" smtClean="0">
                <a:solidFill>
                  <a:schemeClr val="accent2"/>
                </a:solidFill>
              </a:rPr>
              <a:t>Equiangular grid (for VCAM) showing orientation of the </a:t>
            </a:r>
            <a:br>
              <a:rPr lang="en-AU" sz="2400" smtClean="0">
                <a:solidFill>
                  <a:schemeClr val="accent2"/>
                </a:solidFill>
              </a:rPr>
            </a:br>
            <a:r>
              <a:rPr lang="en-AU" sz="2400" smtClean="0">
                <a:solidFill>
                  <a:srgbClr val="C00000"/>
                </a:solidFill>
              </a:rPr>
              <a:t>contravariant</a:t>
            </a:r>
            <a:r>
              <a:rPr lang="en-AU" sz="2400" smtClean="0">
                <a:solidFill>
                  <a:schemeClr val="accent2"/>
                </a:solidFill>
              </a:rPr>
              <a:t> wind components </a:t>
            </a:r>
          </a:p>
        </p:txBody>
      </p:sp>
      <p:pic>
        <p:nvPicPr>
          <p:cNvPr id="11268" name="Picture 3" descr="plG5eq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4450" y="1557338"/>
            <a:ext cx="4678363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Text Box 4"/>
          <p:cNvSpPr txBox="1">
            <a:spLocks noChangeArrowheads="1"/>
          </p:cNvSpPr>
          <p:nvPr/>
        </p:nvSpPr>
        <p:spPr bwMode="auto">
          <a:xfrm>
            <a:off x="1098869" y="1859280"/>
            <a:ext cx="2360611" cy="3776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840" tIns="41421" rIns="82840" bIns="41421">
            <a:spAutoFit/>
          </a:bodyPr>
          <a:lstStyle/>
          <a:p>
            <a:pPr defTabSz="828675" eaLnBrk="0" hangingPunct="0"/>
            <a:r>
              <a:rPr lang="en-AU" sz="2000" dirty="0" smtClean="0">
                <a:solidFill>
                  <a:srgbClr val="006600"/>
                </a:solidFill>
                <a:cs typeface="Arial" charset="0"/>
              </a:rPr>
              <a:t>Shows  suitability of the gnomonic grid (</a:t>
            </a:r>
            <a:r>
              <a:rPr lang="en-AU" sz="2000" dirty="0" err="1" smtClean="0">
                <a:solidFill>
                  <a:srgbClr val="006600"/>
                </a:solidFill>
                <a:cs typeface="Arial" charset="0"/>
              </a:rPr>
              <a:t>equi</a:t>
            </a:r>
            <a:r>
              <a:rPr lang="en-AU" sz="2000" dirty="0" smtClean="0">
                <a:solidFill>
                  <a:srgbClr val="006600"/>
                </a:solidFill>
                <a:cs typeface="Arial" charset="0"/>
              </a:rPr>
              <a:t>-angular or uniform </a:t>
            </a:r>
            <a:r>
              <a:rPr lang="en-AU" sz="2000" dirty="0" err="1" smtClean="0">
                <a:solidFill>
                  <a:srgbClr val="006600"/>
                </a:solidFill>
                <a:cs typeface="Arial" charset="0"/>
              </a:rPr>
              <a:t>Jacobian</a:t>
            </a:r>
            <a:r>
              <a:rPr lang="en-AU" sz="2000" dirty="0" smtClean="0">
                <a:solidFill>
                  <a:srgbClr val="006600"/>
                </a:solidFill>
                <a:cs typeface="Arial" charset="0"/>
              </a:rPr>
              <a:t>) for reversible interpolation – thanks to smooth changes of orientation of the </a:t>
            </a:r>
            <a:r>
              <a:rPr lang="en-AU" sz="2000" dirty="0" err="1" smtClean="0">
                <a:solidFill>
                  <a:srgbClr val="C00000"/>
                </a:solidFill>
                <a:cs typeface="Arial" charset="0"/>
              </a:rPr>
              <a:t>contravariant</a:t>
            </a:r>
            <a:r>
              <a:rPr lang="en-AU" sz="2000" dirty="0" smtClean="0">
                <a:solidFill>
                  <a:srgbClr val="006600"/>
                </a:solidFill>
                <a:cs typeface="Arial" charset="0"/>
              </a:rPr>
              <a:t> components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304800"/>
            <a:ext cx="8459787" cy="963613"/>
          </a:xfrm>
        </p:spPr>
        <p:txBody>
          <a:bodyPr/>
          <a:lstStyle/>
          <a:p>
            <a:pPr algn="ctr" eaLnBrk="1" hangingPunct="1"/>
            <a:r>
              <a:rPr lang="en-AU" sz="3600" b="1" dirty="0" smtClean="0">
                <a:solidFill>
                  <a:schemeClr val="accent2"/>
                </a:solidFill>
              </a:rPr>
              <a:t>Dynamical core for VCAM</a:t>
            </a:r>
            <a:br>
              <a:rPr lang="en-AU" sz="3600" b="1" dirty="0" smtClean="0">
                <a:solidFill>
                  <a:schemeClr val="accent2"/>
                </a:solidFill>
              </a:rPr>
            </a:br>
            <a:r>
              <a:rPr lang="en-AU" sz="3600" b="1" dirty="0" smtClean="0">
                <a:solidFill>
                  <a:schemeClr val="accent2"/>
                </a:solidFill>
              </a:rPr>
              <a:t> - Variable Cubic Atmospheric Model</a:t>
            </a:r>
            <a:br>
              <a:rPr lang="en-AU" sz="3600" b="1" dirty="0" smtClean="0">
                <a:solidFill>
                  <a:schemeClr val="accent2"/>
                </a:solidFill>
              </a:rPr>
            </a:br>
            <a:endParaRPr lang="en-AU" sz="3600" b="1" dirty="0" smtClean="0">
              <a:solidFill>
                <a:schemeClr val="accent2"/>
              </a:solidFill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06450" y="1412875"/>
            <a:ext cx="8229600" cy="4525963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AU" sz="2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uses Uniform Jacobian (UJ) grid (previously </a:t>
            </a:r>
            <a:r>
              <a:rPr lang="en-AU" sz="22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equi</a:t>
            </a:r>
            <a:r>
              <a:rPr lang="en-AU" sz="2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-angular)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AU" sz="2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- provides uniform resolution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AU" sz="2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- less issues for resolution-dependent parameterizations</a:t>
            </a:r>
          </a:p>
          <a:p>
            <a:pPr marL="342900" lvl="1" indent="-342900" eaLnBrk="1" hangingPunct="1">
              <a:lnSpc>
                <a:spcPct val="90000"/>
              </a:lnSpc>
              <a:buFontTx/>
              <a:buChar char="•"/>
              <a:defRPr/>
            </a:pPr>
            <a:r>
              <a:rPr lang="en-AU" sz="2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reversible staggering transforms the </a:t>
            </a:r>
            <a:r>
              <a:rPr lang="en-AU" sz="22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contravariant</a:t>
            </a:r>
            <a:r>
              <a:rPr lang="en-AU" sz="2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winds to the staggered positions needed for calculating divergence and gravity-wave terms</a:t>
            </a:r>
          </a:p>
          <a:p>
            <a:pPr marL="342900" lvl="1" indent="-342900" eaLnBrk="1" hangingPunct="1">
              <a:lnSpc>
                <a:spcPct val="90000"/>
              </a:lnSpc>
              <a:buFontTx/>
              <a:buChar char="•"/>
              <a:defRPr/>
            </a:pPr>
            <a:r>
              <a:rPr lang="en-AU" sz="2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forward-backward (F-B) split-explicit solver for gravity waves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AU" sz="2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		- no need for Helmholtz solver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AU" sz="2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		- </a:t>
            </a:r>
            <a:r>
              <a:rPr lang="en-AU" sz="22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linearizing</a:t>
            </a:r>
            <a:r>
              <a:rPr lang="en-AU" sz="2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assumptions avoided in gravity-wave terms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AU" sz="2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		- avoids semi-</a:t>
            </a:r>
            <a:r>
              <a:rPr lang="en-AU" sz="22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Lagrangian</a:t>
            </a:r>
            <a:r>
              <a:rPr lang="en-AU" sz="2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off-centring issues</a:t>
            </a:r>
          </a:p>
          <a:p>
            <a:pPr marL="342900" lvl="1" indent="-342900" eaLnBrk="1" hangingPunct="1">
              <a:lnSpc>
                <a:spcPct val="90000"/>
              </a:lnSpc>
              <a:buFontTx/>
              <a:buChar char="•"/>
              <a:defRPr/>
            </a:pPr>
            <a:r>
              <a:rPr lang="en-AU" sz="2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flux-conserving form of equations</a:t>
            </a:r>
          </a:p>
          <a:p>
            <a:pPr marL="342900" lvl="1" indent="-342900" eaLnBrk="1" hangingPunct="1">
              <a:lnSpc>
                <a:spcPct val="90000"/>
              </a:lnSpc>
              <a:defRPr/>
            </a:pPr>
            <a:r>
              <a:rPr lang="en-AU" sz="2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		- preferable for trace gas studies</a:t>
            </a:r>
          </a:p>
          <a:p>
            <a:pPr marL="342900" lvl="1" indent="-342900" eaLnBrk="1" hangingPunct="1">
              <a:lnSpc>
                <a:spcPct val="90000"/>
              </a:lnSpc>
              <a:buFontTx/>
              <a:buChar char="•"/>
              <a:defRPr/>
            </a:pPr>
            <a:r>
              <a:rPr lang="en-US" sz="2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finite volume advection with TVD preserves sharp gradients</a:t>
            </a:r>
            <a:endParaRPr lang="en-AU" sz="22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 bwMode="auto">
          <a:xfrm>
            <a:off x="7004888" y="6483350"/>
            <a:ext cx="2133600" cy="365125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F752FACC-54B4-43CF-940C-9B22D4258934}" type="slidenum">
              <a:rPr lang="en-AU">
                <a:solidFill>
                  <a:srgbClr val="3333CC"/>
                </a:solidFill>
              </a:rPr>
              <a:pPr>
                <a:defRPr/>
              </a:pPr>
              <a:t>17</a:t>
            </a:fld>
            <a:endParaRPr lang="en-AU" dirty="0">
              <a:solidFill>
                <a:srgbClr val="33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3"/>
          <p:cNvSpPr>
            <a:spLocks noGrp="1"/>
          </p:cNvSpPr>
          <p:nvPr>
            <p:ph type="sldNum" sz="quarter" idx="10"/>
          </p:nvPr>
        </p:nvSpPr>
        <p:spPr bwMode="auto">
          <a:xfrm>
            <a:off x="7022141" y="6483350"/>
            <a:ext cx="2133600" cy="365125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2A2ABDA3-5AF1-4E2C-968E-568A81B6CC6E}" type="slidenum">
              <a:rPr lang="en-AU" smtClean="0">
                <a:solidFill>
                  <a:srgbClr val="3333CC"/>
                </a:solidFill>
              </a:rPr>
              <a:pPr>
                <a:defRPr/>
              </a:pPr>
              <a:t>18</a:t>
            </a:fld>
            <a:endParaRPr lang="en-AU" dirty="0" smtClean="0">
              <a:solidFill>
                <a:srgbClr val="3333CC"/>
              </a:solidFill>
            </a:endParaRP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3316" name="Picture 3"/>
          <p:cNvPicPr>
            <a:picLocks noChangeAspect="1" noChangeArrowheads="1"/>
          </p:cNvPicPr>
          <p:nvPr/>
        </p:nvPicPr>
        <p:blipFill>
          <a:blip r:embed="rId2"/>
          <a:srcRect l="19110" t="14751" r="15288" b="7727"/>
          <a:stretch>
            <a:fillRect/>
          </a:stretch>
        </p:blipFill>
        <p:spPr bwMode="auto">
          <a:xfrm>
            <a:off x="1258888" y="354013"/>
            <a:ext cx="7405687" cy="595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1" name="Text Box 21"/>
          <p:cNvSpPr txBox="1">
            <a:spLocks noChangeArrowheads="1"/>
          </p:cNvSpPr>
          <p:nvPr/>
        </p:nvSpPr>
        <p:spPr bwMode="auto">
          <a:xfrm>
            <a:off x="3635375" y="3398838"/>
            <a:ext cx="8064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AU" sz="2400" dirty="0" smtClean="0">
                <a:solidFill>
                  <a:srgbClr val="3333CC"/>
                </a:solidFill>
              </a:rPr>
              <a:t>U</a:t>
            </a:r>
            <a:r>
              <a:rPr lang="en-AU" sz="2400" baseline="-25000" dirty="0" smtClean="0">
                <a:solidFill>
                  <a:srgbClr val="3333CC"/>
                </a:solidFill>
              </a:rPr>
              <a:t>i-1/2</a:t>
            </a:r>
          </a:p>
        </p:txBody>
      </p:sp>
      <p:sp>
        <p:nvSpPr>
          <p:cNvPr id="28674" name="Slide Number Placeholder 3"/>
          <p:cNvSpPr>
            <a:spLocks noGrp="1"/>
          </p:cNvSpPr>
          <p:nvPr>
            <p:ph type="sldNum" sz="quarter" idx="10"/>
          </p:nvPr>
        </p:nvSpPr>
        <p:spPr bwMode="auto">
          <a:xfrm>
            <a:off x="7039394" y="6483350"/>
            <a:ext cx="2133600" cy="365125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C6F8D20A-09DB-4B5C-A85A-042E397F0E0E}" type="slidenum">
              <a:rPr lang="en-AU" smtClean="0">
                <a:solidFill>
                  <a:srgbClr val="3333CC"/>
                </a:solidFill>
              </a:rPr>
              <a:pPr>
                <a:defRPr/>
              </a:pPr>
              <a:t>19</a:t>
            </a:fld>
            <a:endParaRPr lang="en-AU" smtClean="0">
              <a:solidFill>
                <a:srgbClr val="3333CC"/>
              </a:solidFill>
            </a:endParaRPr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713" y="-100013"/>
            <a:ext cx="6048375" cy="1079501"/>
          </a:xfrm>
        </p:spPr>
        <p:txBody>
          <a:bodyPr/>
          <a:lstStyle/>
          <a:p>
            <a:pPr algn="ctr" eaLnBrk="1" hangingPunct="1"/>
            <a:r>
              <a:rPr lang="en-AU" sz="3600" b="1" dirty="0" smtClean="0">
                <a:solidFill>
                  <a:schemeClr val="accent6"/>
                </a:solidFill>
              </a:rPr>
              <a:t>Advection</a:t>
            </a:r>
            <a:endParaRPr lang="en-AU" b="1" dirty="0" smtClean="0">
              <a:solidFill>
                <a:schemeClr val="accent6"/>
              </a:solidFill>
            </a:endParaRPr>
          </a:p>
        </p:txBody>
      </p:sp>
      <p:sp>
        <p:nvSpPr>
          <p:cNvPr id="14340" name="Line 3"/>
          <p:cNvSpPr>
            <a:spLocks noChangeShapeType="1"/>
          </p:cNvSpPr>
          <p:nvPr/>
        </p:nvSpPr>
        <p:spPr bwMode="auto">
          <a:xfrm flipV="1">
            <a:off x="2155825" y="2098675"/>
            <a:ext cx="2376488" cy="2735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914400"/>
            <a:endParaRPr lang="en-AU" u="sng" smtClean="0">
              <a:solidFill>
                <a:srgbClr val="000000"/>
              </a:solidFill>
            </a:endParaRPr>
          </a:p>
        </p:txBody>
      </p:sp>
      <p:sp>
        <p:nvSpPr>
          <p:cNvPr id="14341" name="Line 4"/>
          <p:cNvSpPr>
            <a:spLocks noChangeShapeType="1"/>
          </p:cNvSpPr>
          <p:nvPr/>
        </p:nvSpPr>
        <p:spPr bwMode="auto">
          <a:xfrm>
            <a:off x="4532313" y="2098675"/>
            <a:ext cx="3095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914400"/>
            <a:endParaRPr lang="en-AU" u="sng" smtClean="0">
              <a:solidFill>
                <a:srgbClr val="000000"/>
              </a:solidFill>
            </a:endParaRPr>
          </a:p>
        </p:txBody>
      </p:sp>
      <p:sp>
        <p:nvSpPr>
          <p:cNvPr id="14342" name="Line 5"/>
          <p:cNvSpPr>
            <a:spLocks noChangeShapeType="1"/>
          </p:cNvSpPr>
          <p:nvPr/>
        </p:nvSpPr>
        <p:spPr bwMode="auto">
          <a:xfrm>
            <a:off x="2155825" y="4833938"/>
            <a:ext cx="3095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914400"/>
            <a:endParaRPr lang="en-AU" u="sng" smtClean="0">
              <a:solidFill>
                <a:srgbClr val="000000"/>
              </a:solidFill>
            </a:endParaRPr>
          </a:p>
        </p:txBody>
      </p:sp>
      <p:sp>
        <p:nvSpPr>
          <p:cNvPr id="14343" name="Line 6"/>
          <p:cNvSpPr>
            <a:spLocks noChangeShapeType="1"/>
          </p:cNvSpPr>
          <p:nvPr/>
        </p:nvSpPr>
        <p:spPr bwMode="auto">
          <a:xfrm flipV="1">
            <a:off x="5251450" y="2098675"/>
            <a:ext cx="2376488" cy="2735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914400"/>
            <a:endParaRPr lang="en-AU" u="sng" smtClean="0">
              <a:solidFill>
                <a:srgbClr val="000000"/>
              </a:solidFill>
            </a:endParaRPr>
          </a:p>
        </p:txBody>
      </p:sp>
      <p:sp>
        <p:nvSpPr>
          <p:cNvPr id="14344" name="Line 14"/>
          <p:cNvSpPr>
            <a:spLocks noChangeShapeType="1"/>
          </p:cNvSpPr>
          <p:nvPr/>
        </p:nvSpPr>
        <p:spPr bwMode="auto">
          <a:xfrm flipV="1">
            <a:off x="6083300" y="1384300"/>
            <a:ext cx="0" cy="719138"/>
          </a:xfrm>
          <a:prstGeom prst="line">
            <a:avLst/>
          </a:prstGeom>
          <a:noFill/>
          <a:ln w="31750">
            <a:solidFill>
              <a:schemeClr val="accent2"/>
            </a:solidFill>
            <a:round/>
            <a:headEnd/>
            <a:tailEnd type="triangle" w="lg" len="lg"/>
          </a:ln>
        </p:spPr>
        <p:txBody>
          <a:bodyPr/>
          <a:lstStyle/>
          <a:p>
            <a:pPr defTabSz="914400"/>
            <a:endParaRPr lang="en-AU" u="sng" smtClean="0">
              <a:solidFill>
                <a:srgbClr val="000000"/>
              </a:solidFill>
            </a:endParaRPr>
          </a:p>
        </p:txBody>
      </p:sp>
      <p:sp>
        <p:nvSpPr>
          <p:cNvPr id="14345" name="Text Box 15"/>
          <p:cNvSpPr txBox="1">
            <a:spLocks noChangeArrowheads="1"/>
          </p:cNvSpPr>
          <p:nvPr/>
        </p:nvSpPr>
        <p:spPr bwMode="auto">
          <a:xfrm>
            <a:off x="6138863" y="1225550"/>
            <a:ext cx="17875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AU" sz="2400" smtClean="0">
                <a:solidFill>
                  <a:srgbClr val="3333CC"/>
                </a:solidFill>
              </a:rPr>
              <a:t>F</a:t>
            </a:r>
            <a:r>
              <a:rPr lang="en-AU" sz="2400" baseline="-25000" smtClean="0">
                <a:solidFill>
                  <a:srgbClr val="3333CC"/>
                </a:solidFill>
              </a:rPr>
              <a:t>low</a:t>
            </a:r>
            <a:r>
              <a:rPr lang="en-AU" sz="2400" smtClean="0">
                <a:solidFill>
                  <a:srgbClr val="3333CC"/>
                </a:solidFill>
              </a:rPr>
              <a:t>=q</a:t>
            </a:r>
            <a:r>
              <a:rPr lang="en-AU" sz="2400" baseline="-25000" smtClean="0">
                <a:solidFill>
                  <a:srgbClr val="3333CC"/>
                </a:solidFill>
              </a:rPr>
              <a:t>y</a:t>
            </a:r>
            <a:r>
              <a:rPr lang="en-AU" sz="2400" smtClean="0">
                <a:solidFill>
                  <a:srgbClr val="3333CC"/>
                </a:solidFill>
              </a:rPr>
              <a:t>V</a:t>
            </a:r>
            <a:r>
              <a:rPr lang="en-AU" sz="2400" baseline="-25000" smtClean="0">
                <a:solidFill>
                  <a:srgbClr val="3333CC"/>
                </a:solidFill>
              </a:rPr>
              <a:t>j+1/2</a:t>
            </a:r>
            <a:endParaRPr lang="en-AU" sz="2400" smtClean="0">
              <a:solidFill>
                <a:srgbClr val="3333CC"/>
              </a:solidFill>
            </a:endParaRPr>
          </a:p>
        </p:txBody>
      </p:sp>
      <p:sp>
        <p:nvSpPr>
          <p:cNvPr id="14346" name="Line 16"/>
          <p:cNvSpPr>
            <a:spLocks noChangeShapeType="1"/>
          </p:cNvSpPr>
          <p:nvPr/>
        </p:nvSpPr>
        <p:spPr bwMode="auto">
          <a:xfrm flipV="1">
            <a:off x="3906838" y="4094163"/>
            <a:ext cx="0" cy="719137"/>
          </a:xfrm>
          <a:prstGeom prst="line">
            <a:avLst/>
          </a:prstGeom>
          <a:noFill/>
          <a:ln w="31750">
            <a:solidFill>
              <a:schemeClr val="accent2"/>
            </a:solidFill>
            <a:round/>
            <a:headEnd/>
            <a:tailEnd type="triangle" w="lg" len="lg"/>
          </a:ln>
        </p:spPr>
        <p:txBody>
          <a:bodyPr/>
          <a:lstStyle/>
          <a:p>
            <a:pPr defTabSz="914400"/>
            <a:endParaRPr lang="en-AU" u="sng" smtClean="0">
              <a:solidFill>
                <a:srgbClr val="000000"/>
              </a:solidFill>
            </a:endParaRPr>
          </a:p>
        </p:txBody>
      </p:sp>
      <p:sp>
        <p:nvSpPr>
          <p:cNvPr id="14347" name="Text Box 17"/>
          <p:cNvSpPr txBox="1">
            <a:spLocks noChangeArrowheads="1"/>
          </p:cNvSpPr>
          <p:nvPr/>
        </p:nvSpPr>
        <p:spPr bwMode="auto">
          <a:xfrm>
            <a:off x="3978275" y="3960813"/>
            <a:ext cx="7889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AU" sz="2400" smtClean="0">
                <a:solidFill>
                  <a:srgbClr val="3333CC"/>
                </a:solidFill>
              </a:rPr>
              <a:t>V</a:t>
            </a:r>
            <a:r>
              <a:rPr lang="en-AU" sz="2400" baseline="-25000" smtClean="0">
                <a:solidFill>
                  <a:srgbClr val="3333CC"/>
                </a:solidFill>
              </a:rPr>
              <a:t>j-1/2</a:t>
            </a:r>
            <a:endParaRPr lang="en-AU" sz="2400" smtClean="0">
              <a:solidFill>
                <a:srgbClr val="3333CC"/>
              </a:solidFill>
            </a:endParaRPr>
          </a:p>
        </p:txBody>
      </p:sp>
      <p:sp>
        <p:nvSpPr>
          <p:cNvPr id="14348" name="Line 18"/>
          <p:cNvSpPr>
            <a:spLocks noChangeShapeType="1"/>
          </p:cNvSpPr>
          <p:nvPr/>
        </p:nvSpPr>
        <p:spPr bwMode="auto">
          <a:xfrm rot="2460000" flipV="1">
            <a:off x="5097463" y="3051175"/>
            <a:ext cx="531812" cy="485775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 type="triangle" w="lg" len="lg"/>
          </a:ln>
        </p:spPr>
        <p:txBody>
          <a:bodyPr/>
          <a:lstStyle/>
          <a:p>
            <a:pPr defTabSz="914400"/>
            <a:endParaRPr lang="en-AU" u="sng" smtClean="0">
              <a:solidFill>
                <a:srgbClr val="000000"/>
              </a:solidFill>
            </a:endParaRPr>
          </a:p>
        </p:txBody>
      </p:sp>
      <p:sp>
        <p:nvSpPr>
          <p:cNvPr id="14349" name="Text Box 19"/>
          <p:cNvSpPr txBox="1">
            <a:spLocks noChangeArrowheads="1"/>
          </p:cNvSpPr>
          <p:nvPr/>
        </p:nvSpPr>
        <p:spPr bwMode="auto">
          <a:xfrm>
            <a:off x="5292725" y="3259138"/>
            <a:ext cx="6746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AU" sz="2400" smtClean="0">
                <a:solidFill>
                  <a:srgbClr val="3333CC"/>
                </a:solidFill>
              </a:rPr>
              <a:t>u</a:t>
            </a:r>
            <a:r>
              <a:rPr lang="en-AU" sz="2400" baseline="-25000" smtClean="0">
                <a:solidFill>
                  <a:srgbClr val="3333CC"/>
                </a:solidFill>
              </a:rPr>
              <a:t>cov</a:t>
            </a:r>
          </a:p>
        </p:txBody>
      </p:sp>
      <p:sp>
        <p:nvSpPr>
          <p:cNvPr id="14350" name="Line 20"/>
          <p:cNvSpPr>
            <a:spLocks noChangeShapeType="1"/>
          </p:cNvSpPr>
          <p:nvPr/>
        </p:nvSpPr>
        <p:spPr bwMode="auto">
          <a:xfrm rot="1620000">
            <a:off x="3563144" y="3393404"/>
            <a:ext cx="719137" cy="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 type="triangle" w="lg" len="lg"/>
          </a:ln>
        </p:spPr>
        <p:txBody>
          <a:bodyPr/>
          <a:lstStyle/>
          <a:p>
            <a:pPr defTabSz="914400"/>
            <a:endParaRPr lang="en-AU" u="sng" smtClean="0">
              <a:solidFill>
                <a:srgbClr val="000000"/>
              </a:solidFill>
            </a:endParaRPr>
          </a:p>
        </p:txBody>
      </p:sp>
      <p:sp>
        <p:nvSpPr>
          <p:cNvPr id="14352" name="Line 14"/>
          <p:cNvSpPr>
            <a:spLocks noChangeShapeType="1"/>
          </p:cNvSpPr>
          <p:nvPr/>
        </p:nvSpPr>
        <p:spPr bwMode="auto">
          <a:xfrm flipV="1">
            <a:off x="5003800" y="2636838"/>
            <a:ext cx="431800" cy="661987"/>
          </a:xfrm>
          <a:prstGeom prst="line">
            <a:avLst/>
          </a:prstGeom>
          <a:noFill/>
          <a:ln w="31750">
            <a:solidFill>
              <a:schemeClr val="accent2"/>
            </a:solidFill>
            <a:round/>
            <a:headEnd/>
            <a:tailEnd type="triangle" w="lg" len="lg"/>
          </a:ln>
        </p:spPr>
        <p:txBody>
          <a:bodyPr/>
          <a:lstStyle/>
          <a:p>
            <a:pPr defTabSz="914400"/>
            <a:endParaRPr lang="en-AU" u="sng" smtClean="0">
              <a:solidFill>
                <a:srgbClr val="000000"/>
              </a:solidFill>
            </a:endParaRPr>
          </a:p>
        </p:txBody>
      </p:sp>
      <p:sp>
        <p:nvSpPr>
          <p:cNvPr id="14353" name="Text Box 15"/>
          <p:cNvSpPr txBox="1">
            <a:spLocks noChangeArrowheads="1"/>
          </p:cNvSpPr>
          <p:nvPr/>
        </p:nvSpPr>
        <p:spPr bwMode="auto">
          <a:xfrm>
            <a:off x="5435600" y="2276475"/>
            <a:ext cx="6588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AU" sz="2400" smtClean="0">
                <a:solidFill>
                  <a:srgbClr val="3333CC"/>
                </a:solidFill>
              </a:rPr>
              <a:t>v</a:t>
            </a:r>
            <a:r>
              <a:rPr lang="en-AU" sz="2400" baseline="-25000" smtClean="0">
                <a:solidFill>
                  <a:srgbClr val="3333CC"/>
                </a:solidFill>
              </a:rPr>
              <a:t>cov</a:t>
            </a:r>
            <a:endParaRPr lang="en-AU" sz="2400" smtClean="0">
              <a:solidFill>
                <a:srgbClr val="3333CC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356100" y="2700338"/>
            <a:ext cx="876300" cy="8001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914400">
              <a:defRPr/>
            </a:pPr>
            <a:r>
              <a:rPr lang="en-AU" dirty="0">
                <a:solidFill>
                  <a:srgbClr val="2D2DB9">
                    <a:lumMod val="75000"/>
                  </a:srgbClr>
                </a:solidFill>
              </a:rPr>
              <a:t>(</a:t>
            </a:r>
            <a:r>
              <a:rPr lang="en-AU" dirty="0" err="1">
                <a:solidFill>
                  <a:srgbClr val="3333CC"/>
                </a:solidFill>
              </a:rPr>
              <a:t>q</a:t>
            </a:r>
            <a:r>
              <a:rPr lang="en-AU" baseline="-25000" dirty="0" err="1">
                <a:solidFill>
                  <a:srgbClr val="3333CC"/>
                </a:solidFill>
              </a:rPr>
              <a:t>x</a:t>
            </a:r>
            <a:r>
              <a:rPr lang="en-AU" dirty="0">
                <a:solidFill>
                  <a:srgbClr val="2D2DB9">
                    <a:lumMod val="75000"/>
                  </a:srgbClr>
                </a:solidFill>
              </a:rPr>
              <a:t>,</a:t>
            </a:r>
            <a:r>
              <a:rPr lang="en-AU" dirty="0">
                <a:solidFill>
                  <a:srgbClr val="3333CC"/>
                </a:solidFill>
              </a:rPr>
              <a:t> </a:t>
            </a:r>
            <a:r>
              <a:rPr lang="en-AU" dirty="0" err="1">
                <a:solidFill>
                  <a:srgbClr val="3333CC"/>
                </a:solidFill>
              </a:rPr>
              <a:t>q</a:t>
            </a:r>
            <a:r>
              <a:rPr lang="en-AU" baseline="-25000" dirty="0" err="1">
                <a:solidFill>
                  <a:srgbClr val="3333CC"/>
                </a:solidFill>
              </a:rPr>
              <a:t>y</a:t>
            </a:r>
            <a:r>
              <a:rPr lang="en-AU" dirty="0">
                <a:solidFill>
                  <a:srgbClr val="2D2DB9">
                    <a:lumMod val="75000"/>
                  </a:srgbClr>
                </a:solidFill>
              </a:rPr>
              <a:t>)</a:t>
            </a:r>
          </a:p>
          <a:p>
            <a:pPr algn="ctr" defTabSz="914400">
              <a:defRPr/>
            </a:pPr>
            <a:r>
              <a:rPr lang="en-AU" sz="2800" dirty="0">
                <a:solidFill>
                  <a:srgbClr val="000000"/>
                </a:solidFill>
              </a:rPr>
              <a:t>q</a:t>
            </a:r>
          </a:p>
        </p:txBody>
      </p:sp>
      <p:sp>
        <p:nvSpPr>
          <p:cNvPr id="14355" name="Line 20"/>
          <p:cNvSpPr>
            <a:spLocks noChangeShapeType="1"/>
          </p:cNvSpPr>
          <p:nvPr/>
        </p:nvSpPr>
        <p:spPr bwMode="auto">
          <a:xfrm rot="1620000">
            <a:off x="6500813" y="3529013"/>
            <a:ext cx="719137" cy="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 type="triangle" w="lg" len="lg"/>
          </a:ln>
        </p:spPr>
        <p:txBody>
          <a:bodyPr/>
          <a:lstStyle/>
          <a:p>
            <a:pPr defTabSz="914400"/>
            <a:endParaRPr lang="en-AU" u="sng" smtClean="0">
              <a:solidFill>
                <a:srgbClr val="000000"/>
              </a:solidFill>
            </a:endParaRPr>
          </a:p>
        </p:txBody>
      </p:sp>
      <p:sp>
        <p:nvSpPr>
          <p:cNvPr id="14356" name="Text Box 21"/>
          <p:cNvSpPr txBox="1">
            <a:spLocks noChangeArrowheads="1"/>
          </p:cNvSpPr>
          <p:nvPr/>
        </p:nvSpPr>
        <p:spPr bwMode="auto">
          <a:xfrm>
            <a:off x="6588125" y="3614738"/>
            <a:ext cx="18049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AU" sz="2400" dirty="0" smtClean="0">
                <a:solidFill>
                  <a:srgbClr val="3333CC"/>
                </a:solidFill>
              </a:rPr>
              <a:t>F</a:t>
            </a:r>
            <a:r>
              <a:rPr lang="en-AU" sz="2400" baseline="-25000" dirty="0" smtClean="0">
                <a:solidFill>
                  <a:srgbClr val="3333CC"/>
                </a:solidFill>
              </a:rPr>
              <a:t>low</a:t>
            </a:r>
            <a:r>
              <a:rPr lang="en-AU" sz="2400" dirty="0" smtClean="0">
                <a:solidFill>
                  <a:srgbClr val="3333CC"/>
                </a:solidFill>
              </a:rPr>
              <a:t>=q</a:t>
            </a:r>
            <a:r>
              <a:rPr lang="en-AU" sz="2400" baseline="-25000" dirty="0" smtClean="0">
                <a:solidFill>
                  <a:srgbClr val="3333CC"/>
                </a:solidFill>
              </a:rPr>
              <a:t>x</a:t>
            </a:r>
            <a:r>
              <a:rPr lang="en-AU" sz="2400" dirty="0" smtClean="0">
                <a:solidFill>
                  <a:srgbClr val="3333CC"/>
                </a:solidFill>
              </a:rPr>
              <a:t>U</a:t>
            </a:r>
            <a:r>
              <a:rPr lang="en-AU" sz="2400" baseline="-25000" dirty="0" smtClean="0">
                <a:solidFill>
                  <a:srgbClr val="3333CC"/>
                </a:solidFill>
              </a:rPr>
              <a:t>i+1/2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11188" y="5084763"/>
            <a:ext cx="8532812" cy="1754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>
              <a:defRPr/>
            </a:pPr>
            <a:r>
              <a:rPr lang="en-AU" dirty="0">
                <a:solidFill>
                  <a:srgbClr val="2D2DB9"/>
                </a:solidFill>
              </a:rPr>
              <a:t>3D transverse components</a:t>
            </a:r>
            <a:r>
              <a:rPr lang="en-AU" dirty="0">
                <a:solidFill>
                  <a:srgbClr val="000000"/>
                </a:solidFill>
              </a:rPr>
              <a:t> are included in both low and high order fluxes,</a:t>
            </a:r>
          </a:p>
          <a:p>
            <a:pPr defTabSz="914400">
              <a:defRPr/>
            </a:pPr>
            <a:r>
              <a:rPr lang="en-AU" dirty="0">
                <a:solidFill>
                  <a:srgbClr val="000000"/>
                </a:solidFill>
              </a:rPr>
              <a:t>calculated at the edges of the grid cells. Some similarities to 2D </a:t>
            </a:r>
            <a:r>
              <a:rPr lang="en-AU" dirty="0" err="1">
                <a:solidFill>
                  <a:srgbClr val="000000"/>
                </a:solidFill>
              </a:rPr>
              <a:t>LeVeque</a:t>
            </a:r>
            <a:r>
              <a:rPr lang="en-AU" dirty="0">
                <a:solidFill>
                  <a:srgbClr val="000000"/>
                </a:solidFill>
              </a:rPr>
              <a:t> method.</a:t>
            </a:r>
          </a:p>
          <a:p>
            <a:pPr defTabSz="914400">
              <a:defRPr/>
            </a:pPr>
            <a:r>
              <a:rPr lang="en-AU" dirty="0">
                <a:solidFill>
                  <a:srgbClr val="000000"/>
                </a:solidFill>
              </a:rPr>
              <a:t>No grid imprinting is </a:t>
            </a:r>
            <a:r>
              <a:rPr lang="en-AU" dirty="0" smtClean="0">
                <a:solidFill>
                  <a:srgbClr val="000000"/>
                </a:solidFill>
              </a:rPr>
              <a:t>seen, especially when using UJ grid.</a:t>
            </a:r>
            <a:endParaRPr lang="en-AU" dirty="0">
              <a:solidFill>
                <a:srgbClr val="000000"/>
              </a:solidFill>
            </a:endParaRPr>
          </a:p>
          <a:p>
            <a:pPr defTabSz="914400">
              <a:defRPr/>
            </a:pPr>
            <a:r>
              <a:rPr lang="en-AU" dirty="0">
                <a:solidFill>
                  <a:srgbClr val="2D2DB9">
                    <a:lumMod val="75000"/>
                  </a:srgbClr>
                </a:solidFill>
              </a:rPr>
              <a:t> </a:t>
            </a:r>
            <a:endParaRPr lang="en-AU" dirty="0">
              <a:solidFill>
                <a:srgbClr val="000000"/>
              </a:solidFill>
            </a:endParaRPr>
          </a:p>
          <a:p>
            <a:pPr defTabSz="914400">
              <a:defRPr/>
            </a:pPr>
            <a:endParaRPr lang="en-AU" dirty="0">
              <a:solidFill>
                <a:srgbClr val="000000"/>
              </a:solidFill>
            </a:endParaRPr>
          </a:p>
          <a:p>
            <a:pPr defTabSz="914400">
              <a:defRPr/>
            </a:pPr>
            <a:endParaRPr lang="en-AU" dirty="0">
              <a:solidFill>
                <a:srgbClr val="000000"/>
              </a:solidFill>
            </a:endParaRPr>
          </a:p>
        </p:txBody>
      </p:sp>
      <p:sp>
        <p:nvSpPr>
          <p:cNvPr id="14358" name="TextBox 28"/>
          <p:cNvSpPr txBox="1">
            <a:spLocks noChangeArrowheads="1"/>
          </p:cNvSpPr>
          <p:nvPr/>
        </p:nvSpPr>
        <p:spPr bwMode="auto">
          <a:xfrm>
            <a:off x="684213" y="692150"/>
            <a:ext cx="2519362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/>
            <a:r>
              <a:rPr lang="en-AU" dirty="0" smtClean="0">
                <a:solidFill>
                  <a:srgbClr val="000000"/>
                </a:solidFill>
              </a:rPr>
              <a:t>Low-order and high-order fluxes combined using </a:t>
            </a:r>
            <a:r>
              <a:rPr lang="en-AU" dirty="0" err="1" smtClean="0">
                <a:solidFill>
                  <a:srgbClr val="000000"/>
                </a:solidFill>
              </a:rPr>
              <a:t>Superbee</a:t>
            </a:r>
            <a:r>
              <a:rPr lang="en-AU" dirty="0" smtClean="0">
                <a:solidFill>
                  <a:srgbClr val="000000"/>
                </a:solidFill>
              </a:rPr>
              <a:t> limiter</a:t>
            </a:r>
          </a:p>
          <a:p>
            <a:pPr defTabSz="914400"/>
            <a:endParaRPr lang="en-US" dirty="0" smtClean="0">
              <a:solidFill>
                <a:srgbClr val="000000"/>
              </a:solidFill>
            </a:endParaRPr>
          </a:p>
          <a:p>
            <a:pPr defTabSz="914400"/>
            <a:r>
              <a:rPr lang="en-AU" dirty="0" smtClean="0">
                <a:solidFill>
                  <a:srgbClr val="000000"/>
                </a:solidFill>
              </a:rPr>
              <a:t>Cartesian components (U,V,W) of horizontal wind are </a:t>
            </a:r>
            <a:r>
              <a:rPr lang="en-AU" dirty="0" err="1" smtClean="0">
                <a:solidFill>
                  <a:srgbClr val="000000"/>
                </a:solidFill>
              </a:rPr>
              <a:t>advected</a:t>
            </a:r>
            <a:r>
              <a:rPr lang="en-AU" dirty="0" smtClean="0">
                <a:solidFill>
                  <a:srgbClr val="000000"/>
                </a:solidFill>
              </a:rPr>
              <a:t> – </a:t>
            </a:r>
            <a:r>
              <a:rPr lang="en-AU" dirty="0" smtClean="0">
                <a:solidFill>
                  <a:schemeClr val="accent1">
                    <a:lumMod val="50000"/>
                  </a:schemeClr>
                </a:solidFill>
              </a:rPr>
              <a:t>will soon instead </a:t>
            </a:r>
            <a:r>
              <a:rPr lang="en-AU" dirty="0" err="1" smtClean="0">
                <a:solidFill>
                  <a:schemeClr val="accent1">
                    <a:lumMod val="50000"/>
                  </a:schemeClr>
                </a:solidFill>
              </a:rPr>
              <a:t>advect</a:t>
            </a:r>
            <a:r>
              <a:rPr lang="en-AU" dirty="0" smtClean="0">
                <a:solidFill>
                  <a:schemeClr val="accent1">
                    <a:lumMod val="50000"/>
                  </a:schemeClr>
                </a:solidFill>
              </a:rPr>
              <a:t> contravariant components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611188" y="304800"/>
            <a:ext cx="8532812" cy="1279525"/>
          </a:xfrm>
        </p:spPr>
        <p:txBody>
          <a:bodyPr/>
          <a:lstStyle/>
          <a:p>
            <a:pPr algn="ctr"/>
            <a:r>
              <a:rPr lang="en-US" sz="3600" b="1" dirty="0" smtClean="0">
                <a:solidFill>
                  <a:schemeClr val="accent6"/>
                </a:solidFill>
              </a:rPr>
              <a:t>CCAM history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 bwMode="auto">
          <a:xfrm>
            <a:off x="617538" y="1600200"/>
            <a:ext cx="8526462" cy="45259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AU" sz="2300" dirty="0">
                <a:solidFill>
                  <a:schemeClr val="tx1"/>
                </a:solidFill>
                <a:latin typeface="Arial" charset="0"/>
                <a:cs typeface="Arial" charset="0"/>
              </a:rPr>
              <a:t>A</a:t>
            </a:r>
            <a:r>
              <a:rPr lang="en-AU" sz="23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tmospheric GCM on cubed-sphere (IAMAP, 1997)</a:t>
            </a:r>
          </a:p>
          <a:p>
            <a:r>
              <a:rPr lang="en-AU" sz="2300" dirty="0">
                <a:solidFill>
                  <a:schemeClr val="tx1"/>
                </a:solidFill>
                <a:latin typeface="Arial" charset="0"/>
                <a:cs typeface="Arial" charset="0"/>
              </a:rPr>
              <a:t>V</a:t>
            </a:r>
            <a:r>
              <a:rPr lang="en-AU" sz="23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ariable-resolution GCM using Schmidt transformation (from 1997)</a:t>
            </a:r>
          </a:p>
          <a:p>
            <a:r>
              <a:rPr lang="en-AU" sz="23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Reversible grid and dynamics finalized 2005</a:t>
            </a:r>
          </a:p>
          <a:p>
            <a:r>
              <a:rPr lang="en-AU" sz="23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Since then added many extra physics options</a:t>
            </a:r>
          </a:p>
          <a:p>
            <a:r>
              <a:rPr lang="en-AU" sz="23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Added coupled ocean (also on C-C grid) and sea-ice</a:t>
            </a:r>
          </a:p>
          <a:p>
            <a:r>
              <a:rPr lang="en-AU" sz="23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Highly </a:t>
            </a:r>
            <a:r>
              <a:rPr lang="en-AU" sz="23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vectorized</a:t>
            </a:r>
            <a:r>
              <a:rPr lang="en-AU" sz="23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with MPI, have run up to 14,000 cores</a:t>
            </a:r>
          </a:p>
          <a:p>
            <a:r>
              <a:rPr lang="en-US" sz="23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New dynamical core in flux form on UJ grid (nearly </a:t>
            </a:r>
            <a:r>
              <a:rPr lang="en-US" sz="23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finalized</a:t>
            </a:r>
            <a:r>
              <a:rPr lang="en-US" sz="23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)</a:t>
            </a:r>
            <a:endParaRPr lang="en-AU" sz="2300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039394" y="6483350"/>
            <a:ext cx="2133600" cy="365125"/>
          </a:xfrm>
        </p:spPr>
        <p:txBody>
          <a:bodyPr/>
          <a:lstStyle/>
          <a:p>
            <a:pPr>
              <a:defRPr/>
            </a:pPr>
            <a:fld id="{2B25F02C-644E-472D-A8B5-F09D92284AC8}" type="slidenum">
              <a:rPr lang="en-AU" smtClean="0"/>
              <a:pPr>
                <a:defRPr/>
              </a:pPr>
              <a:t>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17042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lowchart: Alternate Process 6"/>
          <p:cNvSpPr>
            <a:spLocks noChangeArrowheads="1"/>
          </p:cNvSpPr>
          <p:nvPr/>
        </p:nvSpPr>
        <p:spPr bwMode="auto">
          <a:xfrm>
            <a:off x="1062038" y="4329113"/>
            <a:ext cx="7515225" cy="1395412"/>
          </a:xfrm>
          <a:prstGeom prst="flowChartAlternateProcess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914400"/>
            <a:endParaRPr lang="en-US" u="sng" smtClean="0">
              <a:solidFill>
                <a:srgbClr val="000000"/>
              </a:solidFill>
            </a:endParaRPr>
          </a:p>
        </p:txBody>
      </p:sp>
      <p:sp>
        <p:nvSpPr>
          <p:cNvPr id="16387" name="Flowchart: Alternate Process 4"/>
          <p:cNvSpPr>
            <a:spLocks noChangeArrowheads="1"/>
          </p:cNvSpPr>
          <p:nvPr/>
        </p:nvSpPr>
        <p:spPr bwMode="auto">
          <a:xfrm>
            <a:off x="1052513" y="2168525"/>
            <a:ext cx="7524750" cy="1944688"/>
          </a:xfrm>
          <a:prstGeom prst="flowChartAlternateProcess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914400"/>
            <a:endParaRPr lang="en-US" u="sng" smtClean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039394" y="6483350"/>
            <a:ext cx="2133600" cy="365125"/>
          </a:xfrm>
        </p:spPr>
        <p:txBody>
          <a:bodyPr/>
          <a:lstStyle/>
          <a:p>
            <a:pPr>
              <a:defRPr/>
            </a:pPr>
            <a:fld id="{89C15360-A787-4662-B453-CFDD826EDCF0}" type="slidenum">
              <a:rPr lang="en-AU" smtClean="0">
                <a:solidFill>
                  <a:srgbClr val="3333CC"/>
                </a:solidFill>
              </a:rPr>
              <a:pPr>
                <a:defRPr/>
              </a:pPr>
              <a:t>20</a:t>
            </a:fld>
            <a:endParaRPr lang="en-AU">
              <a:solidFill>
                <a:srgbClr val="3333CC"/>
              </a:solidFill>
            </a:endParaRPr>
          </a:p>
        </p:txBody>
      </p:sp>
      <p:sp>
        <p:nvSpPr>
          <p:cNvPr id="16389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-242888"/>
            <a:ext cx="7010400" cy="1143001"/>
          </a:xfrm>
        </p:spPr>
        <p:txBody>
          <a:bodyPr/>
          <a:lstStyle/>
          <a:p>
            <a:pPr algn="ctr"/>
            <a:r>
              <a:rPr lang="en-AU" sz="3600" b="1" dirty="0" smtClean="0">
                <a:solidFill>
                  <a:schemeClr val="accent6"/>
                </a:solidFill>
              </a:rPr>
              <a:t>Solution procedure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852488" y="1089025"/>
            <a:ext cx="8291512" cy="262096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 marL="342900" indent="-342900" defTabSz="914400" eaLnBrk="0" hangingPunct="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AU" kern="0" dirty="0">
                <a:solidFill>
                  <a:srgbClr val="3333CC"/>
                </a:solidFill>
              </a:rPr>
              <a:t>Start </a:t>
            </a:r>
            <a:r>
              <a:rPr lang="en-AU" kern="0" dirty="0">
                <a:solidFill>
                  <a:srgbClr val="3333CC"/>
                </a:solidFill>
                <a:latin typeface="Symbol" pitchFamily="18" charset="2"/>
              </a:rPr>
              <a:t>t</a:t>
            </a:r>
            <a:r>
              <a:rPr lang="en-AU" kern="0" dirty="0">
                <a:solidFill>
                  <a:srgbClr val="3333CC"/>
                </a:solidFill>
              </a:rPr>
              <a:t> loop</a:t>
            </a:r>
          </a:p>
          <a:p>
            <a:pPr marL="342900" indent="-342900" defTabSz="914400" eaLnBrk="0" hangingPunct="0">
              <a:lnSpc>
                <a:spcPct val="80000"/>
              </a:lnSpc>
              <a:spcBef>
                <a:spcPct val="20000"/>
              </a:spcBef>
              <a:defRPr/>
            </a:pPr>
            <a:r>
              <a:rPr lang="en-AU" kern="0" dirty="0">
                <a:solidFill>
                  <a:srgbClr val="000066"/>
                </a:solidFill>
              </a:rPr>
              <a:t>	   Estimate Coriolis </a:t>
            </a:r>
            <a:r>
              <a:rPr lang="en-AU" kern="0" dirty="0" smtClean="0">
                <a:solidFill>
                  <a:srgbClr val="000066"/>
                </a:solidFill>
              </a:rPr>
              <a:t>terms</a:t>
            </a:r>
            <a:endParaRPr lang="en-AU" kern="0" dirty="0">
              <a:solidFill>
                <a:srgbClr val="000066"/>
              </a:solidFill>
            </a:endParaRPr>
          </a:p>
          <a:p>
            <a:pPr marL="342900" indent="-342900" defTabSz="914400" eaLnBrk="0" hangingPunct="0">
              <a:lnSpc>
                <a:spcPct val="80000"/>
              </a:lnSpc>
              <a:spcBef>
                <a:spcPct val="20000"/>
              </a:spcBef>
              <a:defRPr/>
            </a:pPr>
            <a:r>
              <a:rPr lang="en-AU" kern="0" dirty="0">
                <a:solidFill>
                  <a:srgbClr val="000066"/>
                </a:solidFill>
              </a:rPr>
              <a:t>	   Stagger winds and </a:t>
            </a:r>
            <a:r>
              <a:rPr lang="en-AU" kern="0" dirty="0" err="1">
                <a:solidFill>
                  <a:srgbClr val="000066"/>
                </a:solidFill>
              </a:rPr>
              <a:t>Coriolis</a:t>
            </a:r>
            <a:r>
              <a:rPr lang="en-AU" kern="0" dirty="0">
                <a:solidFill>
                  <a:srgbClr val="000066"/>
                </a:solidFill>
              </a:rPr>
              <a:t> estimate</a:t>
            </a:r>
          </a:p>
          <a:p>
            <a:pPr marL="342900" indent="-342900" defTabSz="914400" eaLnBrk="0" hangingPunct="0">
              <a:lnSpc>
                <a:spcPct val="80000"/>
              </a:lnSpc>
              <a:spcBef>
                <a:spcPct val="20000"/>
              </a:spcBef>
              <a:defRPr/>
            </a:pPr>
            <a:endParaRPr lang="en-AU" kern="0" dirty="0">
              <a:solidFill>
                <a:srgbClr val="00B050"/>
              </a:solidFill>
            </a:endParaRPr>
          </a:p>
          <a:p>
            <a:pPr marL="742950" lvl="1" indent="-285750" defTabSz="914400" eaLnBrk="0" hangingPunct="0">
              <a:lnSpc>
                <a:spcPct val="80000"/>
              </a:lnSpc>
              <a:spcBef>
                <a:spcPct val="20000"/>
              </a:spcBef>
              <a:defRPr/>
            </a:pPr>
            <a:r>
              <a:rPr lang="en-AU" kern="0" dirty="0" err="1">
                <a:solidFill>
                  <a:srgbClr val="FF0000"/>
                </a:solidFill>
              </a:rPr>
              <a:t>Nx</a:t>
            </a:r>
            <a:r>
              <a:rPr lang="en-AU" kern="0" dirty="0">
                <a:solidFill>
                  <a:srgbClr val="FF0000"/>
                </a:solidFill>
              </a:rPr>
              <a:t>(</a:t>
            </a:r>
            <a:r>
              <a:rPr lang="en-AU" kern="0" dirty="0" err="1">
                <a:solidFill>
                  <a:srgbClr val="FF0000"/>
                </a:solidFill>
                <a:latin typeface="Symbol" pitchFamily="18" charset="2"/>
              </a:rPr>
              <a:t>D</a:t>
            </a:r>
            <a:r>
              <a:rPr lang="en-AU" kern="0" dirty="0" err="1">
                <a:solidFill>
                  <a:srgbClr val="FF0000"/>
                </a:solidFill>
              </a:rPr>
              <a:t>t</a:t>
            </a:r>
            <a:r>
              <a:rPr lang="en-AU" kern="0" dirty="0">
                <a:solidFill>
                  <a:srgbClr val="FF0000"/>
                </a:solidFill>
              </a:rPr>
              <a:t>/N) forward-backward loop</a:t>
            </a:r>
          </a:p>
          <a:p>
            <a:pPr marL="742950" lvl="1" indent="-285750" defTabSz="914400" eaLnBrk="0" hangingPunct="0">
              <a:lnSpc>
                <a:spcPct val="80000"/>
              </a:lnSpc>
              <a:spcBef>
                <a:spcPct val="20000"/>
              </a:spcBef>
              <a:defRPr/>
            </a:pPr>
            <a:r>
              <a:rPr lang="en-AU" kern="0" dirty="0">
                <a:solidFill>
                  <a:srgbClr val="000066"/>
                </a:solidFill>
              </a:rPr>
              <a:t>   Average </a:t>
            </a:r>
            <a:r>
              <a:rPr lang="en-AU" kern="0" dirty="0" err="1">
                <a:solidFill>
                  <a:srgbClr val="000066"/>
                </a:solidFill>
              </a:rPr>
              <a:t>ps</a:t>
            </a:r>
            <a:r>
              <a:rPr lang="en-AU" kern="0" dirty="0">
                <a:solidFill>
                  <a:srgbClr val="000066"/>
                </a:solidFill>
              </a:rPr>
              <a:t> to (</a:t>
            </a:r>
            <a:r>
              <a:rPr lang="en-AU" kern="0" dirty="0" err="1">
                <a:solidFill>
                  <a:srgbClr val="000066"/>
                </a:solidFill>
              </a:rPr>
              <a:t>psu</a:t>
            </a:r>
            <a:r>
              <a:rPr lang="en-AU" kern="0" dirty="0">
                <a:solidFill>
                  <a:srgbClr val="000066"/>
                </a:solidFill>
              </a:rPr>
              <a:t>, </a:t>
            </a:r>
            <a:r>
              <a:rPr lang="en-AU" kern="0" dirty="0" err="1">
                <a:solidFill>
                  <a:srgbClr val="000066"/>
                </a:solidFill>
              </a:rPr>
              <a:t>psv</a:t>
            </a:r>
            <a:r>
              <a:rPr lang="en-AU" kern="0" dirty="0">
                <a:solidFill>
                  <a:srgbClr val="000066"/>
                </a:solidFill>
              </a:rPr>
              <a:t>) </a:t>
            </a:r>
            <a:r>
              <a:rPr lang="en-AU" kern="0" dirty="0" err="1">
                <a:solidFill>
                  <a:srgbClr val="000066"/>
                </a:solidFill>
                <a:latin typeface="Symbol" pitchFamily="18" charset="2"/>
              </a:rPr>
              <a:t>t</a:t>
            </a:r>
            <a:r>
              <a:rPr lang="en-AU" kern="0" dirty="0" err="1">
                <a:solidFill>
                  <a:srgbClr val="000066"/>
                </a:solidFill>
              </a:rPr>
              <a:t>+n</a:t>
            </a:r>
            <a:r>
              <a:rPr lang="en-AU" kern="0" dirty="0">
                <a:solidFill>
                  <a:srgbClr val="000066"/>
                </a:solidFill>
              </a:rPr>
              <a:t>(</a:t>
            </a:r>
            <a:r>
              <a:rPr lang="en-AU" kern="0" dirty="0" err="1">
                <a:solidFill>
                  <a:srgbClr val="000066"/>
                </a:solidFill>
                <a:latin typeface="Symbol" pitchFamily="18" charset="2"/>
              </a:rPr>
              <a:t>D</a:t>
            </a:r>
            <a:r>
              <a:rPr lang="en-AU" kern="0" dirty="0" err="1">
                <a:solidFill>
                  <a:srgbClr val="000066"/>
                </a:solidFill>
              </a:rPr>
              <a:t>t</a:t>
            </a:r>
            <a:r>
              <a:rPr lang="en-AU" kern="0" dirty="0">
                <a:solidFill>
                  <a:srgbClr val="000066"/>
                </a:solidFill>
              </a:rPr>
              <a:t>/N)</a:t>
            </a:r>
          </a:p>
          <a:p>
            <a:pPr marL="742950" lvl="1" indent="-285750" defTabSz="914400" eaLnBrk="0" hangingPunct="0">
              <a:lnSpc>
                <a:spcPct val="80000"/>
              </a:lnSpc>
              <a:spcBef>
                <a:spcPct val="20000"/>
              </a:spcBef>
              <a:defRPr/>
            </a:pPr>
            <a:r>
              <a:rPr lang="en-AU" kern="0" dirty="0">
                <a:solidFill>
                  <a:srgbClr val="000066"/>
                </a:solidFill>
              </a:rPr>
              <a:t>   </a:t>
            </a:r>
            <a:r>
              <a:rPr lang="en-AU" kern="0" dirty="0" smtClean="0">
                <a:solidFill>
                  <a:srgbClr val="000066"/>
                </a:solidFill>
              </a:rPr>
              <a:t>Calculate </a:t>
            </a:r>
            <a:r>
              <a:rPr lang="en-AU" kern="0" dirty="0">
                <a:solidFill>
                  <a:srgbClr val="000066"/>
                </a:solidFill>
              </a:rPr>
              <a:t>(div, </a:t>
            </a:r>
            <a:r>
              <a:rPr lang="en-AU" kern="0" dirty="0" err="1">
                <a:solidFill>
                  <a:srgbClr val="000066"/>
                </a:solidFill>
              </a:rPr>
              <a:t>sdot</a:t>
            </a:r>
            <a:r>
              <a:rPr lang="en-AU" kern="0" dirty="0">
                <a:solidFill>
                  <a:srgbClr val="000066"/>
                </a:solidFill>
              </a:rPr>
              <a:t>, omega) </a:t>
            </a:r>
            <a:r>
              <a:rPr lang="en-AU" kern="0" dirty="0" err="1">
                <a:solidFill>
                  <a:srgbClr val="000066"/>
                </a:solidFill>
                <a:latin typeface="Symbol" pitchFamily="18" charset="2"/>
              </a:rPr>
              <a:t>t</a:t>
            </a:r>
            <a:r>
              <a:rPr lang="en-AU" kern="0" dirty="0" err="1">
                <a:solidFill>
                  <a:srgbClr val="000066"/>
                </a:solidFill>
              </a:rPr>
              <a:t>+n</a:t>
            </a:r>
            <a:r>
              <a:rPr lang="en-AU" kern="0" dirty="0">
                <a:solidFill>
                  <a:srgbClr val="000066"/>
                </a:solidFill>
              </a:rPr>
              <a:t>(</a:t>
            </a:r>
            <a:r>
              <a:rPr lang="en-AU" kern="0" dirty="0">
                <a:solidFill>
                  <a:srgbClr val="000066"/>
                </a:solidFill>
                <a:latin typeface="Symbol" pitchFamily="18" charset="2"/>
              </a:rPr>
              <a:t>D</a:t>
            </a:r>
            <a:r>
              <a:rPr lang="en-AU" kern="0" dirty="0">
                <a:solidFill>
                  <a:srgbClr val="000066"/>
                </a:solidFill>
              </a:rPr>
              <a:t>t/N)</a:t>
            </a:r>
          </a:p>
          <a:p>
            <a:pPr marL="742950" lvl="1" indent="-285750" defTabSz="914400" eaLnBrk="0" hangingPunct="0">
              <a:lnSpc>
                <a:spcPct val="80000"/>
              </a:lnSpc>
              <a:spcBef>
                <a:spcPct val="20000"/>
              </a:spcBef>
              <a:defRPr/>
            </a:pPr>
            <a:r>
              <a:rPr lang="en-AU" kern="0" dirty="0">
                <a:solidFill>
                  <a:srgbClr val="000066"/>
                </a:solidFill>
              </a:rPr>
              <a:t>   Calculate (</a:t>
            </a:r>
            <a:r>
              <a:rPr lang="en-AU" kern="0" dirty="0" err="1">
                <a:solidFill>
                  <a:srgbClr val="000066"/>
                </a:solidFill>
              </a:rPr>
              <a:t>ps</a:t>
            </a:r>
            <a:r>
              <a:rPr lang="en-AU" kern="0" dirty="0">
                <a:solidFill>
                  <a:srgbClr val="000066"/>
                </a:solidFill>
              </a:rPr>
              <a:t>, T) </a:t>
            </a:r>
            <a:r>
              <a:rPr lang="en-AU" kern="0" dirty="0">
                <a:solidFill>
                  <a:srgbClr val="000066"/>
                </a:solidFill>
                <a:latin typeface="Symbol" pitchFamily="18" charset="2"/>
              </a:rPr>
              <a:t>t</a:t>
            </a:r>
            <a:r>
              <a:rPr lang="en-AU" kern="0" dirty="0">
                <a:solidFill>
                  <a:srgbClr val="000066"/>
                </a:solidFill>
              </a:rPr>
              <a:t>+(n+1)(</a:t>
            </a:r>
            <a:r>
              <a:rPr lang="en-AU" kern="0" dirty="0">
                <a:solidFill>
                  <a:srgbClr val="000066"/>
                </a:solidFill>
                <a:latin typeface="Symbol" pitchFamily="18" charset="2"/>
              </a:rPr>
              <a:t>D</a:t>
            </a:r>
            <a:r>
              <a:rPr lang="en-AU" kern="0" dirty="0">
                <a:solidFill>
                  <a:srgbClr val="000066"/>
                </a:solidFill>
              </a:rPr>
              <a:t>t/N)</a:t>
            </a:r>
          </a:p>
          <a:p>
            <a:pPr marL="742950" lvl="1" indent="-285750" defTabSz="914400" eaLnBrk="0" hangingPunct="0">
              <a:lnSpc>
                <a:spcPct val="80000"/>
              </a:lnSpc>
              <a:spcBef>
                <a:spcPct val="20000"/>
              </a:spcBef>
              <a:defRPr/>
            </a:pPr>
            <a:r>
              <a:rPr lang="en-AU" kern="0" dirty="0">
                <a:solidFill>
                  <a:srgbClr val="000066"/>
                </a:solidFill>
              </a:rPr>
              <a:t>   Calculate phi and staggered pressure gradient terms</a:t>
            </a:r>
          </a:p>
          <a:p>
            <a:pPr marL="742950" lvl="1" indent="-285750" defTabSz="914400" eaLnBrk="0" hangingPunct="0">
              <a:lnSpc>
                <a:spcPct val="80000"/>
              </a:lnSpc>
              <a:spcBef>
                <a:spcPct val="20000"/>
              </a:spcBef>
              <a:defRPr/>
            </a:pPr>
            <a:r>
              <a:rPr lang="en-AU" kern="0" dirty="0">
                <a:solidFill>
                  <a:srgbClr val="000066"/>
                </a:solidFill>
              </a:rPr>
              <a:t>   Update staggered (</a:t>
            </a:r>
            <a:r>
              <a:rPr lang="en-AU" kern="0" dirty="0" err="1">
                <a:solidFill>
                  <a:srgbClr val="000066"/>
                </a:solidFill>
              </a:rPr>
              <a:t>u,v</a:t>
            </a:r>
            <a:r>
              <a:rPr lang="en-AU" kern="0" dirty="0">
                <a:solidFill>
                  <a:srgbClr val="000066"/>
                </a:solidFill>
              </a:rPr>
              <a:t>) applying </a:t>
            </a:r>
            <a:r>
              <a:rPr lang="en-AU" kern="0" dirty="0" err="1">
                <a:solidFill>
                  <a:srgbClr val="000066"/>
                </a:solidFill>
              </a:rPr>
              <a:t>Coriolis</a:t>
            </a:r>
            <a:r>
              <a:rPr lang="en-AU" kern="0" dirty="0">
                <a:solidFill>
                  <a:srgbClr val="000066"/>
                </a:solidFill>
              </a:rPr>
              <a:t> terms</a:t>
            </a:r>
          </a:p>
          <a:p>
            <a:pPr marL="742950" lvl="1" indent="-285750" defTabSz="914400" eaLnBrk="0" hangingPunct="0">
              <a:lnSpc>
                <a:spcPct val="80000"/>
              </a:lnSpc>
              <a:spcBef>
                <a:spcPct val="20000"/>
              </a:spcBef>
              <a:defRPr/>
            </a:pPr>
            <a:r>
              <a:rPr lang="en-AU" kern="0" dirty="0">
                <a:solidFill>
                  <a:srgbClr val="000066"/>
                </a:solidFill>
              </a:rPr>
              <a:t> </a:t>
            </a:r>
            <a:r>
              <a:rPr lang="en-AU" kern="0" dirty="0">
                <a:solidFill>
                  <a:srgbClr val="FF0000"/>
                </a:solidFill>
              </a:rPr>
              <a:t>End </a:t>
            </a:r>
            <a:r>
              <a:rPr lang="en-AU" kern="0" dirty="0" err="1">
                <a:solidFill>
                  <a:srgbClr val="FF0000"/>
                </a:solidFill>
              </a:rPr>
              <a:t>Nx</a:t>
            </a:r>
            <a:r>
              <a:rPr lang="en-AU" kern="0" dirty="0">
                <a:solidFill>
                  <a:srgbClr val="FF0000"/>
                </a:solidFill>
              </a:rPr>
              <a:t>(</a:t>
            </a:r>
            <a:r>
              <a:rPr lang="en-AU" kern="0" dirty="0" err="1">
                <a:solidFill>
                  <a:srgbClr val="FF0000"/>
                </a:solidFill>
                <a:latin typeface="Symbol" pitchFamily="18" charset="2"/>
              </a:rPr>
              <a:t>D</a:t>
            </a:r>
            <a:r>
              <a:rPr lang="en-AU" kern="0" dirty="0" err="1">
                <a:solidFill>
                  <a:srgbClr val="FF0000"/>
                </a:solidFill>
              </a:rPr>
              <a:t>t</a:t>
            </a:r>
            <a:r>
              <a:rPr lang="en-AU" kern="0" dirty="0">
                <a:solidFill>
                  <a:srgbClr val="FF0000"/>
                </a:solidFill>
              </a:rPr>
              <a:t>/N) loop</a:t>
            </a:r>
          </a:p>
          <a:p>
            <a:pPr marL="742950" lvl="1" indent="-285750" defTabSz="914400" eaLnBrk="0" hangingPunct="0">
              <a:lnSpc>
                <a:spcPct val="80000"/>
              </a:lnSpc>
              <a:spcBef>
                <a:spcPct val="20000"/>
              </a:spcBef>
              <a:defRPr/>
            </a:pPr>
            <a:endParaRPr lang="en-AU" kern="0" dirty="0">
              <a:solidFill>
                <a:srgbClr val="FF0000"/>
              </a:solidFill>
            </a:endParaRPr>
          </a:p>
          <a:p>
            <a:pPr marL="742950" lvl="1" indent="-285750" defTabSz="914400" eaLnBrk="0" hangingPunct="0">
              <a:lnSpc>
                <a:spcPct val="80000"/>
              </a:lnSpc>
              <a:spcBef>
                <a:spcPct val="20000"/>
              </a:spcBef>
              <a:defRPr/>
            </a:pPr>
            <a:r>
              <a:rPr lang="en-AU" kern="0" dirty="0">
                <a:solidFill>
                  <a:srgbClr val="000066"/>
                </a:solidFill>
              </a:rPr>
              <a:t>Calculate </a:t>
            </a:r>
            <a:r>
              <a:rPr lang="en-AU" kern="0" dirty="0" err="1">
                <a:solidFill>
                  <a:srgbClr val="000066"/>
                </a:solidFill>
              </a:rPr>
              <a:t>unstaggered</a:t>
            </a:r>
            <a:r>
              <a:rPr lang="en-AU" kern="0" dirty="0">
                <a:solidFill>
                  <a:srgbClr val="000066"/>
                </a:solidFill>
              </a:rPr>
              <a:t> (u, v)</a:t>
            </a:r>
          </a:p>
          <a:p>
            <a:pPr marL="742950" lvl="1" indent="-285750" defTabSz="914400" eaLnBrk="0" hangingPunct="0">
              <a:lnSpc>
                <a:spcPct val="80000"/>
              </a:lnSpc>
              <a:spcBef>
                <a:spcPct val="20000"/>
              </a:spcBef>
              <a:defRPr/>
            </a:pPr>
            <a:r>
              <a:rPr lang="en-AU" kern="0" dirty="0">
                <a:solidFill>
                  <a:srgbClr val="000066"/>
                </a:solidFill>
              </a:rPr>
              <a:t>Apply </a:t>
            </a:r>
            <a:r>
              <a:rPr lang="en-AU" kern="0" dirty="0" err="1">
                <a:solidFill>
                  <a:srgbClr val="000066"/>
                </a:solidFill>
              </a:rPr>
              <a:t>Coriolis</a:t>
            </a:r>
            <a:r>
              <a:rPr lang="en-AU" kern="0" dirty="0">
                <a:solidFill>
                  <a:srgbClr val="000066"/>
                </a:solidFill>
              </a:rPr>
              <a:t> correction</a:t>
            </a:r>
          </a:p>
          <a:p>
            <a:pPr marL="504000" indent="-504000" defTabSz="914400" eaLnBrk="0" hangingPunct="0">
              <a:lnSpc>
                <a:spcPct val="80000"/>
              </a:lnSpc>
              <a:spcBef>
                <a:spcPct val="20000"/>
              </a:spcBef>
              <a:defRPr/>
            </a:pPr>
            <a:r>
              <a:rPr lang="en-AU" kern="0" dirty="0">
                <a:solidFill>
                  <a:srgbClr val="000066"/>
                </a:solidFill>
              </a:rPr>
              <a:t>        Perform TVD advection (of T, </a:t>
            </a:r>
            <a:r>
              <a:rPr lang="en-AU" kern="0" dirty="0" err="1">
                <a:solidFill>
                  <a:srgbClr val="000066"/>
                </a:solidFill>
              </a:rPr>
              <a:t>qg</a:t>
            </a:r>
            <a:r>
              <a:rPr lang="en-AU" kern="0" dirty="0">
                <a:solidFill>
                  <a:srgbClr val="000066"/>
                </a:solidFill>
              </a:rPr>
              <a:t>, </a:t>
            </a:r>
            <a:r>
              <a:rPr lang="en-AU" kern="0" dirty="0" err="1">
                <a:solidFill>
                  <a:srgbClr val="000066"/>
                </a:solidFill>
              </a:rPr>
              <a:t>Cartesian_wind_components</a:t>
            </a:r>
            <a:r>
              <a:rPr lang="en-AU" kern="0" dirty="0">
                <a:solidFill>
                  <a:srgbClr val="000066"/>
                </a:solidFill>
              </a:rPr>
              <a:t>) using  average </a:t>
            </a:r>
            <a:r>
              <a:rPr lang="en-AU" kern="0" dirty="0" err="1">
                <a:solidFill>
                  <a:srgbClr val="000066"/>
                </a:solidFill>
              </a:rPr>
              <a:t>ps</a:t>
            </a:r>
            <a:r>
              <a:rPr lang="en-AU" kern="0" dirty="0">
                <a:solidFill>
                  <a:srgbClr val="000066"/>
                </a:solidFill>
              </a:rPr>
              <a:t>*u, </a:t>
            </a:r>
            <a:r>
              <a:rPr lang="en-AU" kern="0" dirty="0" err="1">
                <a:solidFill>
                  <a:srgbClr val="000066"/>
                </a:solidFill>
              </a:rPr>
              <a:t>ps</a:t>
            </a:r>
            <a:r>
              <a:rPr lang="en-AU" kern="0" dirty="0">
                <a:solidFill>
                  <a:srgbClr val="000066"/>
                </a:solidFill>
              </a:rPr>
              <a:t>*v, </a:t>
            </a:r>
            <a:r>
              <a:rPr lang="en-AU" kern="0" dirty="0" err="1">
                <a:solidFill>
                  <a:srgbClr val="000066"/>
                </a:solidFill>
              </a:rPr>
              <a:t>sdot</a:t>
            </a:r>
            <a:r>
              <a:rPr lang="en-AU" kern="0" dirty="0">
                <a:solidFill>
                  <a:srgbClr val="000066"/>
                </a:solidFill>
              </a:rPr>
              <a:t> from the N </a:t>
            </a:r>
            <a:r>
              <a:rPr lang="en-AU" kern="0" dirty="0" err="1">
                <a:solidFill>
                  <a:srgbClr val="000066"/>
                </a:solidFill>
              </a:rPr>
              <a:t>substeps</a:t>
            </a:r>
            <a:endParaRPr lang="en-AU" kern="0" dirty="0">
              <a:solidFill>
                <a:srgbClr val="000066"/>
              </a:solidFill>
            </a:endParaRPr>
          </a:p>
          <a:p>
            <a:pPr marL="342900" indent="-342900" defTabSz="914400" eaLnBrk="0" hangingPunct="0">
              <a:lnSpc>
                <a:spcPct val="80000"/>
              </a:lnSpc>
              <a:spcBef>
                <a:spcPct val="20000"/>
              </a:spcBef>
              <a:defRPr/>
            </a:pPr>
            <a:r>
              <a:rPr lang="en-AU" kern="0" dirty="0">
                <a:solidFill>
                  <a:srgbClr val="000066"/>
                </a:solidFill>
              </a:rPr>
              <a:t>   	  Calculate physics contributions</a:t>
            </a:r>
          </a:p>
          <a:p>
            <a:pPr marL="342900" indent="-342900" defTabSz="914400" eaLnBrk="0" hangingPunct="0">
              <a:lnSpc>
                <a:spcPct val="80000"/>
              </a:lnSpc>
              <a:spcBef>
                <a:spcPct val="20000"/>
              </a:spcBef>
              <a:defRPr/>
            </a:pPr>
            <a:endParaRPr lang="en-AU" kern="0" dirty="0">
              <a:solidFill>
                <a:srgbClr val="000066"/>
              </a:solidFill>
            </a:endParaRPr>
          </a:p>
          <a:p>
            <a:pPr marL="342900" indent="-342900" defTabSz="914400" eaLnBrk="0" hangingPunct="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AU" kern="0" dirty="0">
                <a:solidFill>
                  <a:srgbClr val="3333CC"/>
                </a:solidFill>
              </a:rPr>
              <a:t>End </a:t>
            </a:r>
            <a:r>
              <a:rPr lang="en-AU" kern="0" dirty="0">
                <a:solidFill>
                  <a:srgbClr val="3333CC"/>
                </a:solidFill>
                <a:latin typeface="Symbol" pitchFamily="18" charset="2"/>
              </a:rPr>
              <a:t>t</a:t>
            </a:r>
            <a:r>
              <a:rPr lang="en-AU" kern="0" dirty="0">
                <a:solidFill>
                  <a:srgbClr val="3333CC"/>
                </a:solidFill>
              </a:rPr>
              <a:t> loop</a:t>
            </a:r>
          </a:p>
          <a:p>
            <a:pPr marL="342900" indent="-342900" defTabSz="914400" eaLnBrk="0" hangingPunct="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endParaRPr lang="en-US" kern="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646322" y="-39389"/>
            <a:ext cx="8480425" cy="1108075"/>
          </a:xfrm>
        </p:spPr>
        <p:txBody>
          <a:bodyPr/>
          <a:lstStyle/>
          <a:p>
            <a:pPr algn="ctr"/>
            <a:r>
              <a:rPr lang="en-AU" sz="3400" b="1" dirty="0" smtClean="0">
                <a:solidFill>
                  <a:schemeClr val="accent6"/>
                </a:solidFill>
              </a:rPr>
              <a:t>F-B is all performed in staggered space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 bwMode="auto">
          <a:xfrm>
            <a:off x="663575" y="998538"/>
            <a:ext cx="8229600" cy="494030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AU" sz="2400" dirty="0" smtClean="0">
                <a:latin typeface="Arial" charset="0"/>
                <a:cs typeface="Arial" charset="0"/>
              </a:rPr>
              <a:t>Before F-B, stagger u, v, </a:t>
            </a:r>
            <a:r>
              <a:rPr lang="en-AU" sz="2400" dirty="0" smtClean="0">
                <a:solidFill>
                  <a:schemeClr val="accent6"/>
                </a:solidFill>
                <a:latin typeface="Arial" charset="0"/>
                <a:cs typeface="Arial" charset="0"/>
              </a:rPr>
              <a:t>(fu)</a:t>
            </a:r>
            <a:r>
              <a:rPr lang="en-AU" sz="2400" baseline="30000" dirty="0" smtClean="0">
                <a:solidFill>
                  <a:schemeClr val="accent6"/>
                </a:solidFill>
                <a:latin typeface="Symbol" pitchFamily="18" charset="2"/>
                <a:cs typeface="Arial" charset="0"/>
              </a:rPr>
              <a:t> t</a:t>
            </a:r>
            <a:r>
              <a:rPr lang="en-AU" sz="2400" dirty="0" smtClean="0">
                <a:solidFill>
                  <a:schemeClr val="accent6"/>
                </a:solidFill>
                <a:latin typeface="Arial" charset="0"/>
                <a:cs typeface="Arial" charset="0"/>
              </a:rPr>
              <a:t>, (fv)</a:t>
            </a:r>
            <a:r>
              <a:rPr lang="en-AU" sz="2400" baseline="30000" dirty="0" smtClean="0">
                <a:solidFill>
                  <a:schemeClr val="accent6"/>
                </a:solidFill>
                <a:latin typeface="Symbol" pitchFamily="18" charset="2"/>
                <a:cs typeface="Arial" charset="0"/>
              </a:rPr>
              <a:t> t</a:t>
            </a:r>
            <a:endParaRPr lang="en-AU" sz="2400" baseline="30000" dirty="0" smtClean="0">
              <a:solidFill>
                <a:schemeClr val="accent6"/>
              </a:solidFill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en-AU" sz="2400" dirty="0" smtClean="0">
                <a:latin typeface="Arial" charset="0"/>
                <a:cs typeface="Arial" charset="0"/>
              </a:rPr>
              <a:t>Whole F-B is done in staggered space</a:t>
            </a:r>
          </a:p>
          <a:p>
            <a:pPr>
              <a:defRPr/>
            </a:pPr>
            <a:r>
              <a:rPr lang="en-AU" sz="2400" dirty="0" smtClean="0">
                <a:latin typeface="Arial" charset="0"/>
                <a:cs typeface="Arial" charset="0"/>
              </a:rPr>
              <a:t>During F-B, use  (fu)</a:t>
            </a:r>
            <a:r>
              <a:rPr lang="en-AU" sz="2400" baseline="30000" dirty="0" smtClean="0">
                <a:latin typeface="Symbol" pitchFamily="18" charset="2"/>
                <a:cs typeface="Arial" charset="0"/>
              </a:rPr>
              <a:t> t</a:t>
            </a:r>
            <a:r>
              <a:rPr lang="en-AU" sz="2400" dirty="0" smtClean="0">
                <a:latin typeface="Arial" charset="0"/>
                <a:cs typeface="Arial" charset="0"/>
              </a:rPr>
              <a:t>, (fv)</a:t>
            </a:r>
            <a:r>
              <a:rPr lang="en-AU" sz="2400" baseline="30000" dirty="0" smtClean="0">
                <a:latin typeface="Symbol" pitchFamily="18" charset="2"/>
                <a:cs typeface="Arial" charset="0"/>
              </a:rPr>
              <a:t> t</a:t>
            </a:r>
            <a:r>
              <a:rPr lang="en-AU" sz="2400" baseline="30000" dirty="0" smtClean="0">
                <a:latin typeface="Arial" charset="0"/>
                <a:cs typeface="Arial" charset="0"/>
              </a:rPr>
              <a:t> </a:t>
            </a:r>
            <a:r>
              <a:rPr lang="en-AU" sz="2400" dirty="0" smtClean="0">
                <a:latin typeface="Arial" charset="0"/>
                <a:cs typeface="Arial" charset="0"/>
              </a:rPr>
              <a:t> in momentum </a:t>
            </a:r>
            <a:r>
              <a:rPr lang="en-AU" sz="2400" dirty="0" err="1" smtClean="0">
                <a:latin typeface="Arial" charset="0"/>
                <a:cs typeface="Arial" charset="0"/>
              </a:rPr>
              <a:t>eqns</a:t>
            </a:r>
            <a:endParaRPr lang="en-AU" sz="2400" baseline="30000" dirty="0" smtClean="0"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en-AU" sz="2400" dirty="0" smtClean="0">
                <a:latin typeface="Arial" charset="0"/>
                <a:cs typeface="Arial" charset="0"/>
              </a:rPr>
              <a:t>At end of F-B, </a:t>
            </a:r>
            <a:r>
              <a:rPr lang="en-AU" sz="2400" dirty="0" err="1" smtClean="0">
                <a:latin typeface="Arial" charset="0"/>
                <a:cs typeface="Arial" charset="0"/>
              </a:rPr>
              <a:t>unstagger</a:t>
            </a:r>
            <a:r>
              <a:rPr lang="en-AU" sz="2400" dirty="0" smtClean="0">
                <a:latin typeface="Arial" charset="0"/>
                <a:cs typeface="Arial" charset="0"/>
              </a:rPr>
              <a:t> the net pressure-gradient terms, and apply these over the full </a:t>
            </a:r>
            <a:r>
              <a:rPr lang="en-AU" sz="2400" dirty="0" err="1" smtClean="0">
                <a:latin typeface="Symbol" pitchFamily="18" charset="2"/>
                <a:cs typeface="Arial" charset="0"/>
              </a:rPr>
              <a:t>D</a:t>
            </a:r>
            <a:r>
              <a:rPr lang="en-AU" sz="2400" dirty="0" err="1" smtClean="0">
                <a:latin typeface="Arial" charset="0"/>
                <a:cs typeface="Arial" charset="0"/>
              </a:rPr>
              <a:t>t</a:t>
            </a:r>
            <a:r>
              <a:rPr lang="en-AU" sz="2400" dirty="0" smtClean="0">
                <a:latin typeface="Arial" charset="0"/>
                <a:cs typeface="Arial" charset="0"/>
              </a:rPr>
              <a:t> (implicit </a:t>
            </a:r>
            <a:r>
              <a:rPr lang="en-AU" sz="2400" dirty="0" err="1" smtClean="0">
                <a:solidFill>
                  <a:srgbClr val="FF0000"/>
                </a:solidFill>
                <a:latin typeface="Arial" charset="0"/>
                <a:cs typeface="Arial" charset="0"/>
              </a:rPr>
              <a:t>Coriolis</a:t>
            </a:r>
            <a:r>
              <a:rPr lang="en-AU" sz="2400" dirty="0" smtClean="0">
                <a:latin typeface="Arial" charset="0"/>
                <a:cs typeface="Arial" charset="0"/>
              </a:rPr>
              <a:t>) by solving the simple simultaneous equations: </a:t>
            </a:r>
          </a:p>
          <a:p>
            <a:pPr>
              <a:buFontTx/>
              <a:buNone/>
              <a:defRPr/>
            </a:pPr>
            <a:r>
              <a:rPr lang="en-AU" sz="2400" dirty="0" smtClean="0">
                <a:latin typeface="Arial" charset="0"/>
                <a:cs typeface="Arial" charset="0"/>
              </a:rPr>
              <a:t>		U</a:t>
            </a:r>
            <a:r>
              <a:rPr lang="en-AU" sz="2400" baseline="30000" dirty="0" smtClean="0">
                <a:latin typeface="Symbol" pitchFamily="18" charset="2"/>
                <a:cs typeface="Arial" charset="0"/>
              </a:rPr>
              <a:t>t</a:t>
            </a:r>
            <a:r>
              <a:rPr lang="en-AU" sz="2400" baseline="30000" dirty="0" smtClean="0">
                <a:latin typeface="Arial" charset="0"/>
                <a:cs typeface="Arial" charset="0"/>
              </a:rPr>
              <a:t>+1</a:t>
            </a:r>
            <a:r>
              <a:rPr lang="en-AU" sz="2400" dirty="0" smtClean="0">
                <a:latin typeface="Arial" charset="0"/>
                <a:cs typeface="Arial" charset="0"/>
              </a:rPr>
              <a:t> = </a:t>
            </a:r>
            <a:r>
              <a:rPr lang="en-AU" sz="2400" dirty="0" err="1" smtClean="0">
                <a:latin typeface="Arial" charset="0"/>
                <a:cs typeface="Arial" charset="0"/>
              </a:rPr>
              <a:t>U</a:t>
            </a:r>
            <a:r>
              <a:rPr lang="en-AU" sz="2400" baseline="30000" dirty="0" err="1" smtClean="0">
                <a:latin typeface="Symbol" pitchFamily="18" charset="2"/>
                <a:cs typeface="Arial" charset="0"/>
              </a:rPr>
              <a:t>t</a:t>
            </a:r>
            <a:r>
              <a:rPr lang="en-AU" sz="2400" baseline="30000" dirty="0" smtClean="0">
                <a:latin typeface="Arial" charset="0"/>
                <a:cs typeface="Arial" charset="0"/>
              </a:rPr>
              <a:t>  </a:t>
            </a:r>
            <a:r>
              <a:rPr lang="en-AU" sz="2400" dirty="0" smtClean="0">
                <a:latin typeface="Arial" charset="0"/>
                <a:cs typeface="Arial" charset="0"/>
              </a:rPr>
              <a:t>+</a:t>
            </a:r>
            <a:r>
              <a:rPr lang="en-AU" sz="2400" dirty="0" err="1" smtClean="0">
                <a:latin typeface="Symbol" pitchFamily="18" charset="2"/>
                <a:cs typeface="Arial" charset="0"/>
              </a:rPr>
              <a:t>D</a:t>
            </a:r>
            <a:r>
              <a:rPr lang="en-AU" sz="2400" dirty="0" err="1" smtClean="0">
                <a:latin typeface="Arial" charset="0"/>
                <a:cs typeface="Arial" charset="0"/>
              </a:rPr>
              <a:t>t</a:t>
            </a:r>
            <a:r>
              <a:rPr lang="en-AU" sz="2400" dirty="0" smtClean="0">
                <a:latin typeface="Symbol" pitchFamily="18" charset="2"/>
                <a:cs typeface="Arial" charset="0"/>
              </a:rPr>
              <a:t>*</a:t>
            </a:r>
            <a:r>
              <a:rPr lang="en-AU" sz="2400" dirty="0" err="1" smtClean="0">
                <a:latin typeface="Arial" charset="0"/>
                <a:cs typeface="Arial" charset="0"/>
              </a:rPr>
              <a:t>pgx</a:t>
            </a:r>
            <a:r>
              <a:rPr lang="en-AU" sz="2400" baseline="-25000" dirty="0" err="1" smtClean="0">
                <a:latin typeface="Arial" charset="0"/>
                <a:cs typeface="Arial" charset="0"/>
              </a:rPr>
              <a:t>unstaggered</a:t>
            </a:r>
            <a:r>
              <a:rPr lang="en-AU" sz="2400" baseline="-25000" dirty="0" smtClean="0">
                <a:latin typeface="Arial" charset="0"/>
                <a:cs typeface="Arial" charset="0"/>
              </a:rPr>
              <a:t> </a:t>
            </a:r>
            <a:r>
              <a:rPr lang="en-AU" sz="2400" dirty="0" smtClean="0">
                <a:latin typeface="Arial" charset="0"/>
                <a:cs typeface="Arial" charset="0"/>
              </a:rPr>
              <a:t>+ </a:t>
            </a:r>
            <a:r>
              <a:rPr lang="en-AU" sz="2400" dirty="0" err="1" smtClean="0">
                <a:latin typeface="Symbol" pitchFamily="18" charset="2"/>
                <a:cs typeface="Arial" charset="0"/>
              </a:rPr>
              <a:t>D</a:t>
            </a:r>
            <a:r>
              <a:rPr lang="en-AU" sz="2400" dirty="0" err="1" smtClean="0">
                <a:latin typeface="Arial" charset="0"/>
                <a:cs typeface="Arial" charset="0"/>
              </a:rPr>
              <a:t>t</a:t>
            </a:r>
            <a:r>
              <a:rPr lang="en-AU" sz="2400" dirty="0" smtClean="0">
                <a:latin typeface="Symbol" pitchFamily="18" charset="2"/>
                <a:cs typeface="Arial" charset="0"/>
              </a:rPr>
              <a:t>*</a:t>
            </a:r>
            <a:r>
              <a:rPr lang="en-AU" sz="2400" dirty="0" smtClean="0">
                <a:latin typeface="Arial" charset="0"/>
                <a:cs typeface="Arial" charset="0"/>
              </a:rPr>
              <a:t>f(V</a:t>
            </a:r>
            <a:r>
              <a:rPr lang="en-AU" sz="2400" baseline="30000" dirty="0" smtClean="0">
                <a:latin typeface="Symbol" pitchFamily="18" charset="2"/>
                <a:cs typeface="Arial" charset="0"/>
              </a:rPr>
              <a:t>t</a:t>
            </a:r>
            <a:r>
              <a:rPr lang="en-AU" sz="2400" baseline="30000" dirty="0" smtClean="0">
                <a:latin typeface="Arial" charset="0"/>
                <a:cs typeface="Arial" charset="0"/>
              </a:rPr>
              <a:t>+1</a:t>
            </a:r>
            <a:r>
              <a:rPr lang="en-AU" sz="2400" dirty="0" smtClean="0">
                <a:latin typeface="Arial" charset="0"/>
                <a:cs typeface="Arial" charset="0"/>
              </a:rPr>
              <a:t> +</a:t>
            </a:r>
            <a:r>
              <a:rPr lang="en-AU" sz="2400" dirty="0" err="1" smtClean="0">
                <a:latin typeface="Arial" charset="0"/>
                <a:cs typeface="Arial" charset="0"/>
              </a:rPr>
              <a:t>V</a:t>
            </a:r>
            <a:r>
              <a:rPr lang="en-AU" sz="2400" baseline="30000" dirty="0" err="1" smtClean="0">
                <a:latin typeface="Symbol" pitchFamily="18" charset="2"/>
                <a:cs typeface="Arial" charset="0"/>
              </a:rPr>
              <a:t>t</a:t>
            </a:r>
            <a:r>
              <a:rPr lang="en-AU" sz="2400" dirty="0" smtClean="0">
                <a:latin typeface="Arial" charset="0"/>
                <a:cs typeface="Arial" charset="0"/>
              </a:rPr>
              <a:t>)/2</a:t>
            </a:r>
          </a:p>
          <a:p>
            <a:pPr>
              <a:buFontTx/>
              <a:buNone/>
              <a:defRPr/>
            </a:pPr>
            <a:r>
              <a:rPr lang="en-AU" sz="2400" dirty="0" smtClean="0">
                <a:latin typeface="Arial" charset="0"/>
                <a:cs typeface="Arial" charset="0"/>
              </a:rPr>
              <a:t>		V</a:t>
            </a:r>
            <a:r>
              <a:rPr lang="en-AU" sz="2400" baseline="30000" dirty="0" smtClean="0">
                <a:latin typeface="Symbol" pitchFamily="18" charset="2"/>
                <a:cs typeface="Arial" charset="0"/>
              </a:rPr>
              <a:t>t</a:t>
            </a:r>
            <a:r>
              <a:rPr lang="en-AU" sz="2400" baseline="30000" dirty="0" smtClean="0">
                <a:latin typeface="Arial" charset="0"/>
                <a:cs typeface="Arial" charset="0"/>
              </a:rPr>
              <a:t>+1</a:t>
            </a:r>
            <a:r>
              <a:rPr lang="en-AU" sz="2400" dirty="0" smtClean="0">
                <a:latin typeface="Arial" charset="0"/>
                <a:cs typeface="Arial" charset="0"/>
              </a:rPr>
              <a:t> = </a:t>
            </a:r>
            <a:r>
              <a:rPr lang="en-AU" sz="2400" dirty="0" err="1" smtClean="0">
                <a:latin typeface="Arial" charset="0"/>
                <a:cs typeface="Arial" charset="0"/>
              </a:rPr>
              <a:t>V</a:t>
            </a:r>
            <a:r>
              <a:rPr lang="en-AU" sz="2400" baseline="30000" dirty="0" err="1" smtClean="0">
                <a:latin typeface="Symbol" pitchFamily="18" charset="2"/>
                <a:cs typeface="Arial" charset="0"/>
              </a:rPr>
              <a:t>t</a:t>
            </a:r>
            <a:r>
              <a:rPr lang="en-AU" sz="2400" baseline="30000" dirty="0" smtClean="0">
                <a:latin typeface="Arial" charset="0"/>
                <a:cs typeface="Arial" charset="0"/>
              </a:rPr>
              <a:t>  </a:t>
            </a:r>
            <a:r>
              <a:rPr lang="en-AU" sz="2400" dirty="0" smtClean="0">
                <a:latin typeface="Arial" charset="0"/>
                <a:cs typeface="Arial" charset="0"/>
              </a:rPr>
              <a:t>+</a:t>
            </a:r>
            <a:r>
              <a:rPr lang="en-AU" sz="2400" dirty="0" err="1" smtClean="0">
                <a:latin typeface="Symbol" pitchFamily="18" charset="2"/>
                <a:cs typeface="Arial" charset="0"/>
              </a:rPr>
              <a:t>D</a:t>
            </a:r>
            <a:r>
              <a:rPr lang="en-AU" sz="2400" dirty="0" err="1" smtClean="0">
                <a:latin typeface="Arial" charset="0"/>
                <a:cs typeface="Arial" charset="0"/>
              </a:rPr>
              <a:t>t</a:t>
            </a:r>
            <a:r>
              <a:rPr lang="en-AU" sz="2400" dirty="0" smtClean="0">
                <a:latin typeface="Symbol" pitchFamily="18" charset="2"/>
                <a:cs typeface="Arial" charset="0"/>
              </a:rPr>
              <a:t>*</a:t>
            </a:r>
            <a:r>
              <a:rPr lang="en-AU" sz="2400" dirty="0" err="1" smtClean="0">
                <a:latin typeface="Arial" charset="0"/>
                <a:cs typeface="Arial" charset="0"/>
              </a:rPr>
              <a:t>pgy</a:t>
            </a:r>
            <a:r>
              <a:rPr lang="en-AU" sz="2400" baseline="-25000" dirty="0" err="1" smtClean="0">
                <a:latin typeface="Arial" charset="0"/>
                <a:cs typeface="Arial" charset="0"/>
              </a:rPr>
              <a:t>unstaggered</a:t>
            </a:r>
            <a:r>
              <a:rPr lang="en-AU" sz="2400" baseline="-25000" dirty="0" smtClean="0">
                <a:latin typeface="Arial" charset="0"/>
                <a:cs typeface="Arial" charset="0"/>
              </a:rPr>
              <a:t>   </a:t>
            </a:r>
            <a:r>
              <a:rPr lang="en-AU" sz="2400" dirty="0" smtClean="0">
                <a:latin typeface="Arial" charset="0"/>
                <a:cs typeface="Arial" charset="0"/>
              </a:rPr>
              <a:t>- </a:t>
            </a:r>
            <a:r>
              <a:rPr lang="en-AU" sz="2400" dirty="0" err="1" smtClean="0">
                <a:latin typeface="Symbol" pitchFamily="18" charset="2"/>
                <a:cs typeface="Arial" charset="0"/>
              </a:rPr>
              <a:t>D</a:t>
            </a:r>
            <a:r>
              <a:rPr lang="en-AU" sz="2400" dirty="0" err="1" smtClean="0">
                <a:latin typeface="Arial" charset="0"/>
                <a:cs typeface="Arial" charset="0"/>
              </a:rPr>
              <a:t>t</a:t>
            </a:r>
            <a:r>
              <a:rPr lang="en-AU" sz="2400" dirty="0" smtClean="0">
                <a:latin typeface="Symbol" pitchFamily="18" charset="2"/>
                <a:cs typeface="Arial" charset="0"/>
              </a:rPr>
              <a:t>*</a:t>
            </a:r>
            <a:r>
              <a:rPr lang="en-AU" sz="2400" dirty="0" smtClean="0">
                <a:latin typeface="Arial" charset="0"/>
                <a:cs typeface="Arial" charset="0"/>
              </a:rPr>
              <a:t>f(U</a:t>
            </a:r>
            <a:r>
              <a:rPr lang="en-AU" sz="2400" baseline="30000" dirty="0" smtClean="0">
                <a:latin typeface="Symbol" pitchFamily="18" charset="2"/>
                <a:cs typeface="Arial" charset="0"/>
              </a:rPr>
              <a:t>t</a:t>
            </a:r>
            <a:r>
              <a:rPr lang="en-AU" sz="2400" baseline="30000" dirty="0" smtClean="0">
                <a:latin typeface="Arial" charset="0"/>
                <a:cs typeface="Arial" charset="0"/>
              </a:rPr>
              <a:t>+1</a:t>
            </a:r>
            <a:r>
              <a:rPr lang="en-AU" sz="2400" dirty="0" smtClean="0">
                <a:latin typeface="Arial" charset="0"/>
                <a:cs typeface="Arial" charset="0"/>
              </a:rPr>
              <a:t> +</a:t>
            </a:r>
            <a:r>
              <a:rPr lang="en-AU" sz="2400" dirty="0" err="1" smtClean="0">
                <a:latin typeface="Arial" charset="0"/>
                <a:cs typeface="Arial" charset="0"/>
              </a:rPr>
              <a:t>U</a:t>
            </a:r>
            <a:r>
              <a:rPr lang="en-AU" sz="2400" baseline="30000" dirty="0" err="1" smtClean="0">
                <a:latin typeface="Symbol" pitchFamily="18" charset="2"/>
                <a:cs typeface="Arial" charset="0"/>
              </a:rPr>
              <a:t>t</a:t>
            </a:r>
            <a:r>
              <a:rPr lang="en-AU" sz="2400" dirty="0" smtClean="0">
                <a:latin typeface="Arial" charset="0"/>
                <a:cs typeface="Arial" charset="0"/>
              </a:rPr>
              <a:t>)/2</a:t>
            </a:r>
          </a:p>
          <a:p>
            <a:pPr>
              <a:defRPr/>
            </a:pPr>
            <a:r>
              <a:rPr lang="en-AU" sz="2400" dirty="0" smtClean="0">
                <a:latin typeface="Arial" charset="0"/>
                <a:cs typeface="Arial" charset="0"/>
              </a:rPr>
              <a:t>This is a predictor-corrector treatment for </a:t>
            </a:r>
            <a:r>
              <a:rPr lang="en-AU" sz="2400" dirty="0" err="1" smtClean="0">
                <a:solidFill>
                  <a:srgbClr val="FF0000"/>
                </a:solidFill>
                <a:latin typeface="Arial" charset="0"/>
                <a:cs typeface="Arial" charset="0"/>
              </a:rPr>
              <a:t>Coriolis</a:t>
            </a:r>
            <a:endParaRPr lang="en-AU" sz="2400" dirty="0" smtClean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en-AU" sz="2400" dirty="0" smtClean="0">
                <a:latin typeface="Arial" charset="0"/>
                <a:cs typeface="Arial" charset="0"/>
              </a:rPr>
              <a:t>Behaviour is </a:t>
            </a:r>
            <a:r>
              <a:rPr lang="en-AU" sz="2400" dirty="0" smtClean="0">
                <a:latin typeface="Arial" charset="0"/>
                <a:cs typeface="Arial" charset="0"/>
              </a:rPr>
              <a:t>almost identical </a:t>
            </a:r>
            <a:r>
              <a:rPr lang="en-AU" sz="2400" dirty="0" smtClean="0">
                <a:latin typeface="Arial" charset="0"/>
                <a:cs typeface="Arial" charset="0"/>
              </a:rPr>
              <a:t>to </a:t>
            </a:r>
            <a:r>
              <a:rPr lang="en-AU" sz="2400" dirty="0" smtClean="0">
                <a:latin typeface="Arial" charset="0"/>
                <a:cs typeface="Arial" charset="0"/>
              </a:rPr>
              <a:t>more-expensive reversible </a:t>
            </a:r>
            <a:r>
              <a:rPr lang="en-AU" sz="2400" dirty="0" err="1" smtClean="0">
                <a:latin typeface="Arial" charset="0"/>
                <a:cs typeface="Arial" charset="0"/>
              </a:rPr>
              <a:t>unstaggering</a:t>
            </a:r>
            <a:r>
              <a:rPr lang="en-AU" sz="2400" dirty="0" smtClean="0">
                <a:latin typeface="Arial" charset="0"/>
                <a:cs typeface="Arial" charset="0"/>
              </a:rPr>
              <a:t>-staggering with </a:t>
            </a:r>
            <a:r>
              <a:rPr lang="en-AU" sz="24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Coriolis</a:t>
            </a:r>
            <a:r>
              <a:rPr lang="en-AU" sz="2400" dirty="0" smtClean="0">
                <a:latin typeface="Arial" charset="0"/>
                <a:cs typeface="Arial" charset="0"/>
              </a:rPr>
              <a:t> calculated in </a:t>
            </a:r>
            <a:r>
              <a:rPr lang="en-AU" sz="2400" dirty="0" err="1" smtClean="0">
                <a:latin typeface="Arial" charset="0"/>
                <a:cs typeface="Arial" charset="0"/>
              </a:rPr>
              <a:t>unstaggered</a:t>
            </a:r>
            <a:r>
              <a:rPr lang="en-AU" sz="2400" dirty="0" smtClean="0">
                <a:latin typeface="Arial" charset="0"/>
                <a:cs typeface="Arial" charset="0"/>
              </a:rPr>
              <a:t> space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039394" y="6483350"/>
            <a:ext cx="2133600" cy="365125"/>
          </a:xfrm>
        </p:spPr>
        <p:txBody>
          <a:bodyPr/>
          <a:lstStyle/>
          <a:p>
            <a:pPr>
              <a:defRPr/>
            </a:pPr>
            <a:fld id="{467073A4-C69E-4A8A-ADAB-E7B0B4EC282C}" type="slidenum">
              <a:rPr lang="en-AU" smtClean="0">
                <a:solidFill>
                  <a:srgbClr val="3333CC"/>
                </a:solidFill>
              </a:rPr>
              <a:pPr>
                <a:defRPr/>
              </a:pPr>
              <a:t>21</a:t>
            </a:fld>
            <a:endParaRPr lang="en-AU">
              <a:solidFill>
                <a:srgbClr val="33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ontent Placeholder 2"/>
          <p:cNvSpPr>
            <a:spLocks noGrp="1"/>
          </p:cNvSpPr>
          <p:nvPr>
            <p:ph idx="1"/>
          </p:nvPr>
        </p:nvSpPr>
        <p:spPr bwMode="auto">
          <a:xfrm>
            <a:off x="663575" y="1125538"/>
            <a:ext cx="8183563" cy="284321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AU" sz="1800" dirty="0" smtClean="0">
                <a:latin typeface="Arial" charset="0"/>
                <a:cs typeface="Arial" charset="0"/>
              </a:rPr>
              <a:t>Calculate </a:t>
            </a:r>
            <a:r>
              <a:rPr lang="en-AU" sz="1800" dirty="0" err="1" smtClean="0">
                <a:latin typeface="Arial" charset="0"/>
                <a:cs typeface="Arial" charset="0"/>
              </a:rPr>
              <a:t>dphi</a:t>
            </a:r>
            <a:r>
              <a:rPr lang="en-AU" sz="1800" dirty="0" smtClean="0">
                <a:latin typeface="Arial" charset="0"/>
                <a:cs typeface="Arial" charset="0"/>
              </a:rPr>
              <a:t>/dx on pressure surfaces at u-staggered positions (similarly to description by </a:t>
            </a:r>
            <a:r>
              <a:rPr lang="en-AU" sz="1800" dirty="0" err="1" smtClean="0">
                <a:latin typeface="Arial" charset="0"/>
                <a:cs typeface="Arial" charset="0"/>
              </a:rPr>
              <a:t>Kurihara</a:t>
            </a:r>
            <a:r>
              <a:rPr lang="en-AU" sz="1800" dirty="0" smtClean="0">
                <a:latin typeface="Arial" charset="0"/>
                <a:cs typeface="Arial" charset="0"/>
              </a:rPr>
              <a:t> 1968)</a:t>
            </a:r>
          </a:p>
          <a:p>
            <a:r>
              <a:rPr lang="en-AU" sz="1800" dirty="0" smtClean="0">
                <a:latin typeface="Arial" charset="0"/>
                <a:cs typeface="Arial" charset="0"/>
              </a:rPr>
              <a:t>Requires vertical interpolation on adjacent columns and use of standard lapse rate below ground, many calculations but </a:t>
            </a:r>
            <a:r>
              <a:rPr lang="en-AU" sz="18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NO MPI </a:t>
            </a:r>
            <a:r>
              <a:rPr lang="en-AU" sz="1800" dirty="0" smtClean="0">
                <a:latin typeface="Arial" charset="0"/>
                <a:cs typeface="Arial" charset="0"/>
              </a:rPr>
              <a:t>involved</a:t>
            </a:r>
          </a:p>
          <a:p>
            <a:r>
              <a:rPr lang="en-AU" sz="1800" dirty="0" smtClean="0">
                <a:latin typeface="Arial" charset="0"/>
                <a:cs typeface="Arial" charset="0"/>
              </a:rPr>
              <a:t>Easy for split-explicit models, but not practicable for semi-explicit models, which usually employ an eigenvector decomposition in the vertical</a:t>
            </a:r>
          </a:p>
          <a:p>
            <a:r>
              <a:rPr lang="en-AU" sz="1800" dirty="0" smtClean="0">
                <a:latin typeface="Arial" charset="0"/>
                <a:cs typeface="Arial" charset="0"/>
              </a:rPr>
              <a:t>Before introducing this method had noise near orography, needing hybrid vertical coordinates</a:t>
            </a:r>
          </a:p>
          <a:p>
            <a:r>
              <a:rPr lang="en-AU" sz="1800" dirty="0" smtClean="0">
                <a:latin typeface="Arial" charset="0"/>
                <a:cs typeface="Arial" charset="0"/>
              </a:rPr>
              <a:t>Now no noise and </a:t>
            </a:r>
          </a:p>
          <a:p>
            <a:pPr>
              <a:buFontTx/>
              <a:buNone/>
            </a:pPr>
            <a:r>
              <a:rPr lang="en-AU" sz="18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     no longer need hybrid coordinates</a:t>
            </a:r>
          </a:p>
        </p:txBody>
      </p:sp>
      <p:sp>
        <p:nvSpPr>
          <p:cNvPr id="18435" name="Title 1"/>
          <p:cNvSpPr>
            <a:spLocks noGrp="1"/>
          </p:cNvSpPr>
          <p:nvPr>
            <p:ph type="title"/>
          </p:nvPr>
        </p:nvSpPr>
        <p:spPr>
          <a:xfrm>
            <a:off x="663575" y="53975"/>
            <a:ext cx="8480425" cy="1071563"/>
          </a:xfrm>
        </p:spPr>
        <p:txBody>
          <a:bodyPr/>
          <a:lstStyle/>
          <a:p>
            <a:pPr algn="ctr"/>
            <a:r>
              <a:rPr lang="en-AU" sz="3400" b="1" dirty="0" smtClean="0">
                <a:solidFill>
                  <a:schemeClr val="accent6"/>
                </a:solidFill>
              </a:rPr>
              <a:t>Treatment of pressure gradient terms</a:t>
            </a:r>
            <a:br>
              <a:rPr lang="en-AU" sz="3400" b="1" dirty="0" smtClean="0">
                <a:solidFill>
                  <a:schemeClr val="accent6"/>
                </a:solidFill>
              </a:rPr>
            </a:br>
            <a:r>
              <a:rPr lang="en-AU" sz="3400" b="1" dirty="0" smtClean="0">
                <a:solidFill>
                  <a:schemeClr val="accent6"/>
                </a:solidFill>
              </a:rPr>
              <a:t>using first principles</a:t>
            </a:r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7029450" y="6484938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 defTabSz="914400">
              <a:defRPr/>
            </a:pPr>
            <a:fld id="{5687E187-595B-4FA7-8715-0D1A956762B6}" type="slidenum">
              <a:rPr lang="en-US" sz="1600">
                <a:solidFill>
                  <a:srgbClr val="3333CC"/>
                </a:solidFill>
                <a:latin typeface="Calibri" pitchFamily="34" charset="0"/>
              </a:rPr>
              <a:pPr algn="r" defTabSz="914400">
                <a:defRPr/>
              </a:pPr>
              <a:t>22</a:t>
            </a:fld>
            <a:endParaRPr lang="en-US" sz="1600" dirty="0">
              <a:solidFill>
                <a:srgbClr val="3333CC"/>
              </a:solidFill>
              <a:latin typeface="Calibri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522913" y="4202113"/>
            <a:ext cx="2825750" cy="1449387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522913" y="3408363"/>
            <a:ext cx="0" cy="2290762"/>
          </a:xfrm>
          <a:prstGeom prst="line">
            <a:avLst/>
          </a:prstGeom>
          <a:ln w="19050"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8348663" y="3373438"/>
            <a:ext cx="0" cy="2278062"/>
          </a:xfrm>
          <a:prstGeom prst="line">
            <a:avLst/>
          </a:prstGeom>
          <a:ln w="19050"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5522913" y="3878263"/>
            <a:ext cx="2828925" cy="1462087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5522913" y="3563938"/>
            <a:ext cx="2828925" cy="1362075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5522913" y="4581525"/>
            <a:ext cx="2825750" cy="103188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5522913" y="4132263"/>
            <a:ext cx="2825750" cy="103187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44" name="TextBox 13"/>
          <p:cNvSpPr txBox="1">
            <a:spLocks noChangeArrowheads="1"/>
          </p:cNvSpPr>
          <p:nvPr/>
        </p:nvSpPr>
        <p:spPr bwMode="auto">
          <a:xfrm>
            <a:off x="7812088" y="5686425"/>
            <a:ext cx="1041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14400"/>
            <a:r>
              <a:rPr lang="en-AU" sz="2400" smtClean="0">
                <a:solidFill>
                  <a:srgbClr val="000000"/>
                </a:solidFill>
              </a:rPr>
              <a:t>cell</a:t>
            </a:r>
          </a:p>
          <a:p>
            <a:pPr algn="ctr" defTabSz="914400"/>
            <a:r>
              <a:rPr lang="en-AU" sz="2400" smtClean="0">
                <a:solidFill>
                  <a:srgbClr val="000000"/>
                </a:solidFill>
              </a:rPr>
              <a:t>centre</a:t>
            </a:r>
          </a:p>
        </p:txBody>
      </p:sp>
      <p:sp>
        <p:nvSpPr>
          <p:cNvPr id="18445" name="TextBox 14"/>
          <p:cNvSpPr txBox="1">
            <a:spLocks noChangeArrowheads="1"/>
          </p:cNvSpPr>
          <p:nvPr/>
        </p:nvSpPr>
        <p:spPr bwMode="auto">
          <a:xfrm>
            <a:off x="5021263" y="5684838"/>
            <a:ext cx="10414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14400"/>
            <a:r>
              <a:rPr lang="en-AU" sz="2400" smtClean="0">
                <a:solidFill>
                  <a:srgbClr val="000000"/>
                </a:solidFill>
              </a:rPr>
              <a:t>cell</a:t>
            </a:r>
          </a:p>
          <a:p>
            <a:pPr algn="ctr" defTabSz="914400"/>
            <a:r>
              <a:rPr lang="en-AU" sz="2400" smtClean="0">
                <a:solidFill>
                  <a:srgbClr val="000000"/>
                </a:solidFill>
              </a:rPr>
              <a:t>centre</a:t>
            </a:r>
          </a:p>
        </p:txBody>
      </p:sp>
      <p:sp>
        <p:nvSpPr>
          <p:cNvPr id="18446" name="TextBox 15"/>
          <p:cNvSpPr txBox="1">
            <a:spLocks noChangeArrowheads="1"/>
          </p:cNvSpPr>
          <p:nvPr/>
        </p:nvSpPr>
        <p:spPr bwMode="auto">
          <a:xfrm rot="-1740000">
            <a:off x="5743575" y="5127625"/>
            <a:ext cx="1193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AU" sz="2400" smtClean="0">
                <a:solidFill>
                  <a:srgbClr val="FF0000"/>
                </a:solidFill>
              </a:rPr>
              <a:t>surface</a:t>
            </a:r>
          </a:p>
        </p:txBody>
      </p:sp>
      <p:sp>
        <p:nvSpPr>
          <p:cNvPr id="18447" name="TextBox 16"/>
          <p:cNvSpPr txBox="1">
            <a:spLocks noChangeArrowheads="1"/>
          </p:cNvSpPr>
          <p:nvPr/>
        </p:nvSpPr>
        <p:spPr bwMode="auto">
          <a:xfrm>
            <a:off x="6867525" y="3743325"/>
            <a:ext cx="5032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AU" sz="2400" smtClean="0">
                <a:solidFill>
                  <a:srgbClr val="3333CC"/>
                </a:solidFill>
              </a:rPr>
              <a:t>P</a:t>
            </a:r>
            <a:r>
              <a:rPr lang="en-AU" sz="2400" baseline="-25000" smtClean="0">
                <a:solidFill>
                  <a:srgbClr val="3333CC"/>
                </a:solidFill>
              </a:rPr>
              <a:t>A</a:t>
            </a:r>
            <a:endParaRPr lang="en-AU" sz="2400" smtClean="0">
              <a:solidFill>
                <a:srgbClr val="3333CC"/>
              </a:solidFill>
            </a:endParaRPr>
          </a:p>
        </p:txBody>
      </p:sp>
      <p:sp>
        <p:nvSpPr>
          <p:cNvPr id="18448" name="TextBox 17"/>
          <p:cNvSpPr txBox="1">
            <a:spLocks noChangeArrowheads="1"/>
          </p:cNvSpPr>
          <p:nvPr/>
        </p:nvSpPr>
        <p:spPr bwMode="auto">
          <a:xfrm>
            <a:off x="6913563" y="4824413"/>
            <a:ext cx="5254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AU" sz="2400" smtClean="0">
                <a:solidFill>
                  <a:srgbClr val="3333CC"/>
                </a:solidFill>
              </a:rPr>
              <a:t>P</a:t>
            </a:r>
            <a:r>
              <a:rPr lang="en-AU" sz="2400" baseline="-25000" smtClean="0">
                <a:solidFill>
                  <a:srgbClr val="3333CC"/>
                </a:solidFill>
              </a:rPr>
              <a:t>S</a:t>
            </a:r>
            <a:endParaRPr lang="en-AU" sz="2400" smtClean="0">
              <a:solidFill>
                <a:srgbClr val="3333CC"/>
              </a:solidFill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6867525" y="3473450"/>
            <a:ext cx="0" cy="2243138"/>
          </a:xfrm>
          <a:prstGeom prst="line">
            <a:avLst/>
          </a:prstGeom>
          <a:ln w="19050"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450" name="TextBox 19"/>
          <p:cNvSpPr txBox="1">
            <a:spLocks noChangeArrowheads="1"/>
          </p:cNvSpPr>
          <p:nvPr/>
        </p:nvSpPr>
        <p:spPr bwMode="auto">
          <a:xfrm>
            <a:off x="6407150" y="5684838"/>
            <a:ext cx="95567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14400"/>
            <a:r>
              <a:rPr lang="en-AU" sz="2400" smtClean="0">
                <a:solidFill>
                  <a:srgbClr val="000000"/>
                </a:solidFill>
              </a:rPr>
              <a:t>cell</a:t>
            </a:r>
          </a:p>
          <a:p>
            <a:pPr algn="ctr" defTabSz="914400"/>
            <a:r>
              <a:rPr lang="en-AU" sz="2400" smtClean="0">
                <a:solidFill>
                  <a:srgbClr val="000000"/>
                </a:solidFill>
              </a:rPr>
              <a:t>bndry</a:t>
            </a:r>
          </a:p>
        </p:txBody>
      </p:sp>
      <p:sp>
        <p:nvSpPr>
          <p:cNvPr id="18451" name="Line 7"/>
          <p:cNvSpPr>
            <a:spLocks noChangeShapeType="1"/>
          </p:cNvSpPr>
          <p:nvPr/>
        </p:nvSpPr>
        <p:spPr bwMode="auto">
          <a:xfrm flipV="1">
            <a:off x="7002463" y="3338513"/>
            <a:ext cx="0" cy="346075"/>
          </a:xfrm>
          <a:prstGeom prst="line">
            <a:avLst/>
          </a:prstGeom>
          <a:noFill/>
          <a:ln w="31750">
            <a:solidFill>
              <a:srgbClr val="000080"/>
            </a:solidFill>
            <a:round/>
            <a:headEnd/>
            <a:tailEnd type="triangle" w="lg" len="lg"/>
          </a:ln>
        </p:spPr>
        <p:txBody>
          <a:bodyPr/>
          <a:lstStyle/>
          <a:p>
            <a:pPr defTabSz="914400"/>
            <a:endParaRPr lang="en-AU" u="sng" smtClean="0">
              <a:solidFill>
                <a:srgbClr val="000000"/>
              </a:solidFill>
            </a:endParaRPr>
          </a:p>
        </p:txBody>
      </p:sp>
      <p:sp>
        <p:nvSpPr>
          <p:cNvPr id="18452" name="TextBox 21"/>
          <p:cNvSpPr txBox="1">
            <a:spLocks noChangeArrowheads="1"/>
          </p:cNvSpPr>
          <p:nvPr/>
        </p:nvSpPr>
        <p:spPr bwMode="auto">
          <a:xfrm>
            <a:off x="7023100" y="3294063"/>
            <a:ext cx="3397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AU" sz="2400" smtClean="0">
                <a:solidFill>
                  <a:srgbClr val="000000"/>
                </a:solidFill>
              </a:rPr>
              <a:t>z</a:t>
            </a:r>
          </a:p>
        </p:txBody>
      </p:sp>
      <p:sp>
        <p:nvSpPr>
          <p:cNvPr id="18453" name="TextBox 22"/>
          <p:cNvSpPr txBox="1">
            <a:spLocks noChangeArrowheads="1"/>
          </p:cNvSpPr>
          <p:nvPr/>
        </p:nvSpPr>
        <p:spPr bwMode="auto">
          <a:xfrm>
            <a:off x="5786438" y="3789363"/>
            <a:ext cx="889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AU" sz="2400" smtClean="0">
                <a:solidFill>
                  <a:srgbClr val="3333CC"/>
                </a:solidFill>
              </a:rPr>
              <a:t>P=P</a:t>
            </a:r>
            <a:r>
              <a:rPr lang="en-AU" sz="2400" baseline="-25000" smtClean="0">
                <a:solidFill>
                  <a:srgbClr val="3333CC"/>
                </a:solidFill>
              </a:rPr>
              <a:t>A</a:t>
            </a:r>
            <a:endParaRPr lang="en-AU" sz="2400" smtClean="0">
              <a:solidFill>
                <a:srgbClr val="3333CC"/>
              </a:solidFill>
            </a:endParaRPr>
          </a:p>
        </p:txBody>
      </p:sp>
      <p:sp>
        <p:nvSpPr>
          <p:cNvPr id="18454" name="TextBox 23"/>
          <p:cNvSpPr txBox="1">
            <a:spLocks noChangeArrowheads="1"/>
          </p:cNvSpPr>
          <p:nvPr/>
        </p:nvSpPr>
        <p:spPr bwMode="auto">
          <a:xfrm>
            <a:off x="8394700" y="3878263"/>
            <a:ext cx="4524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AU" sz="2400" smtClean="0">
                <a:solidFill>
                  <a:srgbClr val="000000"/>
                </a:solidFill>
              </a:rPr>
              <a:t>z</a:t>
            </a:r>
            <a:r>
              <a:rPr lang="en-AU" sz="2400" baseline="-25000" smtClean="0">
                <a:solidFill>
                  <a:srgbClr val="000000"/>
                </a:solidFill>
              </a:rPr>
              <a:t>2</a:t>
            </a:r>
            <a:endParaRPr lang="en-AU" sz="2400" smtClean="0">
              <a:solidFill>
                <a:srgbClr val="000000"/>
              </a:solidFill>
            </a:endParaRPr>
          </a:p>
        </p:txBody>
      </p:sp>
      <p:sp>
        <p:nvSpPr>
          <p:cNvPr id="18455" name="TextBox 24"/>
          <p:cNvSpPr txBox="1">
            <a:spLocks noChangeArrowheads="1"/>
          </p:cNvSpPr>
          <p:nvPr/>
        </p:nvSpPr>
        <p:spPr bwMode="auto">
          <a:xfrm>
            <a:off x="5157788" y="3968750"/>
            <a:ext cx="4524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AU" sz="2400" smtClean="0">
                <a:solidFill>
                  <a:srgbClr val="000000"/>
                </a:solidFill>
              </a:rPr>
              <a:t>z</a:t>
            </a:r>
            <a:r>
              <a:rPr lang="en-AU" sz="2400" baseline="-25000" smtClean="0">
                <a:solidFill>
                  <a:srgbClr val="000000"/>
                </a:solidFill>
              </a:rPr>
              <a:t>1</a:t>
            </a:r>
            <a:endParaRPr lang="en-AU" sz="240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CF3799-BA1C-4467-AFF9-B95C818DEDA3}" type="slidenum">
              <a:rPr lang="en-AU" smtClean="0">
                <a:solidFill>
                  <a:srgbClr val="3333CC"/>
                </a:solidFill>
              </a:rPr>
              <a:pPr>
                <a:defRPr/>
              </a:pPr>
              <a:t>23</a:t>
            </a:fld>
            <a:endParaRPr lang="en-AU">
              <a:solidFill>
                <a:srgbClr val="3333CC"/>
              </a:solidFill>
            </a:endParaRPr>
          </a:p>
        </p:txBody>
      </p:sp>
      <p:sp>
        <p:nvSpPr>
          <p:cNvPr id="20484" name="AutoShape 2" descr="https://owa.csiro.au/owa/attachment.ashx?id=RgAAAAC%2bJM%2bJOAngRYlQRxOAQIp2BwCWEc95nZ1VR5eDTlLN0NwfAAAA5Ea%2fAACdMtgm6OF1SKkd7KlDMjbTAAATeSwaAAAJ&amp;attcnt=1&amp;attid0=BAAAAAAA&amp;attcid0=image001.png%4001D0FBA7.976B82A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4400"/>
            <a:endParaRPr lang="en-US" u="sng" smtClean="0">
              <a:solidFill>
                <a:srgbClr val="000000"/>
              </a:solidFill>
            </a:endParaRPr>
          </a:p>
        </p:txBody>
      </p:sp>
      <p:sp>
        <p:nvSpPr>
          <p:cNvPr id="20485" name="AutoShape 4" descr="https://owa.csiro.au/owa/attachment.ashx?id=RgAAAAC%2bJM%2bJOAngRYlQRxOAQIp2BwCWEc95nZ1VR5eDTlLN0NwfAAAA5Ea%2fAACdMtgm6OF1SKkd7KlDMjbTAAATeSwaAAAJ&amp;attcnt=1&amp;attid0=BAAAAAAA&amp;attcid0=image001.png%4001D0FBA7.976B82A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4400"/>
            <a:endParaRPr lang="en-US" u="sng" smtClean="0">
              <a:solidFill>
                <a:srgbClr val="000000"/>
              </a:solidFill>
            </a:endParaRPr>
          </a:p>
        </p:txBody>
      </p:sp>
      <p:sp>
        <p:nvSpPr>
          <p:cNvPr id="20486" name="AutoShape 6" descr="https://owa.csiro.au/owa/attachment.ashx?id=RgAAAAC%2bJM%2bJOAngRYlQRxOAQIp2BwCWEc95nZ1VR5eDTlLN0NwfAAAA5Ea%2fAACdMtgm6OF1SKkd7KlDMjbTAAATeSwaAAAJ&amp;attcnt=1&amp;attid0=BAAAAAAA&amp;attcid0=image001.png%4001D0FBA7.976B82A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4400"/>
            <a:endParaRPr lang="en-US" u="sng" smtClean="0">
              <a:solidFill>
                <a:srgbClr val="000000"/>
              </a:solidFill>
            </a:endParaRPr>
          </a:p>
        </p:txBody>
      </p:sp>
      <p:pic>
        <p:nvPicPr>
          <p:cNvPr id="20487" name="Picture 7" descr="C:\Users\mcg130\Downloads\image00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8925" y="115888"/>
            <a:ext cx="5040313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Picture 8" descr="C:\Users\mcg130\Application Data\SSH\temp\k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67188" y="3024188"/>
            <a:ext cx="5040312" cy="377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9" name="Picture 9" descr="C:\Users\mcg130\Downloads\20150930_185259.tif"/>
          <p:cNvPicPr>
            <a:picLocks noChangeAspect="1" noChangeArrowheads="1"/>
          </p:cNvPicPr>
          <p:nvPr/>
        </p:nvPicPr>
        <p:blipFill>
          <a:blip r:embed="rId4"/>
          <a:srcRect l="53580" t="28207" r="-15" b="36852"/>
          <a:stretch>
            <a:fillRect/>
          </a:stretch>
        </p:blipFill>
        <p:spPr bwMode="auto">
          <a:xfrm>
            <a:off x="-63500" y="3473450"/>
            <a:ext cx="3146425" cy="334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0" name="Rectangle 5"/>
          <p:cNvSpPr>
            <a:spLocks noChangeArrowheads="1"/>
          </p:cNvSpPr>
          <p:nvPr/>
        </p:nvSpPr>
        <p:spPr bwMode="auto">
          <a:xfrm>
            <a:off x="4572000" y="1133474"/>
            <a:ext cx="3209026" cy="74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449263"/>
            <a:r>
              <a:rPr lang="en-AU" sz="1600" b="1" dirty="0" smtClean="0">
                <a:solidFill>
                  <a:srgbClr val="000000"/>
                </a:solidFill>
              </a:rPr>
              <a:t>CCAM 7 km to 50 km grids</a:t>
            </a:r>
          </a:p>
          <a:p>
            <a:pPr algn="ctr" defTabSz="449263"/>
            <a:r>
              <a:rPr lang="en-US" sz="1400" dirty="0" smtClean="0">
                <a:solidFill>
                  <a:srgbClr val="000000"/>
                </a:solidFill>
              </a:rPr>
              <a:t>(curving up is an artefact of the diagnostic routine)</a:t>
            </a:r>
            <a:endParaRPr lang="en-AU" sz="1400" dirty="0" smtClean="0">
              <a:solidFill>
                <a:srgbClr val="000000"/>
              </a:solidFill>
            </a:endParaRPr>
          </a:p>
        </p:txBody>
      </p:sp>
      <p:sp>
        <p:nvSpPr>
          <p:cNvPr id="20491" name="Rectangle 5"/>
          <p:cNvSpPr>
            <a:spLocks noChangeArrowheads="1"/>
          </p:cNvSpPr>
          <p:nvPr/>
        </p:nvSpPr>
        <p:spPr bwMode="auto">
          <a:xfrm>
            <a:off x="5741988" y="2619375"/>
            <a:ext cx="24304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449263"/>
            <a:r>
              <a:rPr lang="en-AU" sz="1600" b="1" smtClean="0">
                <a:solidFill>
                  <a:srgbClr val="000000"/>
                </a:solidFill>
              </a:rPr>
              <a:t>VCAM C96 100 km grid </a:t>
            </a:r>
          </a:p>
        </p:txBody>
      </p:sp>
      <p:sp>
        <p:nvSpPr>
          <p:cNvPr id="20492" name="Rectangle 5"/>
          <p:cNvSpPr>
            <a:spLocks noChangeArrowheads="1"/>
          </p:cNvSpPr>
          <p:nvPr/>
        </p:nvSpPr>
        <p:spPr bwMode="auto">
          <a:xfrm>
            <a:off x="2951163" y="4913313"/>
            <a:ext cx="1620837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defTabSz="449263"/>
            <a:r>
              <a:rPr lang="en-AU" sz="1600" b="1" smtClean="0">
                <a:solidFill>
                  <a:srgbClr val="000000"/>
                </a:solidFill>
              </a:rPr>
              <a:t>3 km MPAS </a:t>
            </a:r>
          </a:p>
          <a:p>
            <a:pPr defTabSz="449263"/>
            <a:r>
              <a:rPr lang="en-AU" sz="1600" smtClean="0">
                <a:solidFill>
                  <a:srgbClr val="000000"/>
                </a:solidFill>
              </a:rPr>
              <a:t>Skamarock </a:t>
            </a:r>
          </a:p>
          <a:p>
            <a:pPr defTabSz="449263"/>
            <a:r>
              <a:rPr lang="en-AU" sz="1600" smtClean="0">
                <a:solidFill>
                  <a:srgbClr val="000000"/>
                </a:solidFill>
              </a:rPr>
              <a:t>et al. (2014)</a:t>
            </a:r>
          </a:p>
          <a:p>
            <a:pPr defTabSz="449263"/>
            <a:endParaRPr lang="en-AU" sz="1600" b="1" smtClean="0">
              <a:solidFill>
                <a:srgbClr val="000000"/>
              </a:solidFill>
            </a:endParaRPr>
          </a:p>
        </p:txBody>
      </p:sp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441495" y="-36513"/>
            <a:ext cx="4797425" cy="1054101"/>
          </a:xfrm>
        </p:spPr>
        <p:txBody>
          <a:bodyPr/>
          <a:lstStyle/>
          <a:p>
            <a:pPr algn="ctr">
              <a:defRPr/>
            </a:pPr>
            <a:r>
              <a:rPr lang="en-AU" b="1" dirty="0" smtClean="0">
                <a:solidFill>
                  <a:schemeClr val="accent6"/>
                </a:solidFill>
              </a:rPr>
              <a:t>Kinetic energy spectra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522288" y="-106681"/>
            <a:ext cx="8621711" cy="77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4400" eaLnBrk="0" hangingPunct="0">
              <a:defRPr/>
            </a:pPr>
            <a:r>
              <a:rPr lang="en-AU" sz="3600" b="1" kern="0" dirty="0" smtClean="0">
                <a:solidFill>
                  <a:schemeClr val="accent6"/>
                </a:solidFill>
                <a:latin typeface="Helvetica"/>
              </a:rPr>
              <a:t>Asia 5y precipitation DJF &amp; JJA</a:t>
            </a:r>
            <a:endParaRPr lang="en-AU" sz="3600" b="1" kern="0" dirty="0">
              <a:solidFill>
                <a:schemeClr val="accent6"/>
              </a:solidFill>
              <a:latin typeface="Helvetica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4076700" y="441535"/>
            <a:ext cx="13954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4400" eaLnBrk="0" hangingPunct="0">
              <a:defRPr/>
            </a:pPr>
            <a:r>
              <a:rPr lang="en-AU" sz="2000" kern="0" dirty="0">
                <a:solidFill>
                  <a:srgbClr val="000000"/>
                </a:solidFill>
                <a:latin typeface="Helvetica"/>
              </a:rPr>
              <a:t>CCAM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040530" y="6500603"/>
            <a:ext cx="2133600" cy="365125"/>
          </a:xfrm>
        </p:spPr>
        <p:txBody>
          <a:bodyPr/>
          <a:lstStyle/>
          <a:p>
            <a:pPr>
              <a:defRPr/>
            </a:pPr>
            <a:fld id="{492E8287-6F6B-44DB-AEB0-29971D1651C8}" type="slidenum">
              <a:rPr lang="en-AU" smtClean="0">
                <a:solidFill>
                  <a:srgbClr val="3333CC"/>
                </a:solidFill>
              </a:rPr>
              <a:pPr>
                <a:defRPr/>
              </a:pPr>
              <a:t>24</a:t>
            </a:fld>
            <a:endParaRPr lang="en-AU" dirty="0">
              <a:solidFill>
                <a:srgbClr val="3333CC"/>
              </a:solidFill>
            </a:endParaRPr>
          </a:p>
        </p:txBody>
      </p:sp>
      <p:pic>
        <p:nvPicPr>
          <p:cNvPr id="22532" name="Picture 2" descr="C:\Users\mcg130\Application Data\SSH\temp\TRMM_asia.png"/>
          <p:cNvPicPr>
            <a:picLocks noChangeAspect="1" noChangeArrowheads="1"/>
          </p:cNvPicPr>
          <p:nvPr/>
        </p:nvPicPr>
        <p:blipFill>
          <a:blip r:embed="rId2"/>
          <a:srcRect t="760" r="51147" b="26984"/>
          <a:stretch>
            <a:fillRect/>
          </a:stretch>
        </p:blipFill>
        <p:spPr bwMode="auto">
          <a:xfrm>
            <a:off x="238125" y="773113"/>
            <a:ext cx="3208338" cy="576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4" descr="C:\Users\mcg130\Application Data\SSH\temp\Cg96t107m712mex20px3non3mz2mu9G4nrad5asiaP.png"/>
          <p:cNvPicPr>
            <a:picLocks noChangeAspect="1" noChangeArrowheads="1"/>
          </p:cNvPicPr>
          <p:nvPr/>
        </p:nvPicPr>
        <p:blipFill>
          <a:blip r:embed="rId3"/>
          <a:srcRect t="1408" r="51137"/>
          <a:stretch>
            <a:fillRect/>
          </a:stretch>
        </p:blipFill>
        <p:spPr bwMode="auto">
          <a:xfrm>
            <a:off x="6146800" y="863600"/>
            <a:ext cx="3175000" cy="583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"/>
          <p:cNvSpPr txBox="1">
            <a:spLocks/>
          </p:cNvSpPr>
          <p:nvPr/>
        </p:nvSpPr>
        <p:spPr bwMode="auto">
          <a:xfrm>
            <a:off x="958850" y="322263"/>
            <a:ext cx="1665288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4400" eaLnBrk="0" hangingPunct="0">
              <a:defRPr/>
            </a:pPr>
            <a:r>
              <a:rPr lang="en-AU" sz="2000" kern="0" dirty="0">
                <a:solidFill>
                  <a:srgbClr val="000000"/>
                </a:solidFill>
                <a:latin typeface="Helvetica"/>
              </a:rPr>
              <a:t>TRMM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7046913" y="457200"/>
            <a:ext cx="1395412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4400" eaLnBrk="0" hangingPunct="0">
              <a:defRPr/>
            </a:pPr>
            <a:r>
              <a:rPr lang="en-AU" sz="2000" kern="0" dirty="0">
                <a:solidFill>
                  <a:srgbClr val="000000"/>
                </a:solidFill>
                <a:latin typeface="Helvetica"/>
              </a:rPr>
              <a:t>VCAM</a:t>
            </a:r>
          </a:p>
        </p:txBody>
      </p:sp>
      <p:sp>
        <p:nvSpPr>
          <p:cNvPr id="22538" name="Oval 3"/>
          <p:cNvSpPr>
            <a:spLocks noChangeArrowheads="1"/>
          </p:cNvSpPr>
          <p:nvPr/>
        </p:nvSpPr>
        <p:spPr bwMode="auto">
          <a:xfrm>
            <a:off x="8307388" y="3789363"/>
            <a:ext cx="720725" cy="719137"/>
          </a:xfrm>
          <a:prstGeom prst="ellipse">
            <a:avLst/>
          </a:prstGeom>
          <a:noFill/>
          <a:ln w="698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/>
            <a:endParaRPr lang="en-US" u="sng" smtClean="0">
              <a:solidFill>
                <a:srgbClr val="000000"/>
              </a:solidFill>
            </a:endParaRPr>
          </a:p>
        </p:txBody>
      </p:sp>
      <p:sp>
        <p:nvSpPr>
          <p:cNvPr id="22539" name="Text Box 5"/>
          <p:cNvSpPr txBox="1">
            <a:spLocks noChangeArrowheads="1"/>
          </p:cNvSpPr>
          <p:nvPr/>
        </p:nvSpPr>
        <p:spPr bwMode="auto">
          <a:xfrm>
            <a:off x="-53975" y="2009775"/>
            <a:ext cx="576263" cy="339725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 lIns="91330" tIns="45667" rIns="91330" bIns="45667">
            <a:spAutoFit/>
          </a:bodyPr>
          <a:lstStyle/>
          <a:p>
            <a:pPr algn="r" defTabSz="914400">
              <a:spcBef>
                <a:spcPct val="50000"/>
              </a:spcBef>
            </a:pPr>
            <a:r>
              <a:rPr lang="en-AU" sz="1600" smtClean="0">
                <a:solidFill>
                  <a:srgbClr val="000000"/>
                </a:solidFill>
              </a:rPr>
              <a:t>DJF</a:t>
            </a:r>
            <a:endParaRPr lang="en-US" sz="1600" smtClean="0">
              <a:solidFill>
                <a:srgbClr val="000000"/>
              </a:solidFill>
            </a:endParaRPr>
          </a:p>
        </p:txBody>
      </p:sp>
      <p:sp>
        <p:nvSpPr>
          <p:cNvPr id="22540" name="Text Box 5"/>
          <p:cNvSpPr txBox="1">
            <a:spLocks noChangeArrowheads="1"/>
          </p:cNvSpPr>
          <p:nvPr/>
        </p:nvSpPr>
        <p:spPr bwMode="auto">
          <a:xfrm>
            <a:off x="-53975" y="4868863"/>
            <a:ext cx="576263" cy="338137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 lIns="91330" tIns="45667" rIns="91330" bIns="45667">
            <a:spAutoFit/>
          </a:bodyPr>
          <a:lstStyle/>
          <a:p>
            <a:pPr algn="r" defTabSz="914400">
              <a:spcBef>
                <a:spcPct val="50000"/>
              </a:spcBef>
            </a:pPr>
            <a:r>
              <a:rPr lang="en-AU" sz="1600" smtClean="0">
                <a:solidFill>
                  <a:srgbClr val="000000"/>
                </a:solidFill>
              </a:rPr>
              <a:t>JJA</a:t>
            </a:r>
            <a:endParaRPr lang="en-US" sz="1600" smtClean="0">
              <a:solidFill>
                <a:srgbClr val="000000"/>
              </a:solidFill>
            </a:endParaRPr>
          </a:p>
        </p:txBody>
      </p:sp>
      <p:sp>
        <p:nvSpPr>
          <p:cNvPr id="13" name="Oval 3"/>
          <p:cNvSpPr>
            <a:spLocks noChangeArrowheads="1"/>
          </p:cNvSpPr>
          <p:nvPr/>
        </p:nvSpPr>
        <p:spPr bwMode="auto">
          <a:xfrm>
            <a:off x="7321099" y="1405600"/>
            <a:ext cx="720725" cy="719137"/>
          </a:xfrm>
          <a:prstGeom prst="ellipse">
            <a:avLst/>
          </a:prstGeom>
          <a:noFill/>
          <a:ln w="698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/>
            <a:endParaRPr lang="en-US" u="sng" smtClean="0">
              <a:solidFill>
                <a:srgbClr val="000000"/>
              </a:solidFill>
            </a:endParaRPr>
          </a:p>
        </p:txBody>
      </p:sp>
      <p:pic>
        <p:nvPicPr>
          <p:cNvPr id="22534" name="Picture 4" descr="C:\Users\mcg130\Application Data\SSH\temp\P96md-1cl2nb-10gwda025-5_1020NTB-1asiaP.png"/>
          <p:cNvPicPr>
            <a:picLocks noChangeAspect="1" noChangeArrowheads="1"/>
          </p:cNvPicPr>
          <p:nvPr/>
        </p:nvPicPr>
        <p:blipFill>
          <a:blip r:embed="rId4"/>
          <a:srcRect t="2509" r="52263"/>
          <a:stretch>
            <a:fillRect/>
          </a:stretch>
        </p:blipFill>
        <p:spPr bwMode="auto">
          <a:xfrm>
            <a:off x="3186113" y="909638"/>
            <a:ext cx="3135312" cy="583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0718" y="1600200"/>
            <a:ext cx="8229600" cy="4525963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Settled on Uniform Jacobian grid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Similar computational efficiency to CCAM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Almost </a:t>
            </a:r>
            <a:r>
              <a:rPr lang="en-US" dirty="0" smtClean="0">
                <a:solidFill>
                  <a:schemeClr val="tx1"/>
                </a:solidFill>
              </a:rPr>
              <a:t>finalized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smtClean="0">
                <a:solidFill>
                  <a:schemeClr val="tx1"/>
                </a:solidFill>
              </a:rPr>
              <a:t>Alternative </a:t>
            </a:r>
            <a:r>
              <a:rPr lang="en-US" smtClean="0">
                <a:solidFill>
                  <a:schemeClr val="tx1"/>
                </a:solidFill>
              </a:rPr>
              <a:t>methods </a:t>
            </a:r>
            <a:r>
              <a:rPr lang="en-US" dirty="0" smtClean="0">
                <a:solidFill>
                  <a:schemeClr val="tx1"/>
                </a:solidFill>
              </a:rPr>
              <a:t>for advection </a:t>
            </a:r>
            <a:r>
              <a:rPr lang="en-US" dirty="0" smtClean="0">
                <a:solidFill>
                  <a:schemeClr val="tx1"/>
                </a:solidFill>
              </a:rPr>
              <a:t>of winds </a:t>
            </a:r>
            <a:r>
              <a:rPr lang="en-US" dirty="0" smtClean="0">
                <a:solidFill>
                  <a:schemeClr val="tx1"/>
                </a:solidFill>
              </a:rPr>
              <a:t>tried, </a:t>
            </a:r>
            <a:r>
              <a:rPr lang="en-US" dirty="0" smtClean="0">
                <a:solidFill>
                  <a:schemeClr val="tx1"/>
                </a:solidFill>
              </a:rPr>
              <a:t>but little </a:t>
            </a:r>
            <a:r>
              <a:rPr lang="en-US" dirty="0" smtClean="0">
                <a:solidFill>
                  <a:schemeClr val="tx1"/>
                </a:solidFill>
              </a:rPr>
              <a:t>sensitivity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Still needs non-hydrostatic treatment</a:t>
            </a:r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039394" y="6483350"/>
            <a:ext cx="2133600" cy="365125"/>
          </a:xfrm>
        </p:spPr>
        <p:txBody>
          <a:bodyPr/>
          <a:lstStyle/>
          <a:p>
            <a:pPr>
              <a:defRPr/>
            </a:pPr>
            <a:fld id="{27F4E5BE-02DE-455B-9FE5-7466300F6FFF}" type="slidenum">
              <a:rPr lang="en-AU" smtClean="0">
                <a:solidFill>
                  <a:srgbClr val="3333CC"/>
                </a:solidFill>
              </a:rPr>
              <a:pPr>
                <a:defRPr/>
              </a:pPr>
              <a:t>25</a:t>
            </a:fld>
            <a:endParaRPr lang="en-AU">
              <a:solidFill>
                <a:srgbClr val="3333CC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522288" y="307391"/>
            <a:ext cx="8621711" cy="77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4400" eaLnBrk="0" hangingPunct="0">
              <a:defRPr/>
            </a:pPr>
            <a:r>
              <a:rPr lang="en-AU" sz="3600" b="1" kern="0" dirty="0" smtClean="0">
                <a:solidFill>
                  <a:schemeClr val="accent6"/>
                </a:solidFill>
                <a:latin typeface="Helvetica"/>
              </a:rPr>
              <a:t>VCAM status</a:t>
            </a:r>
            <a:endParaRPr lang="en-AU" sz="3600" b="1" kern="0" dirty="0">
              <a:solidFill>
                <a:schemeClr val="accent6"/>
              </a:solidFill>
              <a:latin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4126334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Number Placeholder 3"/>
          <p:cNvSpPr>
            <a:spLocks noGrp="1"/>
          </p:cNvSpPr>
          <p:nvPr>
            <p:ph type="sldNum" sz="quarter" idx="10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73ABD887-4585-4AA1-B2E1-2C18A8E6ECA5}" type="slidenum">
              <a:rPr lang="en-AU"/>
              <a:pPr>
                <a:defRPr/>
              </a:pPr>
              <a:t>26</a:t>
            </a:fld>
            <a:endParaRPr lang="en-AU"/>
          </a:p>
        </p:txBody>
      </p:sp>
      <p:sp>
        <p:nvSpPr>
          <p:cNvPr id="4915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31177"/>
            <a:ext cx="9520238" cy="1225550"/>
          </a:xfrm>
        </p:spPr>
        <p:txBody>
          <a:bodyPr/>
          <a:lstStyle/>
          <a:p>
            <a:pPr algn="ctr" eaLnBrk="1" hangingPunct="1"/>
            <a:r>
              <a:rPr lang="en-AU" dirty="0" smtClean="0">
                <a:solidFill>
                  <a:schemeClr val="accent6"/>
                </a:solidFill>
              </a:rPr>
              <a:t>Some</a:t>
            </a:r>
            <a:r>
              <a:rPr lang="en-AU" sz="3600" b="1" dirty="0" smtClean="0">
                <a:solidFill>
                  <a:schemeClr val="accent6"/>
                </a:solidFill>
              </a:rPr>
              <a:t> CCAM collaborations</a:t>
            </a:r>
          </a:p>
        </p:txBody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88988" y="940949"/>
            <a:ext cx="8355012" cy="29892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AU" sz="2800" dirty="0" smtClean="0">
                <a:latin typeface="Arial" pitchFamily="34" charset="0"/>
                <a:cs typeface="Arial" pitchFamily="34" charset="0"/>
              </a:rPr>
              <a:t>Other groups running CCAM for regional climate simulations or seasonal or NWP:</a:t>
            </a:r>
          </a:p>
          <a:p>
            <a:pPr eaLnBrk="1" hangingPunct="1">
              <a:lnSpc>
                <a:spcPct val="80000"/>
              </a:lnSpc>
            </a:pPr>
            <a:r>
              <a:rPr lang="en-AU" sz="2800" dirty="0" smtClean="0">
                <a:latin typeface="Arial" pitchFamily="34" charset="0"/>
                <a:cs typeface="Arial" pitchFamily="34" charset="0"/>
              </a:rPr>
              <a:t>CSIR South Africa</a:t>
            </a:r>
          </a:p>
          <a:p>
            <a:pPr eaLnBrk="1" hangingPunct="1">
              <a:lnSpc>
                <a:spcPct val="80000"/>
              </a:lnSpc>
            </a:pPr>
            <a:r>
              <a:rPr lang="en-AU" sz="2800" dirty="0" smtClean="0">
                <a:latin typeface="Arial" pitchFamily="34" charset="0"/>
                <a:cs typeface="Arial" pitchFamily="34" charset="0"/>
              </a:rPr>
              <a:t>BMKG (Indonesia Weather Service) and LAPAN</a:t>
            </a:r>
          </a:p>
          <a:p>
            <a:pPr eaLnBrk="1" hangingPunct="1">
              <a:lnSpc>
                <a:spcPct val="80000"/>
              </a:lnSpc>
            </a:pPr>
            <a:r>
              <a:rPr lang="en-AU" sz="2800" dirty="0" smtClean="0">
                <a:latin typeface="Arial" pitchFamily="34" charset="0"/>
                <a:cs typeface="Arial" pitchFamily="34" charset="0"/>
              </a:rPr>
              <a:t>Univ. Hanoi, Vietnam</a:t>
            </a:r>
          </a:p>
          <a:p>
            <a:pPr eaLnBrk="1" hangingPunct="1">
              <a:lnSpc>
                <a:spcPct val="80000"/>
              </a:lnSpc>
            </a:pPr>
            <a:r>
              <a:rPr lang="en-AU" sz="2800" dirty="0" smtClean="0">
                <a:latin typeface="Arial" pitchFamily="34" charset="0"/>
                <a:cs typeface="Arial" pitchFamily="34" charset="0"/>
              </a:rPr>
              <a:t>PAGASA (Philippines Weather Service)</a:t>
            </a:r>
          </a:p>
          <a:p>
            <a:pPr eaLnBrk="1" hangingPunct="1">
              <a:lnSpc>
                <a:spcPct val="80000"/>
              </a:lnSpc>
            </a:pPr>
            <a:r>
              <a:rPr lang="en-AU" sz="2800" dirty="0" smtClean="0">
                <a:latin typeface="Arial" pitchFamily="34" charset="0"/>
                <a:cs typeface="Arial" pitchFamily="34" charset="0"/>
              </a:rPr>
              <a:t>Qld Climate Change Centre</a:t>
            </a:r>
          </a:p>
          <a:p>
            <a:pPr eaLnBrk="1" hangingPunct="1">
              <a:lnSpc>
                <a:spcPct val="80000"/>
              </a:lnSpc>
            </a:pPr>
            <a:r>
              <a:rPr lang="en-AU" sz="2800" dirty="0" smtClean="0">
                <a:latin typeface="Arial" pitchFamily="34" charset="0"/>
                <a:cs typeface="Arial" pitchFamily="34" charset="0"/>
              </a:rPr>
              <a:t>NIWA (New Zealand) </a:t>
            </a:r>
          </a:p>
          <a:p>
            <a:pPr eaLnBrk="1" hangingPunct="1">
              <a:lnSpc>
                <a:spcPct val="80000"/>
              </a:lnSpc>
            </a:pPr>
            <a:r>
              <a:rPr lang="en-AU" sz="2800" dirty="0" smtClean="0">
                <a:latin typeface="Arial" pitchFamily="34" charset="0"/>
                <a:cs typeface="Arial" pitchFamily="34" charset="0"/>
              </a:rPr>
              <a:t>Starting India and Sri Lanka </a:t>
            </a:r>
          </a:p>
          <a:p>
            <a:pPr eaLnBrk="1" hangingPunct="1">
              <a:lnSpc>
                <a:spcPct val="80000"/>
              </a:lnSpc>
            </a:pPr>
            <a:r>
              <a:rPr lang="en-AU" sz="2800" dirty="0" smtClean="0">
                <a:latin typeface="Arial" pitchFamily="34" charset="0"/>
                <a:cs typeface="Arial" pitchFamily="34" charset="0"/>
              </a:rPr>
              <a:t>Starting Nanjing Univ. – </a:t>
            </a:r>
            <a:r>
              <a:rPr lang="en-AU" sz="2800" dirty="0" smtClean="0">
                <a:latin typeface="Arial" pitchFamily="34" charset="0"/>
                <a:cs typeface="Arial" pitchFamily="34" charset="0"/>
              </a:rPr>
              <a:t>CCAM now </a:t>
            </a:r>
            <a:r>
              <a:rPr lang="en-AU" sz="2800" dirty="0" smtClean="0">
                <a:latin typeface="Arial" pitchFamily="34" charset="0"/>
                <a:cs typeface="Arial" pitchFamily="34" charset="0"/>
              </a:rPr>
              <a:t>“open source”</a:t>
            </a:r>
          </a:p>
          <a:p>
            <a:pPr eaLnBrk="1" hangingPunct="1">
              <a:lnSpc>
                <a:spcPct val="80000"/>
              </a:lnSpc>
            </a:pPr>
            <a:r>
              <a:rPr lang="en-AU" sz="2800" dirty="0" err="1" smtClean="0">
                <a:latin typeface="Arial" pitchFamily="34" charset="0"/>
                <a:cs typeface="Arial" pitchFamily="34" charset="0"/>
              </a:rPr>
              <a:t>PredictWind</a:t>
            </a:r>
            <a:r>
              <a:rPr lang="en-AU" sz="2800" dirty="0" smtClean="0">
                <a:latin typeface="Arial" pitchFamily="34" charset="0"/>
                <a:cs typeface="Arial" pitchFamily="34" charset="0"/>
              </a:rPr>
              <a:t> – forecasts for sailing</a:t>
            </a:r>
          </a:p>
          <a:p>
            <a:pPr eaLnBrk="1" hangingPunct="1">
              <a:lnSpc>
                <a:spcPct val="80000"/>
              </a:lnSpc>
            </a:pPr>
            <a:endParaRPr lang="en-AU" sz="28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1449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2"/>
          <p:cNvSpPr>
            <a:spLocks noGrp="1"/>
          </p:cNvSpPr>
          <p:nvPr>
            <p:ph type="sldNum" sz="quarter" idx="10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C2201629-18F1-4E4D-BE93-A56CFE46AA23}" type="slidenum">
              <a:rPr lang="en-AU" smtClean="0">
                <a:solidFill>
                  <a:srgbClr val="3333CC"/>
                </a:solidFill>
              </a:rPr>
              <a:pPr>
                <a:defRPr/>
              </a:pPr>
              <a:t>27</a:t>
            </a:fld>
            <a:endParaRPr lang="en-AU" smtClean="0">
              <a:solidFill>
                <a:srgbClr val="3333CC"/>
              </a:solidFill>
            </a:endParaRPr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>
          <a:xfrm>
            <a:off x="2916238" y="2636838"/>
            <a:ext cx="7200900" cy="900112"/>
          </a:xfrm>
        </p:spPr>
        <p:txBody>
          <a:bodyPr/>
          <a:lstStyle/>
          <a:p>
            <a:pPr eaLnBrk="1" hangingPunct="1"/>
            <a:r>
              <a:rPr lang="en-AU" sz="4800" smtClean="0"/>
              <a:t>Thank you!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96863" y="2843213"/>
            <a:ext cx="3689350" cy="676275"/>
          </a:xfrm>
        </p:spPr>
        <p:txBody>
          <a:bodyPr/>
          <a:lstStyle/>
          <a:p>
            <a:pPr algn="ctr" defTabSz="449263" eaLnBrk="1" hangingPunct="1"/>
            <a:r>
              <a:rPr lang="en-AU" sz="2400" dirty="0" smtClean="0"/>
              <a:t>Original </a:t>
            </a:r>
            <a:r>
              <a:rPr lang="en-AU" sz="2400" dirty="0" err="1" smtClean="0"/>
              <a:t>Sadourny</a:t>
            </a:r>
            <a:r>
              <a:rPr lang="en-AU" sz="2400" dirty="0" smtClean="0"/>
              <a:t> grid </a:t>
            </a:r>
          </a:p>
        </p:txBody>
      </p:sp>
      <p:sp>
        <p:nvSpPr>
          <p:cNvPr id="3075" name="Rectangle 6"/>
          <p:cNvSpPr>
            <a:spLocks noChangeArrowheads="1"/>
          </p:cNvSpPr>
          <p:nvPr/>
        </p:nvSpPr>
        <p:spPr bwMode="auto">
          <a:xfrm>
            <a:off x="611188" y="9525"/>
            <a:ext cx="823595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449263"/>
            <a:r>
              <a:rPr lang="en-AU" sz="4000" dirty="0" smtClean="0">
                <a:solidFill>
                  <a:srgbClr val="3333CC"/>
                </a:solidFill>
              </a:rPr>
              <a:t>Alternative cubed-sphere grids</a:t>
            </a:r>
            <a:endParaRPr lang="en-AU" sz="2800" dirty="0" smtClean="0">
              <a:solidFill>
                <a:srgbClr val="3333CC"/>
              </a:solidFill>
            </a:endParaRPr>
          </a:p>
        </p:txBody>
      </p:sp>
      <p:pic>
        <p:nvPicPr>
          <p:cNvPr id="3076" name="Picture 3" descr="C:\Users\mcg130\Application Data\SSH\temp\a1_glob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06400" y="549275"/>
            <a:ext cx="4706938" cy="241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-19050" y="5903913"/>
            <a:ext cx="4284663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449263"/>
            <a:r>
              <a:rPr lang="en-AU" sz="2400" smtClean="0">
                <a:solidFill>
                  <a:srgbClr val="000000"/>
                </a:solidFill>
              </a:rPr>
              <a:t>Equi-angular grid </a:t>
            </a:r>
          </a:p>
        </p:txBody>
      </p:sp>
      <p:pic>
        <p:nvPicPr>
          <p:cNvPr id="3078" name="Picture 2" descr="C:\Users\mcg130\Application Data\SSH\temp\a3_glob3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423863" y="3519488"/>
            <a:ext cx="4706938" cy="2411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lide Number Placeholder 3"/>
          <p:cNvSpPr txBox="1">
            <a:spLocks/>
          </p:cNvSpPr>
          <p:nvPr/>
        </p:nvSpPr>
        <p:spPr>
          <a:xfrm>
            <a:off x="7046703" y="6484938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 defTabSz="914400">
              <a:defRPr/>
            </a:pPr>
            <a:fld id="{D6395D22-5222-4E79-8845-12E14AE2CCD4}" type="slidenum">
              <a:rPr lang="en-US" sz="1600">
                <a:solidFill>
                  <a:srgbClr val="3333CC"/>
                </a:solidFill>
                <a:latin typeface="Calibri" pitchFamily="34" charset="0"/>
              </a:rPr>
              <a:pPr algn="r" defTabSz="914400">
                <a:defRPr/>
              </a:pPr>
              <a:t>3</a:t>
            </a:fld>
            <a:endParaRPr lang="en-US" sz="1600" dirty="0">
              <a:solidFill>
                <a:srgbClr val="3333CC"/>
              </a:solidFill>
              <a:latin typeface="Calibri" pitchFamily="34" charset="0"/>
            </a:endParaRPr>
          </a:p>
        </p:txBody>
      </p:sp>
      <p:pic>
        <p:nvPicPr>
          <p:cNvPr id="3080" name="Picture 3" descr="C:\Users\mcg130\Application Data\SSH\temp\a4_glob3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46575" y="3519488"/>
            <a:ext cx="4706938" cy="2411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2" descr="C:\Users\mcg130\Application Data\SSH\temp\a0_glob3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65625" y="549275"/>
            <a:ext cx="4706938" cy="241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2" name="Rectangle 5"/>
          <p:cNvSpPr>
            <a:spLocks noChangeArrowheads="1"/>
          </p:cNvSpPr>
          <p:nvPr/>
        </p:nvSpPr>
        <p:spPr bwMode="auto">
          <a:xfrm>
            <a:off x="4932363" y="2843213"/>
            <a:ext cx="3060700" cy="63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449263"/>
            <a:r>
              <a:rPr lang="en-AU" sz="2400" dirty="0" smtClean="0">
                <a:solidFill>
                  <a:srgbClr val="FF0000"/>
                </a:solidFill>
              </a:rPr>
              <a:t>Conformal cubic grid</a:t>
            </a:r>
            <a:r>
              <a:rPr lang="en-AU" sz="2400" dirty="0" smtClean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3083" name="Rectangle 5"/>
          <p:cNvSpPr>
            <a:spLocks noChangeArrowheads="1"/>
          </p:cNvSpPr>
          <p:nvPr/>
        </p:nvSpPr>
        <p:spPr bwMode="auto">
          <a:xfrm>
            <a:off x="4302125" y="6035675"/>
            <a:ext cx="4770438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449263"/>
            <a:r>
              <a:rPr lang="en-AU" sz="2400" dirty="0" smtClean="0">
                <a:solidFill>
                  <a:srgbClr val="FF0000"/>
                </a:solidFill>
              </a:rPr>
              <a:t>Uniform Jacobian grid</a:t>
            </a: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2519608" y="6359916"/>
            <a:ext cx="368935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66"/>
                </a:solidFill>
                <a:latin typeface="Helvetica" pitchFamily="34" charset="0"/>
                <a:ea typeface="PMingLiU" pitchFamily="18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66"/>
                </a:solidFill>
                <a:latin typeface="Helvetica" pitchFamily="34" charset="0"/>
                <a:ea typeface="PMingLiU" pitchFamily="18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66"/>
                </a:solidFill>
                <a:latin typeface="Helvetica" pitchFamily="34" charset="0"/>
                <a:ea typeface="PMingLiU" pitchFamily="18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66"/>
                </a:solidFill>
                <a:latin typeface="Helvetica" pitchFamily="34" charset="0"/>
                <a:ea typeface="PMingLiU" pitchFamily="18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66"/>
                </a:solidFill>
                <a:latin typeface="Helvetica" pitchFamily="34" charset="0"/>
                <a:ea typeface="PMingLiU" pitchFamily="18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66"/>
                </a:solidFill>
                <a:latin typeface="Helvetica" pitchFamily="34" charset="0"/>
                <a:ea typeface="PMingLiU" pitchFamily="18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66"/>
                </a:solidFill>
                <a:latin typeface="Helvetica" pitchFamily="34" charset="0"/>
                <a:ea typeface="PMingLiU" pitchFamily="18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66"/>
                </a:solidFill>
                <a:latin typeface="Helvetica" pitchFamily="34" charset="0"/>
                <a:ea typeface="PMingLiU" pitchFamily="18" charset="-120"/>
              </a:defRPr>
            </a:lvl9pPr>
          </a:lstStyle>
          <a:p>
            <a:pPr algn="ctr" defTabSz="449263" eaLnBrk="1" hangingPunct="1"/>
            <a:r>
              <a:rPr lang="en-AU" sz="1800" kern="0" dirty="0" smtClean="0"/>
              <a:t>All C32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412750" y="-261938"/>
            <a:ext cx="8731250" cy="1152526"/>
          </a:xfrm>
        </p:spPr>
        <p:txBody>
          <a:bodyPr/>
          <a:lstStyle/>
          <a:p>
            <a:pPr algn="ctr"/>
            <a:r>
              <a:rPr lang="en-AU" b="1" dirty="0" smtClean="0">
                <a:solidFill>
                  <a:schemeClr val="accent2"/>
                </a:solidFill>
              </a:rPr>
              <a:t>Vertex views of C48 grids</a:t>
            </a:r>
          </a:p>
        </p:txBody>
      </p:sp>
      <p:pic>
        <p:nvPicPr>
          <p:cNvPr id="4099" name="Picture 2" descr="C:\Users\mcg130\Application Data\SSH\temp\plC48_vertex_gno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36725" y="639763"/>
            <a:ext cx="2881313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3" descr="C:\Users\mcg130\Application Data\SSH\temp\plC48_vertex_c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639763"/>
            <a:ext cx="2881312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4" descr="C:\Users\mcg130\Application Data\SSH\temp\plC48_vertex_jim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62488" y="3563938"/>
            <a:ext cx="2879725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5" descr="C:\Users\mcg130\Application Data\SSH\temp\plC48_vertex_equi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38313" y="3563938"/>
            <a:ext cx="2879725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3" name="TextBox 8"/>
          <p:cNvSpPr txBox="1">
            <a:spLocks noChangeArrowheads="1"/>
          </p:cNvSpPr>
          <p:nvPr/>
        </p:nvSpPr>
        <p:spPr bwMode="auto">
          <a:xfrm>
            <a:off x="-514350" y="6759575"/>
            <a:ext cx="5953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AU" sz="2400" smtClean="0">
                <a:solidFill>
                  <a:srgbClr val="000000"/>
                </a:solidFill>
              </a:rPr>
              <a:t>EA</a:t>
            </a:r>
          </a:p>
        </p:txBody>
      </p:sp>
      <p:sp>
        <p:nvSpPr>
          <p:cNvPr id="11" name="Slide Number Placeholder 3"/>
          <p:cNvSpPr txBox="1">
            <a:spLocks/>
          </p:cNvSpPr>
          <p:nvPr/>
        </p:nvSpPr>
        <p:spPr>
          <a:xfrm>
            <a:off x="7036759" y="6484938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 defTabSz="914400">
              <a:defRPr/>
            </a:pPr>
            <a:fld id="{DF782A54-EA7A-412C-A1D6-0A465E5443FA}" type="slidenum">
              <a:rPr lang="en-US" sz="1600">
                <a:solidFill>
                  <a:srgbClr val="3333CC"/>
                </a:solidFill>
                <a:latin typeface="Calibri" pitchFamily="34" charset="0"/>
              </a:rPr>
              <a:pPr algn="r" defTabSz="914400">
                <a:defRPr/>
              </a:pPr>
              <a:t>4</a:t>
            </a:fld>
            <a:endParaRPr lang="en-US" sz="1600" dirty="0">
              <a:solidFill>
                <a:srgbClr val="3333CC"/>
              </a:solidFill>
              <a:latin typeface="Calibri" pitchFamily="34" charset="0"/>
            </a:endParaRPr>
          </a:p>
        </p:txBody>
      </p:sp>
      <p:sp>
        <p:nvSpPr>
          <p:cNvPr id="4105" name="Rectangle 5"/>
          <p:cNvSpPr>
            <a:spLocks noChangeArrowheads="1"/>
          </p:cNvSpPr>
          <p:nvPr/>
        </p:nvSpPr>
        <p:spPr bwMode="auto">
          <a:xfrm>
            <a:off x="7524750" y="1808163"/>
            <a:ext cx="15748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449263"/>
            <a:r>
              <a:rPr lang="en-AU" sz="1600" dirty="0" smtClean="0">
                <a:solidFill>
                  <a:srgbClr val="FF0000"/>
                </a:solidFill>
              </a:rPr>
              <a:t>Conformal cubic</a:t>
            </a:r>
            <a:r>
              <a:rPr lang="en-AU" sz="1600" dirty="0" smtClean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4106" name="Rectangle 5"/>
          <p:cNvSpPr>
            <a:spLocks noChangeArrowheads="1"/>
          </p:cNvSpPr>
          <p:nvPr/>
        </p:nvSpPr>
        <p:spPr bwMode="auto">
          <a:xfrm>
            <a:off x="7390022" y="4689475"/>
            <a:ext cx="19351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449263"/>
            <a:r>
              <a:rPr lang="en-AU" sz="1600" smtClean="0">
                <a:solidFill>
                  <a:srgbClr val="FF0000"/>
                </a:solidFill>
              </a:rPr>
              <a:t>Uniform Jacobian</a:t>
            </a:r>
          </a:p>
          <a:p>
            <a:pPr algn="ctr" defTabSz="449263"/>
            <a:r>
              <a:rPr lang="en-AU" sz="1400" smtClean="0">
                <a:solidFill>
                  <a:srgbClr val="000000"/>
                </a:solidFill>
              </a:rPr>
              <a:t>(Purser/Tsugawa)</a:t>
            </a:r>
            <a:r>
              <a:rPr lang="en-AU" sz="1400" smtClean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4107" name="Rectangle 5"/>
          <p:cNvSpPr>
            <a:spLocks noChangeArrowheads="1"/>
          </p:cNvSpPr>
          <p:nvPr/>
        </p:nvSpPr>
        <p:spPr bwMode="auto">
          <a:xfrm>
            <a:off x="477838" y="1808163"/>
            <a:ext cx="15748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449263"/>
            <a:r>
              <a:rPr lang="en-AU" sz="1600" smtClean="0">
                <a:solidFill>
                  <a:srgbClr val="000000"/>
                </a:solidFill>
              </a:rPr>
              <a:t>Sadourny </a:t>
            </a:r>
          </a:p>
        </p:txBody>
      </p:sp>
      <p:sp>
        <p:nvSpPr>
          <p:cNvPr id="4108" name="Rectangle 5"/>
          <p:cNvSpPr>
            <a:spLocks noChangeArrowheads="1"/>
          </p:cNvSpPr>
          <p:nvPr/>
        </p:nvSpPr>
        <p:spPr bwMode="auto">
          <a:xfrm>
            <a:off x="370097" y="4689475"/>
            <a:ext cx="15748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449263"/>
            <a:r>
              <a:rPr lang="en-AU" sz="1600" dirty="0" err="1" smtClean="0">
                <a:solidFill>
                  <a:srgbClr val="000000"/>
                </a:solidFill>
              </a:rPr>
              <a:t>Equi</a:t>
            </a:r>
            <a:r>
              <a:rPr lang="en-AU" sz="1600" dirty="0" smtClean="0">
                <a:solidFill>
                  <a:srgbClr val="000000"/>
                </a:solidFill>
              </a:rPr>
              <a:t>-angular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3"/>
          <p:cNvSpPr>
            <a:spLocks noGrp="1"/>
          </p:cNvSpPr>
          <p:nvPr>
            <p:ph type="sldNum" sz="quarter" idx="10"/>
          </p:nvPr>
        </p:nvSpPr>
        <p:spPr bwMode="auto">
          <a:xfrm>
            <a:off x="7039394" y="6483350"/>
            <a:ext cx="2133600" cy="365125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A130F872-8926-4C83-8E1C-5BB4698F6072}" type="slidenum">
              <a:rPr lang="en-AU" smtClean="0"/>
              <a:pPr>
                <a:defRPr/>
              </a:pPr>
              <a:t>5</a:t>
            </a:fld>
            <a:endParaRPr lang="en-AU" smtClean="0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-318338"/>
            <a:ext cx="4681538" cy="2205038"/>
          </a:xfrm>
        </p:spPr>
        <p:txBody>
          <a:bodyPr/>
          <a:lstStyle/>
          <a:p>
            <a:pPr algn="ctr" eaLnBrk="1" hangingPunct="1"/>
            <a:r>
              <a:rPr lang="en-AU" sz="3600" b="1" dirty="0" smtClean="0">
                <a:solidFill>
                  <a:schemeClr val="accent6"/>
                </a:solidFill>
              </a:rPr>
              <a:t>The conformal-cubic atmospheric model</a:t>
            </a:r>
            <a:br>
              <a:rPr lang="en-AU" sz="3600" b="1" dirty="0" smtClean="0">
                <a:solidFill>
                  <a:schemeClr val="accent6"/>
                </a:solidFill>
              </a:rPr>
            </a:br>
            <a:endParaRPr lang="en-AU" sz="3600" b="1" dirty="0" smtClean="0">
              <a:solidFill>
                <a:schemeClr val="accent6"/>
              </a:solidFill>
            </a:endParaRP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1102" y="1106399"/>
            <a:ext cx="5451894" cy="136683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</a:pPr>
            <a:r>
              <a:rPr lang="en-AU" sz="18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CCAM is formulated on the conformal-cubic grid</a:t>
            </a:r>
          </a:p>
          <a:p>
            <a:pPr eaLnBrk="1" hangingPunct="1">
              <a:lnSpc>
                <a:spcPct val="80000"/>
              </a:lnSpc>
            </a:pPr>
            <a:r>
              <a:rPr lang="en-AU" sz="18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Orthogonal</a:t>
            </a:r>
          </a:p>
          <a:p>
            <a:pPr eaLnBrk="1" hangingPunct="1">
              <a:lnSpc>
                <a:spcPct val="80000"/>
              </a:lnSpc>
            </a:pPr>
            <a:r>
              <a:rPr lang="en-AU" sz="18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Isotropic</a:t>
            </a:r>
          </a:p>
          <a:p>
            <a:pPr eaLnBrk="1" hangingPunct="1">
              <a:lnSpc>
                <a:spcPct val="80000"/>
              </a:lnSpc>
            </a:pPr>
            <a:r>
              <a:rPr lang="en-AU" sz="18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Semi-</a:t>
            </a:r>
            <a:r>
              <a:rPr lang="en-AU" sz="18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Lagrangian</a:t>
            </a:r>
            <a:endParaRPr lang="en-AU" sz="1800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AU" sz="18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Reversible staggering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Miller-White non-hydrostatic (extremely efficient)</a:t>
            </a:r>
            <a:endParaRPr lang="en-AU" sz="1800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eaLnBrk="1" hangingPunct="1">
              <a:lnSpc>
                <a:spcPct val="80000"/>
              </a:lnSpc>
            </a:pPr>
            <a:endParaRPr lang="en-AU" sz="1800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pic>
        <p:nvPicPr>
          <p:cNvPr id="512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40463" y="69850"/>
            <a:ext cx="2724150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76375" y="2852738"/>
            <a:ext cx="6473825" cy="333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7" name="Text Box 6"/>
          <p:cNvSpPr txBox="1">
            <a:spLocks noChangeArrowheads="1"/>
          </p:cNvSpPr>
          <p:nvPr/>
        </p:nvSpPr>
        <p:spPr bwMode="auto">
          <a:xfrm>
            <a:off x="366713" y="6145213"/>
            <a:ext cx="8669337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828675" eaLnBrk="0" hangingPunct="0">
              <a:buSzPct val="100000"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1575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2725" algn="l"/>
                <a:tab pos="5703888" algn="l"/>
                <a:tab pos="6111875" algn="l"/>
                <a:tab pos="6518275" algn="l"/>
                <a:tab pos="6921500" algn="l"/>
                <a:tab pos="7334250" algn="l"/>
                <a:tab pos="7742238" algn="l"/>
                <a:tab pos="8145463" algn="l"/>
              </a:tabLst>
            </a:pPr>
            <a:r>
              <a:rPr lang="en-GB" u="none">
                <a:solidFill>
                  <a:schemeClr val="accent2"/>
                </a:solidFill>
                <a:cs typeface="Arial" charset="0"/>
              </a:rPr>
              <a:t>Example of quasi-uniform C48 grid with resolution about 200 km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039394" y="6483350"/>
            <a:ext cx="2133600" cy="365125"/>
          </a:xfrm>
        </p:spPr>
        <p:txBody>
          <a:bodyPr/>
          <a:lstStyle/>
          <a:p>
            <a:pPr>
              <a:defRPr/>
            </a:pPr>
            <a:fld id="{708902C6-98F0-460B-9021-9EA1E75F4687}" type="slidenum">
              <a:rPr lang="en-AU" smtClean="0">
                <a:solidFill>
                  <a:srgbClr val="3333CC"/>
                </a:solidFill>
              </a:rPr>
              <a:pPr>
                <a:defRPr/>
              </a:pPr>
              <a:t>6</a:t>
            </a:fld>
            <a:endParaRPr lang="en-AU">
              <a:solidFill>
                <a:srgbClr val="3333CC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84213" y="404813"/>
            <a:ext cx="8172450" cy="49577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342900" indent="-342900" algn="ctr" defTabSz="914400">
              <a:spcBef>
                <a:spcPct val="20000"/>
              </a:spcBef>
              <a:defRPr/>
            </a:pPr>
            <a:endParaRPr lang="en-AU" sz="2800" kern="0" dirty="0">
              <a:solidFill>
                <a:srgbClr val="000066"/>
              </a:solidFill>
              <a:cs typeface="Arial" charset="0"/>
            </a:endParaRPr>
          </a:p>
          <a:p>
            <a:pPr marL="342900" defTabSz="914400">
              <a:spcBef>
                <a:spcPct val="20000"/>
              </a:spcBef>
              <a:defRPr/>
            </a:pPr>
            <a:r>
              <a:rPr lang="en-AU" sz="2800" kern="0" dirty="0" smtClean="0">
                <a:solidFill>
                  <a:srgbClr val="000066"/>
                </a:solidFill>
                <a:cs typeface="Arial" charset="0"/>
              </a:rPr>
              <a:t>An important </a:t>
            </a:r>
            <a:r>
              <a:rPr lang="en-AU" sz="2800" kern="0" dirty="0">
                <a:solidFill>
                  <a:srgbClr val="000066"/>
                </a:solidFill>
                <a:cs typeface="Arial" charset="0"/>
              </a:rPr>
              <a:t>issue for dynamical cores is how to stagger the winds to accurately balance the pressure gradients, whilst also accurately handling the Coriolis terms, i.e. obtain good </a:t>
            </a:r>
            <a:r>
              <a:rPr lang="en-AU" sz="2800" kern="0" dirty="0" err="1">
                <a:solidFill>
                  <a:srgbClr val="000066"/>
                </a:solidFill>
                <a:cs typeface="Arial" charset="0"/>
              </a:rPr>
              <a:t>geostrophic</a:t>
            </a:r>
            <a:r>
              <a:rPr lang="en-AU" sz="2800" kern="0" dirty="0">
                <a:solidFill>
                  <a:srgbClr val="000066"/>
                </a:solidFill>
                <a:cs typeface="Arial" charset="0"/>
              </a:rPr>
              <a:t> adjustment.</a:t>
            </a:r>
          </a:p>
          <a:p>
            <a:pPr marL="342900" defTabSz="914400">
              <a:spcBef>
                <a:spcPct val="20000"/>
              </a:spcBef>
              <a:defRPr/>
            </a:pPr>
            <a:endParaRPr lang="en-AU" sz="2800" kern="0" dirty="0">
              <a:solidFill>
                <a:srgbClr val="000066"/>
              </a:solidFill>
              <a:cs typeface="Arial" charset="0"/>
            </a:endParaRPr>
          </a:p>
          <a:p>
            <a:pPr marL="342900" defTabSz="914400">
              <a:spcBef>
                <a:spcPct val="20000"/>
              </a:spcBef>
              <a:defRPr/>
            </a:pPr>
            <a:r>
              <a:rPr lang="en-AU" sz="2800" kern="0" dirty="0">
                <a:solidFill>
                  <a:srgbClr val="000066"/>
                </a:solidFill>
                <a:cs typeface="Arial" charset="0"/>
              </a:rPr>
              <a:t>The approach in CCAM and VCAM is based on “reversible staggering” of velocity components.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3"/>
          <p:cNvSpPr>
            <a:spLocks noGrp="1"/>
          </p:cNvSpPr>
          <p:nvPr>
            <p:ph type="sldNum" sz="quarter" idx="10"/>
          </p:nvPr>
        </p:nvSpPr>
        <p:spPr bwMode="auto">
          <a:xfrm>
            <a:off x="7039394" y="6483350"/>
            <a:ext cx="2133600" cy="365125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9DDCDA79-A69E-421D-A101-237A3689DC43}" type="slidenum">
              <a:rPr lang="en-AU" smtClean="0">
                <a:solidFill>
                  <a:srgbClr val="3333CC"/>
                </a:solidFill>
              </a:rPr>
              <a:pPr>
                <a:defRPr/>
              </a:pPr>
              <a:t>7</a:t>
            </a:fld>
            <a:endParaRPr lang="en-AU" dirty="0" smtClean="0">
              <a:solidFill>
                <a:srgbClr val="3333CC"/>
              </a:solidFill>
            </a:endParaRP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498764" y="-292812"/>
            <a:ext cx="8645236" cy="1368112"/>
          </a:xfrm>
        </p:spPr>
        <p:txBody>
          <a:bodyPr/>
          <a:lstStyle/>
          <a:p>
            <a:pPr algn="ctr" defTabSz="449263" eaLnBrk="1" hangingPunct="1"/>
            <a:r>
              <a:rPr lang="en-AU" sz="3600" b="1" dirty="0" smtClean="0">
                <a:solidFill>
                  <a:schemeClr val="accent2"/>
                </a:solidFill>
                <a:latin typeface="Arial" charset="0"/>
              </a:rPr>
              <a:t>Location of variables in grid cells</a:t>
            </a:r>
          </a:p>
        </p:txBody>
      </p:sp>
      <p:sp>
        <p:nvSpPr>
          <p:cNvPr id="9220" name="Text Box 3"/>
          <p:cNvSpPr txBox="1">
            <a:spLocks noChangeArrowheads="1"/>
          </p:cNvSpPr>
          <p:nvPr/>
        </p:nvSpPr>
        <p:spPr bwMode="auto">
          <a:xfrm>
            <a:off x="5219700" y="806450"/>
            <a:ext cx="3455988" cy="557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840" tIns="41421" rIns="82840" bIns="41421">
            <a:spAutoFit/>
          </a:bodyPr>
          <a:lstStyle/>
          <a:p>
            <a:pPr defTabSz="828675" eaLnBrk="0" hangingPunct="0"/>
            <a:r>
              <a:rPr lang="en-AU" dirty="0" smtClean="0">
                <a:solidFill>
                  <a:srgbClr val="000000"/>
                </a:solidFill>
              </a:rPr>
              <a:t>All variables are located at</a:t>
            </a:r>
          </a:p>
          <a:p>
            <a:pPr defTabSz="828675" eaLnBrk="0" hangingPunct="0"/>
            <a:r>
              <a:rPr lang="en-AU" dirty="0" smtClean="0">
                <a:solidFill>
                  <a:srgbClr val="000000"/>
                </a:solidFill>
              </a:rPr>
              <a:t>the centres of quadrilateral</a:t>
            </a:r>
          </a:p>
          <a:p>
            <a:pPr defTabSz="828675" eaLnBrk="0" hangingPunct="0"/>
            <a:r>
              <a:rPr lang="en-AU" dirty="0" smtClean="0">
                <a:solidFill>
                  <a:srgbClr val="000000"/>
                </a:solidFill>
              </a:rPr>
              <a:t>grid cells.</a:t>
            </a:r>
          </a:p>
          <a:p>
            <a:pPr defTabSz="828675" eaLnBrk="0" hangingPunct="0"/>
            <a:endParaRPr lang="en-AU" dirty="0" smtClean="0">
              <a:solidFill>
                <a:srgbClr val="000000"/>
              </a:solidFill>
            </a:endParaRPr>
          </a:p>
          <a:p>
            <a:pPr defTabSz="828675" eaLnBrk="0" hangingPunct="0"/>
            <a:r>
              <a:rPr lang="en-AU" dirty="0" smtClean="0">
                <a:solidFill>
                  <a:srgbClr val="000000"/>
                </a:solidFill>
              </a:rPr>
              <a:t>In CCAM, </a:t>
            </a:r>
            <a:r>
              <a:rPr lang="en-AU" dirty="0" smtClean="0">
                <a:solidFill>
                  <a:srgbClr val="000000"/>
                </a:solidFill>
              </a:rPr>
              <a:t>during </a:t>
            </a:r>
            <a:endParaRPr lang="en-AU" dirty="0" smtClean="0">
              <a:solidFill>
                <a:srgbClr val="000000"/>
              </a:solidFill>
            </a:endParaRPr>
          </a:p>
          <a:p>
            <a:pPr defTabSz="828675" eaLnBrk="0" hangingPunct="0"/>
            <a:r>
              <a:rPr lang="en-AU" dirty="0" smtClean="0">
                <a:solidFill>
                  <a:srgbClr val="000000"/>
                </a:solidFill>
              </a:rPr>
              <a:t>semi-implicit/gravity-wave </a:t>
            </a:r>
          </a:p>
          <a:p>
            <a:pPr defTabSz="828675" eaLnBrk="0" hangingPunct="0"/>
            <a:r>
              <a:rPr lang="en-AU" dirty="0" smtClean="0">
                <a:solidFill>
                  <a:srgbClr val="000000"/>
                </a:solidFill>
              </a:rPr>
              <a:t>calculations</a:t>
            </a:r>
            <a:r>
              <a:rPr lang="en-AU" dirty="0" smtClean="0">
                <a:solidFill>
                  <a:srgbClr val="000000"/>
                </a:solidFill>
              </a:rPr>
              <a:t>, u and v are </a:t>
            </a:r>
          </a:p>
          <a:p>
            <a:pPr defTabSz="828675" eaLnBrk="0" hangingPunct="0"/>
            <a:r>
              <a:rPr lang="en-AU" dirty="0" smtClean="0">
                <a:solidFill>
                  <a:srgbClr val="000000"/>
                </a:solidFill>
              </a:rPr>
              <a:t>transformed reversibly to the </a:t>
            </a:r>
          </a:p>
          <a:p>
            <a:pPr defTabSz="828675" eaLnBrk="0" hangingPunct="0"/>
            <a:r>
              <a:rPr lang="en-AU" dirty="0" smtClean="0">
                <a:solidFill>
                  <a:srgbClr val="000000"/>
                </a:solidFill>
              </a:rPr>
              <a:t>indicated C-grid locations. </a:t>
            </a:r>
          </a:p>
          <a:p>
            <a:pPr defTabSz="828675" eaLnBrk="0" hangingPunct="0"/>
            <a:endParaRPr lang="en-AU" dirty="0" smtClean="0">
              <a:solidFill>
                <a:srgbClr val="000000"/>
              </a:solidFill>
            </a:endParaRPr>
          </a:p>
          <a:p>
            <a:pPr defTabSz="828675" eaLnBrk="0" hangingPunct="0"/>
            <a:r>
              <a:rPr lang="en-AU" dirty="0" smtClean="0">
                <a:solidFill>
                  <a:srgbClr val="000000"/>
                </a:solidFill>
              </a:rPr>
              <a:t>Produces same excellent </a:t>
            </a:r>
          </a:p>
          <a:p>
            <a:pPr defTabSz="828675" eaLnBrk="0" hangingPunct="0"/>
            <a:r>
              <a:rPr lang="en-AU" dirty="0" smtClean="0">
                <a:solidFill>
                  <a:srgbClr val="000000"/>
                </a:solidFill>
              </a:rPr>
              <a:t>dispersion properties as</a:t>
            </a:r>
          </a:p>
          <a:p>
            <a:pPr defTabSz="828675" eaLnBrk="0" hangingPunct="0"/>
            <a:r>
              <a:rPr lang="en-AU" dirty="0" smtClean="0">
                <a:solidFill>
                  <a:srgbClr val="000000"/>
                </a:solidFill>
              </a:rPr>
              <a:t>spectral method (see </a:t>
            </a:r>
          </a:p>
          <a:p>
            <a:pPr defTabSz="828675" eaLnBrk="0" hangingPunct="0"/>
            <a:r>
              <a:rPr lang="en-AU" dirty="0" smtClean="0">
                <a:solidFill>
                  <a:srgbClr val="000000"/>
                </a:solidFill>
              </a:rPr>
              <a:t>McGregor, MWR, 2006), but </a:t>
            </a:r>
          </a:p>
          <a:p>
            <a:pPr defTabSz="828675" eaLnBrk="0" hangingPunct="0"/>
            <a:r>
              <a:rPr lang="en-AU" dirty="0" smtClean="0">
                <a:solidFill>
                  <a:srgbClr val="000000"/>
                </a:solidFill>
              </a:rPr>
              <a:t>avoids any problems of </a:t>
            </a:r>
          </a:p>
          <a:p>
            <a:pPr defTabSz="828675" eaLnBrk="0" hangingPunct="0"/>
            <a:r>
              <a:rPr lang="en-AU" dirty="0" smtClean="0">
                <a:solidFill>
                  <a:srgbClr val="000000"/>
                </a:solidFill>
              </a:rPr>
              <a:t>Gibbs’ phenomena.</a:t>
            </a:r>
          </a:p>
          <a:p>
            <a:pPr defTabSz="828675" eaLnBrk="0" hangingPunct="0"/>
            <a:endParaRPr lang="en-AU" dirty="0" smtClean="0">
              <a:solidFill>
                <a:srgbClr val="000000"/>
              </a:solidFill>
            </a:endParaRPr>
          </a:p>
          <a:p>
            <a:pPr defTabSz="828675" eaLnBrk="0" hangingPunct="0"/>
            <a:r>
              <a:rPr lang="en-AU" dirty="0" smtClean="0">
                <a:solidFill>
                  <a:srgbClr val="000000"/>
                </a:solidFill>
              </a:rPr>
              <a:t>2-grid waves preserved. </a:t>
            </a:r>
          </a:p>
          <a:p>
            <a:pPr defTabSz="828675" eaLnBrk="0" hangingPunct="0"/>
            <a:r>
              <a:rPr lang="en-AU" dirty="0" smtClean="0">
                <a:solidFill>
                  <a:srgbClr val="000000"/>
                </a:solidFill>
              </a:rPr>
              <a:t>Gives relatively lively winds, </a:t>
            </a:r>
          </a:p>
          <a:p>
            <a:pPr defTabSz="828675" eaLnBrk="0" hangingPunct="0"/>
            <a:r>
              <a:rPr lang="en-AU" dirty="0" smtClean="0">
                <a:solidFill>
                  <a:srgbClr val="000000"/>
                </a:solidFill>
              </a:rPr>
              <a:t>and good wind spectra.</a:t>
            </a:r>
          </a:p>
        </p:txBody>
      </p:sp>
      <p:pic>
        <p:nvPicPr>
          <p:cNvPr id="9221" name="Picture 4" descr="ccgrid_wind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53713" y="1324675"/>
            <a:ext cx="4318000" cy="4319588"/>
          </a:xfrm>
          <a:noFill/>
          <a:ln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7971" y="1807237"/>
            <a:ext cx="8514272" cy="4334774"/>
          </a:xfrm>
        </p:spPr>
        <p:txBody>
          <a:bodyPr/>
          <a:lstStyle/>
          <a:p>
            <a:pPr marL="0" indent="0" defTabSz="449263" eaLnBrk="1" hangingPunct="1">
              <a:buClr>
                <a:schemeClr val="accent2"/>
              </a:buClr>
              <a:buFontTx/>
              <a:buNone/>
              <a:defRPr/>
            </a:pPr>
            <a:r>
              <a:rPr lang="en-AU" dirty="0">
                <a:latin typeface="Arial" pitchFamily="34" charset="0"/>
                <a:cs typeface="Arial" pitchFamily="34" charset="0"/>
              </a:rPr>
              <a:t>Where U is the </a:t>
            </a:r>
            <a:r>
              <a:rPr lang="en-AU" dirty="0" err="1" smtClean="0">
                <a:latin typeface="Arial" pitchFamily="34" charset="0"/>
                <a:cs typeface="Arial" pitchFamily="34" charset="0"/>
              </a:rPr>
              <a:t>Unstaggered</a:t>
            </a:r>
            <a:r>
              <a:rPr lang="en-A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AU" dirty="0">
                <a:latin typeface="Arial" pitchFamily="34" charset="0"/>
                <a:cs typeface="Arial" pitchFamily="34" charset="0"/>
              </a:rPr>
              <a:t>velocity component and u is the staggered value, define (</a:t>
            </a:r>
            <a:r>
              <a:rPr lang="en-AU" dirty="0" err="1">
                <a:latin typeface="Arial" pitchFamily="34" charset="0"/>
                <a:cs typeface="Arial" pitchFamily="34" charset="0"/>
              </a:rPr>
              <a:t>Vandermonde</a:t>
            </a:r>
            <a:r>
              <a:rPr lang="en-AU" dirty="0">
                <a:latin typeface="Arial" pitchFamily="34" charset="0"/>
                <a:cs typeface="Arial" pitchFamily="34" charset="0"/>
              </a:rPr>
              <a:t> formula)</a:t>
            </a:r>
          </a:p>
          <a:p>
            <a:pPr marL="0" indent="0" defTabSz="449263" eaLnBrk="1" hangingPunct="1">
              <a:buClr>
                <a:schemeClr val="accent2"/>
              </a:buClr>
              <a:buFontTx/>
              <a:buNone/>
              <a:defRPr/>
            </a:pPr>
            <a:endParaRPr lang="en-AU" dirty="0">
              <a:latin typeface="Arial" pitchFamily="34" charset="0"/>
              <a:cs typeface="Arial" pitchFamily="34" charset="0"/>
            </a:endParaRPr>
          </a:p>
          <a:p>
            <a:pPr marL="0" indent="0" defTabSz="449263" eaLnBrk="1" hangingPunct="1">
              <a:buClr>
                <a:schemeClr val="accent2"/>
              </a:buClr>
              <a:buFontTx/>
              <a:buNone/>
              <a:defRPr/>
            </a:pPr>
            <a:endParaRPr lang="en-AU" sz="1200" dirty="0">
              <a:latin typeface="Arial" pitchFamily="34" charset="0"/>
              <a:cs typeface="Arial" pitchFamily="34" charset="0"/>
            </a:endParaRPr>
          </a:p>
          <a:p>
            <a:pPr marL="360000" indent="-360000" defTabSz="449263" eaLnBrk="1" hangingPunct="1">
              <a:buClr>
                <a:srgbClr val="FF0000"/>
              </a:buClr>
              <a:defRPr/>
            </a:pPr>
            <a:r>
              <a:rPr lang="en-AU" dirty="0">
                <a:latin typeface="Arial" pitchFamily="34" charset="0"/>
                <a:cs typeface="Arial" pitchFamily="34" charset="0"/>
              </a:rPr>
              <a:t>accurate at the pivot points for up to 4</a:t>
            </a:r>
            <a:r>
              <a:rPr lang="en-AU" baseline="30000" dirty="0">
                <a:latin typeface="Arial" pitchFamily="34" charset="0"/>
                <a:cs typeface="Arial" pitchFamily="34" charset="0"/>
              </a:rPr>
              <a:t>th</a:t>
            </a:r>
            <a:r>
              <a:rPr lang="en-AU" dirty="0">
                <a:latin typeface="Arial" pitchFamily="34" charset="0"/>
                <a:cs typeface="Arial" pitchFamily="34" charset="0"/>
              </a:rPr>
              <a:t> order polynomials</a:t>
            </a:r>
          </a:p>
          <a:p>
            <a:pPr marL="360000" indent="-360000" defTabSz="449263" eaLnBrk="1" hangingPunct="1">
              <a:buClr>
                <a:srgbClr val="FF0000"/>
              </a:buClr>
              <a:defRPr/>
            </a:pPr>
            <a:r>
              <a:rPr lang="en-AU" dirty="0">
                <a:latin typeface="Arial" pitchFamily="34" charset="0"/>
                <a:cs typeface="Arial" pitchFamily="34" charset="0"/>
              </a:rPr>
              <a:t>solved </a:t>
            </a:r>
            <a:r>
              <a:rPr lang="en-AU" dirty="0" smtClean="0">
                <a:latin typeface="Arial" pitchFamily="34" charset="0"/>
                <a:cs typeface="Arial" pitchFamily="34" charset="0"/>
              </a:rPr>
              <a:t>iteratively (u      </a:t>
            </a:r>
            <a:r>
              <a:rPr lang="en-AU" dirty="0" err="1" smtClean="0">
                <a:latin typeface="Arial" pitchFamily="34" charset="0"/>
                <a:cs typeface="Arial" pitchFamily="34" charset="0"/>
              </a:rPr>
              <a:t>U</a:t>
            </a:r>
            <a:r>
              <a:rPr lang="en-AU" dirty="0" smtClean="0">
                <a:latin typeface="Arial" pitchFamily="34" charset="0"/>
                <a:cs typeface="Arial" pitchFamily="34" charset="0"/>
              </a:rPr>
              <a:t> or U      u), </a:t>
            </a:r>
            <a:r>
              <a:rPr lang="en-AU" dirty="0">
                <a:latin typeface="Arial" pitchFamily="34" charset="0"/>
                <a:cs typeface="Arial" pitchFamily="34" charset="0"/>
              </a:rPr>
              <a:t>or by cyclic tridiagonal solver over 4 faces of the cube</a:t>
            </a:r>
          </a:p>
          <a:p>
            <a:pPr marL="360000" indent="-360000" defTabSz="449263" eaLnBrk="1" hangingPunct="1">
              <a:buClr>
                <a:srgbClr val="FF0000"/>
              </a:buClr>
              <a:defRPr/>
            </a:pPr>
            <a:r>
              <a:rPr lang="en-AU" dirty="0">
                <a:latin typeface="Arial" pitchFamily="34" charset="0"/>
                <a:cs typeface="Arial" pitchFamily="34" charset="0"/>
              </a:rPr>
              <a:t>excellent dispersion properties for gravity </a:t>
            </a:r>
            <a:r>
              <a:rPr lang="en-AU" dirty="0" smtClean="0">
                <a:latin typeface="Arial" pitchFamily="34" charset="0"/>
                <a:cs typeface="Arial" pitchFamily="34" charset="0"/>
              </a:rPr>
              <a:t>waves</a:t>
            </a:r>
            <a:endParaRPr lang="en-A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194" name="Slide Number Placeholder 4"/>
          <p:cNvSpPr>
            <a:spLocks noGrp="1"/>
          </p:cNvSpPr>
          <p:nvPr>
            <p:ph type="sldNum" sz="quarter" idx="10"/>
          </p:nvPr>
        </p:nvSpPr>
        <p:spPr bwMode="auto">
          <a:xfrm>
            <a:off x="7039394" y="6494951"/>
            <a:ext cx="2133600" cy="365125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7FE03781-A856-4E4F-9DA7-D4AFBA948A05}" type="slidenum">
              <a:rPr lang="en-AU" smtClean="0">
                <a:solidFill>
                  <a:srgbClr val="3333CC"/>
                </a:solidFill>
              </a:rPr>
              <a:pPr>
                <a:defRPr/>
              </a:pPr>
              <a:t>8</a:t>
            </a:fld>
            <a:endParaRPr lang="en-AU" dirty="0" smtClean="0">
              <a:solidFill>
                <a:srgbClr val="3333CC"/>
              </a:solidFill>
            </a:endParaRPr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2559050" y="424350"/>
            <a:ext cx="4965700" cy="312738"/>
          </a:xfrm>
        </p:spPr>
        <p:txBody>
          <a:bodyPr/>
          <a:lstStyle/>
          <a:p>
            <a:pPr algn="ctr" defTabSz="449263" eaLnBrk="1" hangingPunct="1"/>
            <a:r>
              <a:rPr lang="en-AU" sz="3600" b="1" dirty="0" smtClean="0">
                <a:solidFill>
                  <a:schemeClr val="accent2"/>
                </a:solidFill>
              </a:rPr>
              <a:t>Reversible staggering</a:t>
            </a:r>
            <a:br>
              <a:rPr lang="en-AU" sz="3600" b="1" dirty="0" smtClean="0">
                <a:solidFill>
                  <a:schemeClr val="accent2"/>
                </a:solidFill>
              </a:rPr>
            </a:br>
            <a:endParaRPr lang="en-AU" sz="3600" b="1" dirty="0" smtClean="0">
              <a:solidFill>
                <a:schemeClr val="accent2"/>
              </a:solidFill>
            </a:endParaRPr>
          </a:p>
        </p:txBody>
      </p:sp>
      <p:pic>
        <p:nvPicPr>
          <p:cNvPr id="10245" name="Picture 4" descr="e6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5813" y="3135977"/>
            <a:ext cx="5324475" cy="6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1"/>
          <p:cNvSpPr txBox="1">
            <a:spLocks/>
          </p:cNvSpPr>
          <p:nvPr/>
        </p:nvSpPr>
        <p:spPr bwMode="auto">
          <a:xfrm>
            <a:off x="1835150" y="779863"/>
            <a:ext cx="7010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914400" eaLnBrk="0" hangingPunct="0">
              <a:defRPr/>
            </a:pPr>
            <a:r>
              <a:rPr lang="en-AU" sz="3200" kern="0" dirty="0">
                <a:solidFill>
                  <a:srgbClr val="000066"/>
                </a:solidFill>
                <a:latin typeface="Helvetica"/>
              </a:rPr>
              <a:t>|	X	|	</a:t>
            </a:r>
            <a:r>
              <a:rPr lang="en-AU" sz="3200" kern="0" dirty="0">
                <a:solidFill>
                  <a:srgbClr val="002060"/>
                </a:solidFill>
                <a:latin typeface="Helvetica"/>
              </a:rPr>
              <a:t>X  </a:t>
            </a:r>
            <a:r>
              <a:rPr lang="en-AU" sz="3200" kern="0" dirty="0">
                <a:solidFill>
                  <a:srgbClr val="FF0000"/>
                </a:solidFill>
                <a:latin typeface="Helvetica"/>
              </a:rPr>
              <a:t>*</a:t>
            </a:r>
            <a:r>
              <a:rPr lang="en-AU" sz="3200" kern="0" dirty="0">
                <a:solidFill>
                  <a:srgbClr val="002060"/>
                </a:solidFill>
                <a:latin typeface="Helvetica"/>
              </a:rPr>
              <a:t> 	|	X	|</a:t>
            </a:r>
            <a:br>
              <a:rPr lang="en-AU" sz="3200" kern="0" dirty="0">
                <a:solidFill>
                  <a:srgbClr val="002060"/>
                </a:solidFill>
                <a:latin typeface="Helvetica"/>
              </a:rPr>
            </a:br>
            <a:r>
              <a:rPr lang="en-AU" kern="0" dirty="0">
                <a:solidFill>
                  <a:srgbClr val="002060"/>
                </a:solidFill>
                <a:latin typeface="Helvetica"/>
              </a:rPr>
              <a:t>m-1      m-1/2       m         m+1/2    m+1        m+3/2    m+2</a:t>
            </a:r>
            <a:br>
              <a:rPr lang="en-AU" kern="0" dirty="0">
                <a:solidFill>
                  <a:srgbClr val="002060"/>
                </a:solidFill>
                <a:latin typeface="Helvetica"/>
              </a:rPr>
            </a:br>
            <a:r>
              <a:rPr lang="en-AU" kern="0" dirty="0">
                <a:solidFill>
                  <a:srgbClr val="002060"/>
                </a:solidFill>
                <a:latin typeface="Helvetica"/>
              </a:rPr>
              <a:t>                                           </a:t>
            </a:r>
            <a:r>
              <a:rPr lang="en-AU" kern="0" dirty="0">
                <a:solidFill>
                  <a:srgbClr val="000066"/>
                </a:solidFill>
                <a:latin typeface="Helvetica"/>
              </a:rPr>
              <a:t>    </a:t>
            </a:r>
            <a:r>
              <a:rPr lang="en-AU" kern="0" dirty="0">
                <a:solidFill>
                  <a:srgbClr val="FF0000"/>
                </a:solidFill>
                <a:latin typeface="Helvetica"/>
              </a:rPr>
              <a:t>m+3/4</a:t>
            </a:r>
          </a:p>
        </p:txBody>
      </p:sp>
      <p:sp>
        <p:nvSpPr>
          <p:cNvPr id="10250" name="TextBox 10"/>
          <p:cNvSpPr txBox="1">
            <a:spLocks noChangeArrowheads="1"/>
          </p:cNvSpPr>
          <p:nvPr/>
        </p:nvSpPr>
        <p:spPr bwMode="auto">
          <a:xfrm>
            <a:off x="4932363" y="554438"/>
            <a:ext cx="6715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AU" smtClean="0">
                <a:solidFill>
                  <a:srgbClr val="FF0000"/>
                </a:solidFill>
              </a:rPr>
              <a:t>pivot</a:t>
            </a:r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>
            <a:off x="4142297" y="5112513"/>
            <a:ext cx="457200" cy="0"/>
          </a:xfrm>
          <a:prstGeom prst="line">
            <a:avLst/>
          </a:prstGeom>
          <a:noFill/>
          <a:ln w="31750">
            <a:solidFill>
              <a:srgbClr val="00008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AU"/>
          </a:p>
        </p:txBody>
      </p:sp>
      <p:sp>
        <p:nvSpPr>
          <p:cNvPr id="12" name="Line 7"/>
          <p:cNvSpPr>
            <a:spLocks noChangeShapeType="1"/>
          </p:cNvSpPr>
          <p:nvPr/>
        </p:nvSpPr>
        <p:spPr bwMode="auto">
          <a:xfrm>
            <a:off x="5761185" y="5126889"/>
            <a:ext cx="457200" cy="0"/>
          </a:xfrm>
          <a:prstGeom prst="line">
            <a:avLst/>
          </a:prstGeom>
          <a:noFill/>
          <a:ln w="31750">
            <a:solidFill>
              <a:srgbClr val="00008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1371600" y="63258"/>
            <a:ext cx="7010400" cy="1143000"/>
          </a:xfrm>
        </p:spPr>
        <p:txBody>
          <a:bodyPr/>
          <a:lstStyle/>
          <a:p>
            <a:pPr algn="ctr"/>
            <a:r>
              <a:rPr lang="en-AU" sz="3600" b="1" dirty="0" smtClean="0">
                <a:solidFill>
                  <a:schemeClr val="accent6"/>
                </a:solidFill>
              </a:rPr>
              <a:t>Convection scheme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 bwMode="auto">
          <a:xfrm>
            <a:off x="708025" y="1600200"/>
            <a:ext cx="8229600" cy="45259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AU" sz="28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Handles both deep and shallow convection </a:t>
            </a:r>
          </a:p>
          <a:p>
            <a:r>
              <a:rPr lang="en-AU" sz="28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Mass flux scheme including downdrafts</a:t>
            </a:r>
          </a:p>
          <a:p>
            <a:r>
              <a:rPr lang="en-AU" sz="28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Recently improved treatment of entrainment and detrainment</a:t>
            </a:r>
          </a:p>
          <a:p>
            <a:r>
              <a:rPr lang="en-AU" sz="28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“Scale-aware” with smooth transition from large </a:t>
            </a:r>
            <a:r>
              <a:rPr lang="en-AU" sz="2800" dirty="0" smtClean="0">
                <a:solidFill>
                  <a:schemeClr val="tx1"/>
                </a:solidFill>
                <a:latin typeface="Symbol" pitchFamily="18" charset="2"/>
                <a:cs typeface="Arial" charset="0"/>
              </a:rPr>
              <a:t>D</a:t>
            </a:r>
            <a:r>
              <a:rPr lang="en-AU" sz="28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s (say 200 km) to 1 km  -  resolved part handled by </a:t>
            </a:r>
            <a:r>
              <a:rPr lang="en-AU" sz="28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Rotstayn</a:t>
            </a:r>
            <a:r>
              <a:rPr lang="en-AU" sz="28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cloud microphysics scheme</a:t>
            </a:r>
          </a:p>
          <a:p>
            <a:endParaRPr lang="en-AU" sz="2800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022141" y="6483350"/>
            <a:ext cx="2133600" cy="365125"/>
          </a:xfrm>
        </p:spPr>
        <p:txBody>
          <a:bodyPr/>
          <a:lstStyle/>
          <a:p>
            <a:pPr>
              <a:defRPr/>
            </a:pPr>
            <a:fld id="{70E6DD48-E975-4B6E-877A-AF1C0CCA6A47}" type="slidenum">
              <a:rPr lang="en-AU" smtClean="0"/>
              <a:pPr>
                <a:defRPr/>
              </a:pPr>
              <a:t>9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09818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rban_science_symposium_outline">
  <a:themeElements>
    <a:clrScheme name="CSIRO Midday">
      <a:dk1>
        <a:sysClr val="windowText" lastClr="000000"/>
      </a:dk1>
      <a:lt1>
        <a:srgbClr val="FBFEFF"/>
      </a:lt1>
      <a:dk2>
        <a:srgbClr val="000000"/>
      </a:dk2>
      <a:lt2>
        <a:srgbClr val="FBFEFF"/>
      </a:lt2>
      <a:accent1>
        <a:srgbClr val="00A9CE"/>
      </a:accent1>
      <a:accent2>
        <a:srgbClr val="00313C"/>
      </a:accent2>
      <a:accent3>
        <a:srgbClr val="78BE20"/>
      </a:accent3>
      <a:accent4>
        <a:srgbClr val="4A7729"/>
      </a:accent4>
      <a:accent5>
        <a:srgbClr val="9FAEE5"/>
      </a:accent5>
      <a:accent6>
        <a:srgbClr val="1E22AA"/>
      </a:accent6>
      <a:hlink>
        <a:srgbClr val="41B6E6"/>
      </a:hlink>
      <a:folHlink>
        <a:srgbClr val="004B87"/>
      </a:folHlink>
    </a:clrScheme>
    <a:fontScheme name="CSIRO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tx2">
              <a:lumMod val="40000"/>
              <a:lumOff val="60000"/>
            </a:schemeClr>
          </a:solidFill>
          <a:tailEnd type="arrow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buFont typeface="Wingdings" pitchFamily="2" charset="2"/>
          <a:buChar char="§"/>
          <a:defRPr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CARlogo">
  <a:themeElements>
    <a:clrScheme name="CARlog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CARlogo">
      <a:majorFont>
        <a:latin typeface="Helvetica"/>
        <a:ea typeface="PMingLiU"/>
        <a:cs typeface=""/>
      </a:majorFont>
      <a:minorFont>
        <a:latin typeface="Times New Roman"/>
        <a:ea typeface="PMingLiU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CARlog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Rlog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Rlog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Rlog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Rlog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Rlog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Rlog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CARlogo">
  <a:themeElements>
    <a:clrScheme name="CARlog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CARlogo">
      <a:majorFont>
        <a:latin typeface="Helvetica"/>
        <a:ea typeface="PMingLiU"/>
        <a:cs typeface=""/>
      </a:majorFont>
      <a:minorFont>
        <a:latin typeface="Times New Roman"/>
        <a:ea typeface="PMingLiU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CARlog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Rlog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Rlog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Rlog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Rlog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Rlog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Rlog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CARlogo">
  <a:themeElements>
    <a:clrScheme name="CARlog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CARlogo">
      <a:majorFont>
        <a:latin typeface="Helvetica"/>
        <a:ea typeface="PMingLiU"/>
        <a:cs typeface=""/>
      </a:majorFont>
      <a:minorFont>
        <a:latin typeface="Times New Roman"/>
        <a:ea typeface="PMingLiU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CARlog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Rlog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Rlog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Rlog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Rlog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Rlog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Rlog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efault Design">
      <a:majorFont>
        <a:latin typeface="Times New Roman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urban_science_symposium_outline</Template>
  <TotalTime>77834</TotalTime>
  <Words>1289</Words>
  <Application>Microsoft Office PowerPoint</Application>
  <PresentationFormat>On-screen Show (4:3)</PresentationFormat>
  <Paragraphs>253</Paragraphs>
  <Slides>27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27</vt:i4>
      </vt:variant>
    </vt:vector>
  </HeadingPairs>
  <TitlesOfParts>
    <vt:vector size="40" baseType="lpstr">
      <vt:lpstr>Arial</vt:lpstr>
      <vt:lpstr>Calibri</vt:lpstr>
      <vt:lpstr>Helvetica</vt:lpstr>
      <vt:lpstr>PMingLiU</vt:lpstr>
      <vt:lpstr>StarBats</vt:lpstr>
      <vt:lpstr>Symbol</vt:lpstr>
      <vt:lpstr>Times</vt:lpstr>
      <vt:lpstr>Times New Roman</vt:lpstr>
      <vt:lpstr>urban_science_symposium_outline</vt:lpstr>
      <vt:lpstr>CARlogo</vt:lpstr>
      <vt:lpstr>2_CARlogo</vt:lpstr>
      <vt:lpstr>3_CARlogo</vt:lpstr>
      <vt:lpstr>1_Default Design</vt:lpstr>
      <vt:lpstr>Cubed-sphere modelling activities at CSIRO</vt:lpstr>
      <vt:lpstr>CCAM history</vt:lpstr>
      <vt:lpstr>Original Sadourny grid </vt:lpstr>
      <vt:lpstr>Vertex views of C48 grids</vt:lpstr>
      <vt:lpstr>The conformal-cubic atmospheric model </vt:lpstr>
      <vt:lpstr>PowerPoint Presentation</vt:lpstr>
      <vt:lpstr>Location of variables in grid cells</vt:lpstr>
      <vt:lpstr>Reversible staggering </vt:lpstr>
      <vt:lpstr>Convection scheme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Equiangular grid (for VCAM) showing orientation of the  contravariant wind components </vt:lpstr>
      <vt:lpstr>Dynamical core for VCAM  - Variable Cubic Atmospheric Model </vt:lpstr>
      <vt:lpstr>PowerPoint Presentation</vt:lpstr>
      <vt:lpstr>Advection</vt:lpstr>
      <vt:lpstr>Solution procedure</vt:lpstr>
      <vt:lpstr>F-B is all performed in staggered space</vt:lpstr>
      <vt:lpstr>Treatment of pressure gradient terms using first principles</vt:lpstr>
      <vt:lpstr>Kinetic energy spectra</vt:lpstr>
      <vt:lpstr>PowerPoint Presentation</vt:lpstr>
      <vt:lpstr>PowerPoint Presentation</vt:lpstr>
      <vt:lpstr>Some CCAM collaborations</vt:lpstr>
      <vt:lpstr>Thank you!</vt:lpstr>
    </vt:vector>
  </TitlesOfParts>
  <Company>CSIRO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MPI coupled RCM</dc:title>
  <dc:creator>marcus thatcher</dc:creator>
  <cp:lastModifiedBy>jlm</cp:lastModifiedBy>
  <cp:revision>2930</cp:revision>
  <dcterms:created xsi:type="dcterms:W3CDTF">2012-02-28T01:59:31Z</dcterms:created>
  <dcterms:modified xsi:type="dcterms:W3CDTF">2016-11-30T22:35:58Z</dcterms:modified>
  <cp:category>Master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0x010100529B7581109BE041A80104B7BC62AE32</vt:lpwstr>
  </property>
</Properties>
</file>